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261" r:id="rId2"/>
    <p:sldId id="262" r:id="rId3"/>
    <p:sldId id="287" r:id="rId4"/>
    <p:sldId id="265" r:id="rId5"/>
    <p:sldId id="291" r:id="rId6"/>
    <p:sldId id="266" r:id="rId7"/>
    <p:sldId id="267" r:id="rId8"/>
    <p:sldId id="285" r:id="rId9"/>
    <p:sldId id="284" r:id="rId10"/>
    <p:sldId id="283" r:id="rId11"/>
    <p:sldId id="282" r:id="rId12"/>
    <p:sldId id="292" r:id="rId13"/>
    <p:sldId id="293" r:id="rId14"/>
    <p:sldId id="268" r:id="rId15"/>
    <p:sldId id="294" r:id="rId16"/>
    <p:sldId id="280" r:id="rId17"/>
    <p:sldId id="405" r:id="rId18"/>
    <p:sldId id="269" r:id="rId19"/>
    <p:sldId id="406" r:id="rId20"/>
    <p:sldId id="308" r:id="rId21"/>
    <p:sldId id="309" r:id="rId22"/>
    <p:sldId id="312" r:id="rId23"/>
    <p:sldId id="311" r:id="rId24"/>
    <p:sldId id="313" r:id="rId25"/>
    <p:sldId id="314" r:id="rId26"/>
    <p:sldId id="315" r:id="rId27"/>
    <p:sldId id="316" r:id="rId28"/>
    <p:sldId id="318" r:id="rId29"/>
    <p:sldId id="317" r:id="rId30"/>
    <p:sldId id="270" r:id="rId31"/>
    <p:sldId id="320" r:id="rId32"/>
    <p:sldId id="321" r:id="rId33"/>
    <p:sldId id="322" r:id="rId34"/>
    <p:sldId id="323" r:id="rId35"/>
    <p:sldId id="324" r:id="rId36"/>
    <p:sldId id="325" r:id="rId37"/>
    <p:sldId id="342" r:id="rId38"/>
    <p:sldId id="343" r:id="rId39"/>
    <p:sldId id="327" r:id="rId40"/>
    <p:sldId id="326" r:id="rId41"/>
    <p:sldId id="281" r:id="rId42"/>
    <p:sldId id="328" r:id="rId43"/>
    <p:sldId id="332" r:id="rId44"/>
    <p:sldId id="334" r:id="rId45"/>
    <p:sldId id="336" r:id="rId46"/>
    <p:sldId id="337" r:id="rId47"/>
    <p:sldId id="330" r:id="rId48"/>
    <p:sldId id="338" r:id="rId49"/>
    <p:sldId id="352" r:id="rId50"/>
    <p:sldId id="353" r:id="rId51"/>
    <p:sldId id="341" r:id="rId52"/>
    <p:sldId id="403" r:id="rId53"/>
    <p:sldId id="344" r:id="rId54"/>
    <p:sldId id="331" r:id="rId55"/>
    <p:sldId id="404" r:id="rId56"/>
    <p:sldId id="345" r:id="rId57"/>
    <p:sldId id="346" r:id="rId58"/>
    <p:sldId id="347" r:id="rId59"/>
    <p:sldId id="349" r:id="rId60"/>
    <p:sldId id="348" r:id="rId61"/>
    <p:sldId id="271" r:id="rId62"/>
    <p:sldId id="407" r:id="rId63"/>
    <p:sldId id="350" r:id="rId64"/>
    <p:sldId id="354" r:id="rId65"/>
    <p:sldId id="355" r:id="rId66"/>
    <p:sldId id="356" r:id="rId67"/>
    <p:sldId id="418" r:id="rId68"/>
    <p:sldId id="357" r:id="rId69"/>
    <p:sldId id="358" r:id="rId70"/>
    <p:sldId id="361" r:id="rId71"/>
    <p:sldId id="360" r:id="rId72"/>
    <p:sldId id="362" r:id="rId73"/>
    <p:sldId id="363" r:id="rId74"/>
    <p:sldId id="367" r:id="rId75"/>
    <p:sldId id="369" r:id="rId76"/>
    <p:sldId id="368" r:id="rId77"/>
    <p:sldId id="364" r:id="rId78"/>
    <p:sldId id="366" r:id="rId79"/>
    <p:sldId id="365" r:id="rId80"/>
    <p:sldId id="408" r:id="rId81"/>
    <p:sldId id="393" r:id="rId82"/>
    <p:sldId id="370" r:id="rId83"/>
    <p:sldId id="384" r:id="rId84"/>
    <p:sldId id="383" r:id="rId85"/>
    <p:sldId id="382" r:id="rId86"/>
    <p:sldId id="381" r:id="rId87"/>
    <p:sldId id="385" r:id="rId88"/>
    <p:sldId id="386" r:id="rId89"/>
    <p:sldId id="387" r:id="rId90"/>
    <p:sldId id="389" r:id="rId91"/>
    <p:sldId id="392" r:id="rId92"/>
    <p:sldId id="390" r:id="rId93"/>
    <p:sldId id="391" r:id="rId94"/>
    <p:sldId id="378" r:id="rId95"/>
    <p:sldId id="377" r:id="rId96"/>
    <p:sldId id="272" r:id="rId97"/>
    <p:sldId id="379" r:id="rId98"/>
    <p:sldId id="411" r:id="rId99"/>
    <p:sldId id="413" r:id="rId100"/>
    <p:sldId id="412" r:id="rId101"/>
    <p:sldId id="414" r:id="rId102"/>
    <p:sldId id="415" r:id="rId103"/>
    <p:sldId id="416" r:id="rId104"/>
    <p:sldId id="417" r:id="rId105"/>
    <p:sldId id="380" r:id="rId106"/>
    <p:sldId id="395" r:id="rId107"/>
    <p:sldId id="398" r:id="rId108"/>
    <p:sldId id="397" r:id="rId109"/>
    <p:sldId id="396" r:id="rId110"/>
    <p:sldId id="394" r:id="rId111"/>
    <p:sldId id="273" r:id="rId112"/>
    <p:sldId id="402" r:id="rId113"/>
    <p:sldId id="401" r:id="rId114"/>
    <p:sldId id="400" r:id="rId115"/>
    <p:sldId id="399" r:id="rId116"/>
    <p:sldId id="274" r:id="rId117"/>
    <p:sldId id="275" r:id="rId118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121"/>
    </p:embeddedFont>
    <p:embeddedFont>
      <p:font typeface="Calibri" panose="020F0502020204030204" pitchFamily="34" charset="0"/>
      <p:regular r:id="rId121"/>
      <p:bold r:id="rId121"/>
      <p:italic r:id="rId121"/>
      <p:boldItalic r:id="rId121"/>
    </p:embeddedFont>
    <p:embeddedFont>
      <p:font typeface="Cambria Math" panose="02040503050406030204" pitchFamily="18" charset="0"/>
      <p:regular r:id="rId122"/>
    </p:embeddedFont>
    <p:embeddedFont>
      <p:font typeface="Sarabun" panose="00000500000000000000" pitchFamily="2" charset="-34"/>
      <p:regular r:id="rId123"/>
      <p:bold r:id="rId124"/>
      <p:italic r:id="rId125"/>
      <p:boldItalic r:id="rId126"/>
    </p:embeddedFont>
    <p:embeddedFont>
      <p:font typeface="Wingdings 2" panose="05020102010507070707" pitchFamily="18" charset="2"/>
      <p:regular r:id="rId1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620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5D6"/>
    <a:srgbClr val="008888"/>
    <a:srgbClr val="237F00"/>
    <a:srgbClr val="928ABD"/>
    <a:srgbClr val="5A6D8F"/>
    <a:srgbClr val="3B475E"/>
    <a:srgbClr val="ED7F00"/>
    <a:srgbClr val="FDFDF5"/>
    <a:srgbClr val="F6F6D9"/>
    <a:srgbClr val="37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A6486-C494-4F37-A360-B9285AC6A215}" v="490" dt="2023-10-06T13:51:45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5508" autoAdjust="0"/>
  </p:normalViewPr>
  <p:slideViewPr>
    <p:cSldViewPr snapToGrid="0">
      <p:cViewPr varScale="1">
        <p:scale>
          <a:sx n="85" d="100"/>
          <a:sy n="85" d="100"/>
        </p:scale>
        <p:origin x="1060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2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3.fntdata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12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NUL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ús Galán" userId="a1d5ec7028f3643d" providerId="LiveId" clId="{067A6486-C494-4F37-A360-B9285AC6A215}"/>
    <pc:docChg chg="undo redo custSel addSld delSld modSld sldOrd modMainMaster">
      <pc:chgData name="Jesús Galán" userId="a1d5ec7028f3643d" providerId="LiveId" clId="{067A6486-C494-4F37-A360-B9285AC6A215}" dt="2023-10-06T13:51:55.396" v="4368" actId="113"/>
      <pc:docMkLst>
        <pc:docMk/>
      </pc:docMkLst>
      <pc:sldChg chg="addSp delSp modSp mod">
        <pc:chgData name="Jesús Galán" userId="a1d5ec7028f3643d" providerId="LiveId" clId="{067A6486-C494-4F37-A360-B9285AC6A215}" dt="2023-10-04T14:31:41.670" v="32" actId="1076"/>
        <pc:sldMkLst>
          <pc:docMk/>
          <pc:sldMk cId="1979705305" sldId="262"/>
        </pc:sldMkLst>
        <pc:spChg chg="del">
          <ac:chgData name="Jesús Galán" userId="a1d5ec7028f3643d" providerId="LiveId" clId="{067A6486-C494-4F37-A360-B9285AC6A215}" dt="2023-10-04T14:29:03.563" v="24" actId="478"/>
          <ac:spMkLst>
            <pc:docMk/>
            <pc:sldMk cId="1979705305" sldId="262"/>
            <ac:spMk id="2" creationId="{D6C8B5AA-CFDD-B8EC-3AA9-8421B0A401F4}"/>
          </ac:spMkLst>
        </pc:spChg>
        <pc:spChg chg="del">
          <ac:chgData name="Jesús Galán" userId="a1d5ec7028f3643d" providerId="LiveId" clId="{067A6486-C494-4F37-A360-B9285AC6A215}" dt="2023-10-04T14:29:01.090" v="23" actId="478"/>
          <ac:spMkLst>
            <pc:docMk/>
            <pc:sldMk cId="1979705305" sldId="262"/>
            <ac:spMk id="3" creationId="{A968466C-912E-37B4-8C2C-CC9E9CE8CBB5}"/>
          </ac:spMkLst>
        </pc:spChg>
        <pc:spChg chg="del">
          <ac:chgData name="Jesús Galán" userId="a1d5ec7028f3643d" providerId="LiveId" clId="{067A6486-C494-4F37-A360-B9285AC6A215}" dt="2023-10-04T14:28:59.319" v="22" actId="478"/>
          <ac:spMkLst>
            <pc:docMk/>
            <pc:sldMk cId="1979705305" sldId="262"/>
            <ac:spMk id="5" creationId="{0C5490AD-897D-AD2B-942F-E6E221BFE0C9}"/>
          </ac:spMkLst>
        </pc:spChg>
        <pc:picChg chg="add mod modCrop">
          <ac:chgData name="Jesús Galán" userId="a1d5ec7028f3643d" providerId="LiveId" clId="{067A6486-C494-4F37-A360-B9285AC6A215}" dt="2023-10-04T14:31:41.670" v="32" actId="1076"/>
          <ac:picMkLst>
            <pc:docMk/>
            <pc:sldMk cId="1979705305" sldId="262"/>
            <ac:picMk id="7" creationId="{16E05D4D-C64F-0B24-D7C7-6EAEFB953DC1}"/>
          </ac:picMkLst>
        </pc:picChg>
      </pc:sldChg>
      <pc:sldChg chg="del">
        <pc:chgData name="Jesús Galán" userId="a1d5ec7028f3643d" providerId="LiveId" clId="{067A6486-C494-4F37-A360-B9285AC6A215}" dt="2023-10-04T14:21:57.134" v="0" actId="47"/>
        <pc:sldMkLst>
          <pc:docMk/>
          <pc:sldMk cId="2863110292" sldId="263"/>
        </pc:sldMkLst>
      </pc:sldChg>
      <pc:sldChg chg="addSp delSp modSp del mod">
        <pc:chgData name="Jesús Galán" userId="a1d5ec7028f3643d" providerId="LiveId" clId="{067A6486-C494-4F37-A360-B9285AC6A215}" dt="2023-10-04T14:24:52.171" v="9" actId="47"/>
        <pc:sldMkLst>
          <pc:docMk/>
          <pc:sldMk cId="1845088973" sldId="264"/>
        </pc:sldMkLst>
        <pc:spChg chg="del">
          <ac:chgData name="Jesús Galán" userId="a1d5ec7028f3643d" providerId="LiveId" clId="{067A6486-C494-4F37-A360-B9285AC6A215}" dt="2023-10-04T14:23:54.323" v="3" actId="478"/>
          <ac:spMkLst>
            <pc:docMk/>
            <pc:sldMk cId="1845088973" sldId="264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4T14:23:57.131" v="4" actId="478"/>
          <ac:spMkLst>
            <pc:docMk/>
            <pc:sldMk cId="1845088973" sldId="264"/>
            <ac:spMk id="6" creationId="{8D1F1EA7-0F4F-A418-F7FF-5DADC25EDD65}"/>
          </ac:spMkLst>
        </pc:spChg>
        <pc:picChg chg="mod">
          <ac:chgData name="Jesús Galán" userId="a1d5ec7028f3643d" providerId="LiveId" clId="{067A6486-C494-4F37-A360-B9285AC6A215}" dt="2023-10-04T14:24:14.808" v="7" actId="1076"/>
          <ac:picMkLst>
            <pc:docMk/>
            <pc:sldMk cId="1845088973" sldId="264"/>
            <ac:picMk id="7" creationId="{719EC9F1-DAA5-7019-EFC2-CB93AD2C8D0C}"/>
          </ac:picMkLst>
        </pc:picChg>
      </pc:sldChg>
      <pc:sldChg chg="add del">
        <pc:chgData name="Jesús Galán" userId="a1d5ec7028f3643d" providerId="LiveId" clId="{067A6486-C494-4F37-A360-B9285AC6A215}" dt="2023-10-06T10:48:20.523" v="4261"/>
        <pc:sldMkLst>
          <pc:docMk/>
          <pc:sldMk cId="2007871571" sldId="264"/>
        </pc:sldMkLst>
      </pc:sldChg>
      <pc:sldChg chg="addSp delSp modSp mod">
        <pc:chgData name="Jesús Galán" userId="a1d5ec7028f3643d" providerId="LiveId" clId="{067A6486-C494-4F37-A360-B9285AC6A215}" dt="2023-10-05T07:15:07.620" v="570" actId="21"/>
        <pc:sldMkLst>
          <pc:docMk/>
          <pc:sldMk cId="1747262571" sldId="265"/>
        </pc:sldMkLst>
        <pc:spChg chg="add del mod">
          <ac:chgData name="Jesús Galán" userId="a1d5ec7028f3643d" providerId="LiveId" clId="{067A6486-C494-4F37-A360-B9285AC6A215}" dt="2023-10-05T07:15:07.620" v="570" actId="21"/>
          <ac:spMkLst>
            <pc:docMk/>
            <pc:sldMk cId="1747262571" sldId="265"/>
            <ac:spMk id="2" creationId="{020DCD29-A4B0-C24E-6D61-069FD77DB6C3}"/>
          </ac:spMkLst>
        </pc:spChg>
      </pc:sldChg>
      <pc:sldChg chg="addSp delSp modSp modTransition">
        <pc:chgData name="Jesús Galán" userId="a1d5ec7028f3643d" providerId="LiveId" clId="{067A6486-C494-4F37-A360-B9285AC6A215}" dt="2023-10-04T14:52:16.861" v="108"/>
        <pc:sldMkLst>
          <pc:docMk/>
          <pc:sldMk cId="2186211112" sldId="268"/>
        </pc:sldMkLst>
        <pc:spChg chg="del">
          <ac:chgData name="Jesús Galán" userId="a1d5ec7028f3643d" providerId="LiveId" clId="{067A6486-C494-4F37-A360-B9285AC6A215}" dt="2023-10-04T14:52:10.013" v="107" actId="478"/>
          <ac:spMkLst>
            <pc:docMk/>
            <pc:sldMk cId="2186211112" sldId="268"/>
            <ac:spMk id="2" creationId="{D6C8B5AA-CFDD-B8EC-3AA9-8421B0A401F4}"/>
          </ac:spMkLst>
        </pc:spChg>
        <pc:spChg chg="del">
          <ac:chgData name="Jesús Galán" userId="a1d5ec7028f3643d" providerId="LiveId" clId="{067A6486-C494-4F37-A360-B9285AC6A215}" dt="2023-10-04T14:52:10.013" v="107" actId="478"/>
          <ac:spMkLst>
            <pc:docMk/>
            <pc:sldMk cId="2186211112" sldId="268"/>
            <ac:spMk id="3" creationId="{A968466C-912E-37B4-8C2C-CC9E9CE8CBB5}"/>
          </ac:spMkLst>
        </pc:spChg>
        <pc:spChg chg="add mod">
          <ac:chgData name="Jesús Galán" userId="a1d5ec7028f3643d" providerId="LiveId" clId="{067A6486-C494-4F37-A360-B9285AC6A215}" dt="2023-10-04T14:52:10.013" v="107" actId="478"/>
          <ac:spMkLst>
            <pc:docMk/>
            <pc:sldMk cId="2186211112" sldId="268"/>
            <ac:spMk id="6" creationId="{CA67BD72-152D-9F3C-57E8-1AE189DE097C}"/>
          </ac:spMkLst>
        </pc:spChg>
        <pc:picChg chg="del">
          <ac:chgData name="Jesús Galán" userId="a1d5ec7028f3643d" providerId="LiveId" clId="{067A6486-C494-4F37-A360-B9285AC6A215}" dt="2023-10-04T14:52:10.013" v="107" actId="478"/>
          <ac:picMkLst>
            <pc:docMk/>
            <pc:sldMk cId="2186211112" sldId="268"/>
            <ac:picMk id="1026" creationId="{ED53C6EB-43B6-F192-D37E-35B0A69CEE05}"/>
          </ac:picMkLst>
        </pc:picChg>
      </pc:sldChg>
      <pc:sldChg chg="addSp delSp modSp mod">
        <pc:chgData name="Jesús Galán" userId="a1d5ec7028f3643d" providerId="LiveId" clId="{067A6486-C494-4F37-A360-B9285AC6A215}" dt="2023-10-06T09:57:39.430" v="4135" actId="478"/>
        <pc:sldMkLst>
          <pc:docMk/>
          <pc:sldMk cId="3425473132" sldId="269"/>
        </pc:sldMkLst>
        <pc:spChg chg="del mod">
          <ac:chgData name="Jesús Galán" userId="a1d5ec7028f3643d" providerId="LiveId" clId="{067A6486-C494-4F37-A360-B9285AC6A215}" dt="2023-10-06T09:57:36.682" v="4132" actId="478"/>
          <ac:spMkLst>
            <pc:docMk/>
            <pc:sldMk cId="3425473132" sldId="269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6T09:57:39.430" v="4135" actId="478"/>
          <ac:spMkLst>
            <pc:docMk/>
            <pc:sldMk cId="3425473132" sldId="269"/>
            <ac:spMk id="7" creationId="{5605D9BD-596F-0133-09F9-1DE34E067DC3}"/>
          </ac:spMkLst>
        </pc:spChg>
      </pc:sldChg>
      <pc:sldChg chg="addSp delSp modSp mod">
        <pc:chgData name="Jesús Galán" userId="a1d5ec7028f3643d" providerId="LiveId" clId="{067A6486-C494-4F37-A360-B9285AC6A215}" dt="2023-10-04T20:40:26.569" v="444" actId="21"/>
        <pc:sldMkLst>
          <pc:docMk/>
          <pc:sldMk cId="127283503" sldId="270"/>
        </pc:sldMkLst>
        <pc:spChg chg="mod">
          <ac:chgData name="Jesús Galán" userId="a1d5ec7028f3643d" providerId="LiveId" clId="{067A6486-C494-4F37-A360-B9285AC6A215}" dt="2023-10-04T16:34:11.167" v="416" actId="20577"/>
          <ac:spMkLst>
            <pc:docMk/>
            <pc:sldMk cId="127283503" sldId="270"/>
            <ac:spMk id="3" creationId="{A968466C-912E-37B4-8C2C-CC9E9CE8CBB5}"/>
          </ac:spMkLst>
        </pc:spChg>
        <pc:picChg chg="add del">
          <ac:chgData name="Jesús Galán" userId="a1d5ec7028f3643d" providerId="LiveId" clId="{067A6486-C494-4F37-A360-B9285AC6A215}" dt="2023-10-04T20:40:26.569" v="444" actId="21"/>
          <ac:picMkLst>
            <pc:docMk/>
            <pc:sldMk cId="127283503" sldId="270"/>
            <ac:picMk id="6" creationId="{B2417B39-6A59-9B90-BAAE-D8F97F5BEF7B}"/>
          </ac:picMkLst>
        </pc:picChg>
      </pc:sldChg>
      <pc:sldChg chg="addSp delSp modSp mod ord modTransition">
        <pc:chgData name="Jesús Galán" userId="a1d5ec7028f3643d" providerId="LiveId" clId="{067A6486-C494-4F37-A360-B9285AC6A215}" dt="2023-10-06T09:58:21.177" v="4139"/>
        <pc:sldMkLst>
          <pc:docMk/>
          <pc:sldMk cId="2178786052" sldId="271"/>
        </pc:sldMkLst>
        <pc:spChg chg="del mod">
          <ac:chgData name="Jesús Galán" userId="a1d5ec7028f3643d" providerId="LiveId" clId="{067A6486-C494-4F37-A360-B9285AC6A215}" dt="2023-10-06T09:58:09.979" v="4137" actId="478"/>
          <ac:spMkLst>
            <pc:docMk/>
            <pc:sldMk cId="2178786052" sldId="271"/>
            <ac:spMk id="3" creationId="{A968466C-912E-37B4-8C2C-CC9E9CE8CBB5}"/>
          </ac:spMkLst>
        </pc:spChg>
        <pc:spChg chg="add mod">
          <ac:chgData name="Jesús Galán" userId="a1d5ec7028f3643d" providerId="LiveId" clId="{067A6486-C494-4F37-A360-B9285AC6A215}" dt="2023-10-06T09:58:09.979" v="4137" actId="478"/>
          <ac:spMkLst>
            <pc:docMk/>
            <pc:sldMk cId="2178786052" sldId="271"/>
            <ac:spMk id="7" creationId="{0F2038BC-7259-56AE-612A-3470ED1D3EA1}"/>
          </ac:spMkLst>
        </pc:spChg>
      </pc:sldChg>
      <pc:sldChg chg="addSp delSp modSp mod">
        <pc:chgData name="Jesús Galán" userId="a1d5ec7028f3643d" providerId="LiveId" clId="{067A6486-C494-4F37-A360-B9285AC6A215}" dt="2023-10-06T11:06:02.989" v="4348" actId="478"/>
        <pc:sldMkLst>
          <pc:docMk/>
          <pc:sldMk cId="4227244523" sldId="272"/>
        </pc:sldMkLst>
        <pc:spChg chg="del">
          <ac:chgData name="Jesús Galán" userId="a1d5ec7028f3643d" providerId="LiveId" clId="{067A6486-C494-4F37-A360-B9285AC6A215}" dt="2023-10-06T11:05:59.850" v="4347" actId="478"/>
          <ac:spMkLst>
            <pc:docMk/>
            <pc:sldMk cId="4227244523" sldId="272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6T11:06:02.989" v="4348" actId="478"/>
          <ac:spMkLst>
            <pc:docMk/>
            <pc:sldMk cId="4227244523" sldId="272"/>
            <ac:spMk id="7" creationId="{286D9FBF-F0B3-2C80-8855-C4FF1AA627A6}"/>
          </ac:spMkLst>
        </pc:spChg>
      </pc:sldChg>
      <pc:sldChg chg="addSp delSp modSp mod">
        <pc:chgData name="Jesús Galán" userId="a1d5ec7028f3643d" providerId="LiveId" clId="{067A6486-C494-4F37-A360-B9285AC6A215}" dt="2023-10-06T09:18:29.220" v="3471" actId="478"/>
        <pc:sldMkLst>
          <pc:docMk/>
          <pc:sldMk cId="1413357929" sldId="273"/>
        </pc:sldMkLst>
        <pc:spChg chg="del">
          <ac:chgData name="Jesús Galán" userId="a1d5ec7028f3643d" providerId="LiveId" clId="{067A6486-C494-4F37-A360-B9285AC6A215}" dt="2023-10-06T06:48:49.601" v="2921" actId="478"/>
          <ac:spMkLst>
            <pc:docMk/>
            <pc:sldMk cId="1413357929" sldId="273"/>
            <ac:spMk id="2" creationId="{D6C8B5AA-CFDD-B8EC-3AA9-8421B0A401F4}"/>
          </ac:spMkLst>
        </pc:spChg>
        <pc:spChg chg="del mod">
          <ac:chgData name="Jesús Galán" userId="a1d5ec7028f3643d" providerId="LiveId" clId="{067A6486-C494-4F37-A360-B9285AC6A215}" dt="2023-10-06T09:18:25.736" v="3469" actId="478"/>
          <ac:spMkLst>
            <pc:docMk/>
            <pc:sldMk cId="1413357929" sldId="273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6T09:18:29.220" v="3471" actId="478"/>
          <ac:spMkLst>
            <pc:docMk/>
            <pc:sldMk cId="1413357929" sldId="273"/>
            <ac:spMk id="7" creationId="{FCC7E1B9-2199-702C-8903-0469C7782569}"/>
          </ac:spMkLst>
        </pc:spChg>
      </pc:sldChg>
      <pc:sldChg chg="addSp delSp modSp mod modClrScheme chgLayout">
        <pc:chgData name="Jesús Galán" userId="a1d5ec7028f3643d" providerId="LiveId" clId="{067A6486-C494-4F37-A360-B9285AC6A215}" dt="2023-10-06T09:52:39.122" v="4064" actId="207"/>
        <pc:sldMkLst>
          <pc:docMk/>
          <pc:sldMk cId="3446579714" sldId="274"/>
        </pc:sldMkLst>
        <pc:spChg chg="del">
          <ac:chgData name="Jesús Galán" userId="a1d5ec7028f3643d" providerId="LiveId" clId="{067A6486-C494-4F37-A360-B9285AC6A215}" dt="2023-10-06T09:18:46.369" v="3472" actId="478"/>
          <ac:spMkLst>
            <pc:docMk/>
            <pc:sldMk cId="3446579714" sldId="274"/>
            <ac:spMk id="2" creationId="{D6C8B5AA-CFDD-B8EC-3AA9-8421B0A401F4}"/>
          </ac:spMkLst>
        </pc:spChg>
        <pc:spChg chg="del">
          <ac:chgData name="Jesús Galán" userId="a1d5ec7028f3643d" providerId="LiveId" clId="{067A6486-C494-4F37-A360-B9285AC6A215}" dt="2023-10-06T09:18:46.369" v="3472" actId="478"/>
          <ac:spMkLst>
            <pc:docMk/>
            <pc:sldMk cId="3446579714" sldId="274"/>
            <ac:spMk id="3" creationId="{A968466C-912E-37B4-8C2C-CC9E9CE8CBB5}"/>
          </ac:spMkLst>
        </pc:spChg>
        <pc:spChg chg="del mod ord">
          <ac:chgData name="Jesús Galán" userId="a1d5ec7028f3643d" providerId="LiveId" clId="{067A6486-C494-4F37-A360-B9285AC6A215}" dt="2023-10-06T09:52:01.435" v="4059" actId="700"/>
          <ac:spMkLst>
            <pc:docMk/>
            <pc:sldMk cId="3446579714" sldId="274"/>
            <ac:spMk id="4" creationId="{049FE587-C6E0-C5FC-E98E-37E0930A251C}"/>
          </ac:spMkLst>
        </pc:spChg>
        <pc:spChg chg="del">
          <ac:chgData name="Jesús Galán" userId="a1d5ec7028f3643d" providerId="LiveId" clId="{067A6486-C494-4F37-A360-B9285AC6A215}" dt="2023-10-06T09:18:46.369" v="3472" actId="478"/>
          <ac:spMkLst>
            <pc:docMk/>
            <pc:sldMk cId="3446579714" sldId="274"/>
            <ac:spMk id="5" creationId="{0C5490AD-897D-AD2B-942F-E6E221BFE0C9}"/>
          </ac:spMkLst>
        </pc:spChg>
        <pc:spChg chg="add mod">
          <ac:chgData name="Jesús Galán" userId="a1d5ec7028f3643d" providerId="LiveId" clId="{067A6486-C494-4F37-A360-B9285AC6A215}" dt="2023-10-06T09:52:39.122" v="4064" actId="207"/>
          <ac:spMkLst>
            <pc:docMk/>
            <pc:sldMk cId="3446579714" sldId="274"/>
            <ac:spMk id="6" creationId="{F52E3ABE-F900-AE73-CC85-71F30B20ADAD}"/>
          </ac:spMkLst>
        </pc:spChg>
        <pc:spChg chg="add mod ord">
          <ac:chgData name="Jesús Galán" userId="a1d5ec7028f3643d" providerId="LiveId" clId="{067A6486-C494-4F37-A360-B9285AC6A215}" dt="2023-10-06T09:52:01.435" v="4059" actId="700"/>
          <ac:spMkLst>
            <pc:docMk/>
            <pc:sldMk cId="3446579714" sldId="274"/>
            <ac:spMk id="7" creationId="{B5229732-9472-4102-1973-5C7FF3ED515E}"/>
          </ac:spMkLst>
        </pc:spChg>
      </pc:sldChg>
      <pc:sldChg chg="addSp delSp modSp mod modClrScheme chgLayout">
        <pc:chgData name="Jesús Galán" userId="a1d5ec7028f3643d" providerId="LiveId" clId="{067A6486-C494-4F37-A360-B9285AC6A215}" dt="2023-10-06T09:53:14.622" v="4072" actId="6549"/>
        <pc:sldMkLst>
          <pc:docMk/>
          <pc:sldMk cId="2543995296" sldId="275"/>
        </pc:sldMkLst>
        <pc:spChg chg="del mod ord">
          <ac:chgData name="Jesús Galán" userId="a1d5ec7028f3643d" providerId="LiveId" clId="{067A6486-C494-4F37-A360-B9285AC6A215}" dt="2023-10-06T09:20:03.305" v="3501" actId="700"/>
          <ac:spMkLst>
            <pc:docMk/>
            <pc:sldMk cId="2543995296" sldId="275"/>
            <ac:spMk id="2" creationId="{D6C8B5AA-CFDD-B8EC-3AA9-8421B0A401F4}"/>
          </ac:spMkLst>
        </pc:spChg>
        <pc:spChg chg="del mod ord">
          <ac:chgData name="Jesús Galán" userId="a1d5ec7028f3643d" providerId="LiveId" clId="{067A6486-C494-4F37-A360-B9285AC6A215}" dt="2023-10-06T09:20:03.305" v="3501" actId="700"/>
          <ac:spMkLst>
            <pc:docMk/>
            <pc:sldMk cId="2543995296" sldId="275"/>
            <ac:spMk id="3" creationId="{A968466C-912E-37B4-8C2C-CC9E9CE8CBB5}"/>
          </ac:spMkLst>
        </pc:spChg>
        <pc:spChg chg="del">
          <ac:chgData name="Jesús Galán" userId="a1d5ec7028f3643d" providerId="LiveId" clId="{067A6486-C494-4F37-A360-B9285AC6A215}" dt="2023-10-06T09:20:03.305" v="3501" actId="700"/>
          <ac:spMkLst>
            <pc:docMk/>
            <pc:sldMk cId="2543995296" sldId="275"/>
            <ac:spMk id="4" creationId="{049FE587-C6E0-C5FC-E98E-37E0930A251C}"/>
          </ac:spMkLst>
        </pc:spChg>
        <pc:spChg chg="del mod ord">
          <ac:chgData name="Jesús Galán" userId="a1d5ec7028f3643d" providerId="LiveId" clId="{067A6486-C494-4F37-A360-B9285AC6A215}" dt="2023-10-06T09:20:03.305" v="3501" actId="700"/>
          <ac:spMkLst>
            <pc:docMk/>
            <pc:sldMk cId="2543995296" sldId="275"/>
            <ac:spMk id="5" creationId="{0C5490AD-897D-AD2B-942F-E6E221BFE0C9}"/>
          </ac:spMkLst>
        </pc:spChg>
        <pc:spChg chg="add mod ord">
          <ac:chgData name="Jesús Galán" userId="a1d5ec7028f3643d" providerId="LiveId" clId="{067A6486-C494-4F37-A360-B9285AC6A215}" dt="2023-10-06T09:21:09.969" v="3530" actId="1076"/>
          <ac:spMkLst>
            <pc:docMk/>
            <pc:sldMk cId="2543995296" sldId="275"/>
            <ac:spMk id="6" creationId="{4000785A-E678-28DA-3C93-C1B6B202482E}"/>
          </ac:spMkLst>
        </pc:spChg>
        <pc:spChg chg="add del mod ord">
          <ac:chgData name="Jesús Galán" userId="a1d5ec7028f3643d" providerId="LiveId" clId="{067A6486-C494-4F37-A360-B9285AC6A215}" dt="2023-10-06T09:20:24.476" v="3526" actId="478"/>
          <ac:spMkLst>
            <pc:docMk/>
            <pc:sldMk cId="2543995296" sldId="275"/>
            <ac:spMk id="7" creationId="{EFFD9CD7-CFA6-AEDB-7516-541A420AAD10}"/>
          </ac:spMkLst>
        </pc:spChg>
        <pc:spChg chg="add mod ord">
          <ac:chgData name="Jesús Galán" userId="a1d5ec7028f3643d" providerId="LiveId" clId="{067A6486-C494-4F37-A360-B9285AC6A215}" dt="2023-10-06T09:20:03.305" v="3501" actId="700"/>
          <ac:spMkLst>
            <pc:docMk/>
            <pc:sldMk cId="2543995296" sldId="275"/>
            <ac:spMk id="8" creationId="{310DFF79-1805-9905-3D6F-C53B23DC1355}"/>
          </ac:spMkLst>
        </pc:spChg>
        <pc:spChg chg="add mod">
          <ac:chgData name="Jesús Galán" userId="a1d5ec7028f3643d" providerId="LiveId" clId="{067A6486-C494-4F37-A360-B9285AC6A215}" dt="2023-10-06T09:21:01.574" v="3528" actId="1076"/>
          <ac:spMkLst>
            <pc:docMk/>
            <pc:sldMk cId="2543995296" sldId="275"/>
            <ac:spMk id="10" creationId="{7E6C8B03-9779-F0BD-4017-2A5383EA1D56}"/>
          </ac:spMkLst>
        </pc:spChg>
        <pc:spChg chg="add mod">
          <ac:chgData name="Jesús Galán" userId="a1d5ec7028f3643d" providerId="LiveId" clId="{067A6486-C494-4F37-A360-B9285AC6A215}" dt="2023-10-06T09:53:14.622" v="4072" actId="6549"/>
          <ac:spMkLst>
            <pc:docMk/>
            <pc:sldMk cId="2543995296" sldId="275"/>
            <ac:spMk id="11" creationId="{5A08ED97-7CE1-E314-D4B7-2F579B443C1C}"/>
          </ac:spMkLst>
        </pc:spChg>
        <pc:picChg chg="add mod">
          <ac:chgData name="Jesús Galán" userId="a1d5ec7028f3643d" providerId="LiveId" clId="{067A6486-C494-4F37-A360-B9285AC6A215}" dt="2023-10-06T09:29:44.114" v="3719" actId="1038"/>
          <ac:picMkLst>
            <pc:docMk/>
            <pc:sldMk cId="2543995296" sldId="275"/>
            <ac:picMk id="9" creationId="{827783E7-21B4-D9C4-DF3E-527D222DB353}"/>
          </ac:picMkLst>
        </pc:picChg>
        <pc:picChg chg="add del mod">
          <ac:chgData name="Jesús Galán" userId="a1d5ec7028f3643d" providerId="LiveId" clId="{067A6486-C494-4F37-A360-B9285AC6A215}" dt="2023-10-06T09:24:25.106" v="3623" actId="478"/>
          <ac:picMkLst>
            <pc:docMk/>
            <pc:sldMk cId="2543995296" sldId="275"/>
            <ac:picMk id="12" creationId="{11A44E33-3391-56F6-472B-DC7FCD574E9A}"/>
          </ac:picMkLst>
        </pc:picChg>
        <pc:picChg chg="add del mod ord">
          <ac:chgData name="Jesús Galán" userId="a1d5ec7028f3643d" providerId="LiveId" clId="{067A6486-C494-4F37-A360-B9285AC6A215}" dt="2023-10-06T09:27:17.910" v="3657" actId="478"/>
          <ac:picMkLst>
            <pc:docMk/>
            <pc:sldMk cId="2543995296" sldId="275"/>
            <ac:picMk id="13" creationId="{00A84211-8692-2713-52B6-6720D6064A41}"/>
          </ac:picMkLst>
        </pc:picChg>
        <pc:picChg chg="add mod ord">
          <ac:chgData name="Jesús Galán" userId="a1d5ec7028f3643d" providerId="LiveId" clId="{067A6486-C494-4F37-A360-B9285AC6A215}" dt="2023-10-06T09:30:00.377" v="3755" actId="1037"/>
          <ac:picMkLst>
            <pc:docMk/>
            <pc:sldMk cId="2543995296" sldId="275"/>
            <ac:picMk id="14" creationId="{286C053E-EC31-F5F3-9D98-93E3F55D0500}"/>
          </ac:picMkLst>
        </pc:picChg>
        <pc:picChg chg="add mod">
          <ac:chgData name="Jesús Galán" userId="a1d5ec7028f3643d" providerId="LiveId" clId="{067A6486-C494-4F37-A360-B9285AC6A215}" dt="2023-10-06T09:29:50.612" v="3732" actId="1038"/>
          <ac:picMkLst>
            <pc:docMk/>
            <pc:sldMk cId="2543995296" sldId="275"/>
            <ac:picMk id="15" creationId="{D49019F3-A980-C71B-D981-AEC63703DD4E}"/>
          </ac:picMkLst>
        </pc:picChg>
      </pc:sldChg>
      <pc:sldChg chg="del">
        <pc:chgData name="Jesús Galán" userId="a1d5ec7028f3643d" providerId="LiveId" clId="{067A6486-C494-4F37-A360-B9285AC6A215}" dt="2023-10-06T09:31:24.723" v="3756" actId="47"/>
        <pc:sldMkLst>
          <pc:docMk/>
          <pc:sldMk cId="594514635" sldId="276"/>
        </pc:sldMkLst>
      </pc:sldChg>
      <pc:sldChg chg="del">
        <pc:chgData name="Jesús Galán" userId="a1d5ec7028f3643d" providerId="LiveId" clId="{067A6486-C494-4F37-A360-B9285AC6A215}" dt="2023-10-06T09:31:24.723" v="3756" actId="47"/>
        <pc:sldMkLst>
          <pc:docMk/>
          <pc:sldMk cId="472412567" sldId="277"/>
        </pc:sldMkLst>
      </pc:sldChg>
      <pc:sldChg chg="del">
        <pc:chgData name="Jesús Galán" userId="a1d5ec7028f3643d" providerId="LiveId" clId="{067A6486-C494-4F37-A360-B9285AC6A215}" dt="2023-10-06T09:31:24.723" v="3756" actId="47"/>
        <pc:sldMkLst>
          <pc:docMk/>
          <pc:sldMk cId="283349259" sldId="278"/>
        </pc:sldMkLst>
      </pc:sldChg>
      <pc:sldChg chg="modSp del mod">
        <pc:chgData name="Jesús Galán" userId="a1d5ec7028f3643d" providerId="LiveId" clId="{067A6486-C494-4F37-A360-B9285AC6A215}" dt="2023-10-06T09:31:24.723" v="3756" actId="47"/>
        <pc:sldMkLst>
          <pc:docMk/>
          <pc:sldMk cId="1947120114" sldId="279"/>
        </pc:sldMkLst>
        <pc:spChg chg="mod">
          <ac:chgData name="Jesús Galán" userId="a1d5ec7028f3643d" providerId="LiveId" clId="{067A6486-C494-4F37-A360-B9285AC6A215}" dt="2023-10-05T09:24:33.135" v="767" actId="20577"/>
          <ac:spMkLst>
            <pc:docMk/>
            <pc:sldMk cId="1947120114" sldId="279"/>
            <ac:spMk id="5" creationId="{0C5490AD-897D-AD2B-942F-E6E221BFE0C9}"/>
          </ac:spMkLst>
        </pc:spChg>
      </pc:sldChg>
      <pc:sldChg chg="modSp mod">
        <pc:chgData name="Jesús Galán" userId="a1d5ec7028f3643d" providerId="LiveId" clId="{067A6486-C494-4F37-A360-B9285AC6A215}" dt="2023-10-06T09:55:37.601" v="4102" actId="20577"/>
        <pc:sldMkLst>
          <pc:docMk/>
          <pc:sldMk cId="2533458480" sldId="280"/>
        </pc:sldMkLst>
        <pc:spChg chg="mod">
          <ac:chgData name="Jesús Galán" userId="a1d5ec7028f3643d" providerId="LiveId" clId="{067A6486-C494-4F37-A360-B9285AC6A215}" dt="2023-10-06T09:55:37.601" v="4102" actId="20577"/>
          <ac:spMkLst>
            <pc:docMk/>
            <pc:sldMk cId="2533458480" sldId="280"/>
            <ac:spMk id="3" creationId="{A968466C-912E-37B4-8C2C-CC9E9CE8CBB5}"/>
          </ac:spMkLst>
        </pc:spChg>
      </pc:sldChg>
      <pc:sldChg chg="modSp mod modTransition">
        <pc:chgData name="Jesús Galán" userId="a1d5ec7028f3643d" providerId="LiveId" clId="{067A6486-C494-4F37-A360-B9285AC6A215}" dt="2023-10-05T09:49:25.158" v="864"/>
        <pc:sldMkLst>
          <pc:docMk/>
          <pc:sldMk cId="4280123742" sldId="281"/>
        </pc:sldMkLst>
        <pc:spChg chg="mod">
          <ac:chgData name="Jesús Galán" userId="a1d5ec7028f3643d" providerId="LiveId" clId="{067A6486-C494-4F37-A360-B9285AC6A215}" dt="2023-10-04T16:33:53.627" v="410" actId="21"/>
          <ac:spMkLst>
            <pc:docMk/>
            <pc:sldMk cId="4280123742" sldId="281"/>
            <ac:spMk id="3" creationId="{A968466C-912E-37B4-8C2C-CC9E9CE8CBB5}"/>
          </ac:spMkLst>
        </pc:spChg>
      </pc:sldChg>
      <pc:sldChg chg="add del">
        <pc:chgData name="Jesús Galán" userId="a1d5ec7028f3643d" providerId="LiveId" clId="{067A6486-C494-4F37-A360-B9285AC6A215}" dt="2023-10-04T14:25:59.829" v="11" actId="47"/>
        <pc:sldMkLst>
          <pc:docMk/>
          <pc:sldMk cId="3152622959" sldId="286"/>
        </pc:sldMkLst>
      </pc:sldChg>
      <pc:sldChg chg="add modTransition">
        <pc:chgData name="Jesús Galán" userId="a1d5ec7028f3643d" providerId="LiveId" clId="{067A6486-C494-4F37-A360-B9285AC6A215}" dt="2023-10-05T19:52:24.173" v="2435"/>
        <pc:sldMkLst>
          <pc:docMk/>
          <pc:sldMk cId="2551523092" sldId="287"/>
        </pc:sldMkLst>
      </pc:sldChg>
      <pc:sldChg chg="add del">
        <pc:chgData name="Jesús Galán" userId="a1d5ec7028f3643d" providerId="LiveId" clId="{067A6486-C494-4F37-A360-B9285AC6A215}" dt="2023-10-05T19:52:26.135" v="2436" actId="47"/>
        <pc:sldMkLst>
          <pc:docMk/>
          <pc:sldMk cId="1573520364" sldId="288"/>
        </pc:sldMkLst>
      </pc:sldChg>
      <pc:sldChg chg="addSp delSp modSp add del mod modTransition">
        <pc:chgData name="Jesús Galán" userId="a1d5ec7028f3643d" providerId="LiveId" clId="{067A6486-C494-4F37-A360-B9285AC6A215}" dt="2023-10-06T10:03:22.748" v="4140" actId="47"/>
        <pc:sldMkLst>
          <pc:docMk/>
          <pc:sldMk cId="615573403" sldId="289"/>
        </pc:sldMkLst>
        <pc:spChg chg="del mod">
          <ac:chgData name="Jesús Galán" userId="a1d5ec7028f3643d" providerId="LiveId" clId="{067A6486-C494-4F37-A360-B9285AC6A215}" dt="2023-10-04T14:27:05.674" v="14" actId="478"/>
          <ac:spMkLst>
            <pc:docMk/>
            <pc:sldMk cId="615573403" sldId="289"/>
            <ac:spMk id="5" creationId="{0C5490AD-897D-AD2B-942F-E6E221BFE0C9}"/>
          </ac:spMkLst>
        </pc:spChg>
        <pc:spChg chg="add del mod">
          <ac:chgData name="Jesús Galán" userId="a1d5ec7028f3643d" providerId="LiveId" clId="{067A6486-C494-4F37-A360-B9285AC6A215}" dt="2023-10-04T14:27:08.759" v="15" actId="478"/>
          <ac:spMkLst>
            <pc:docMk/>
            <pc:sldMk cId="615573403" sldId="289"/>
            <ac:spMk id="6" creationId="{CEBAD115-4624-2EFE-E81F-38570BFF4CEA}"/>
          </ac:spMkLst>
        </pc:spChg>
        <pc:spChg chg="add mod">
          <ac:chgData name="Jesús Galán" userId="a1d5ec7028f3643d" providerId="LiveId" clId="{067A6486-C494-4F37-A360-B9285AC6A215}" dt="2023-10-04T14:27:09.267" v="16"/>
          <ac:spMkLst>
            <pc:docMk/>
            <pc:sldMk cId="615573403" sldId="289"/>
            <ac:spMk id="8" creationId="{70960365-7971-73B3-F6B8-0B61259AFC79}"/>
          </ac:spMkLst>
        </pc:spChg>
      </pc:sldChg>
      <pc:sldChg chg="add del">
        <pc:chgData name="Jesús Galán" userId="a1d5ec7028f3643d" providerId="LiveId" clId="{067A6486-C494-4F37-A360-B9285AC6A215}" dt="2023-10-06T10:45:30.164" v="4212"/>
        <pc:sldMkLst>
          <pc:docMk/>
          <pc:sldMk cId="757613631" sldId="289"/>
        </pc:sldMkLst>
      </pc:sldChg>
      <pc:sldChg chg="addSp delSp modSp add del mod">
        <pc:chgData name="Jesús Galán" userId="a1d5ec7028f3643d" providerId="LiveId" clId="{067A6486-C494-4F37-A360-B9285AC6A215}" dt="2023-10-06T10:03:22.748" v="4140" actId="47"/>
        <pc:sldMkLst>
          <pc:docMk/>
          <pc:sldMk cId="4221111503" sldId="290"/>
        </pc:sldMkLst>
        <pc:picChg chg="add mod">
          <ac:chgData name="Jesús Galán" userId="a1d5ec7028f3643d" providerId="LiveId" clId="{067A6486-C494-4F37-A360-B9285AC6A215}" dt="2023-10-04T14:28:15.738" v="21"/>
          <ac:picMkLst>
            <pc:docMk/>
            <pc:sldMk cId="4221111503" sldId="290"/>
            <ac:picMk id="2" creationId="{A543232C-50A3-FFB5-48D8-ABAF6807BB1D}"/>
          </ac:picMkLst>
        </pc:picChg>
        <pc:picChg chg="del">
          <ac:chgData name="Jesús Galán" userId="a1d5ec7028f3643d" providerId="LiveId" clId="{067A6486-C494-4F37-A360-B9285AC6A215}" dt="2023-10-04T14:28:14.779" v="20" actId="478"/>
          <ac:picMkLst>
            <pc:docMk/>
            <pc:sldMk cId="4221111503" sldId="290"/>
            <ac:picMk id="7" creationId="{719EC9F1-DAA5-7019-EFC2-CB93AD2C8D0C}"/>
          </ac:picMkLst>
        </pc:picChg>
      </pc:sldChg>
      <pc:sldChg chg="addSp delSp modSp new mod modTransition modClrScheme chgLayout">
        <pc:chgData name="Jesús Galán" userId="a1d5ec7028f3643d" providerId="LiveId" clId="{067A6486-C494-4F37-A360-B9285AC6A215}" dt="2023-10-05T11:26:50.425" v="1272" actId="5793"/>
        <pc:sldMkLst>
          <pc:docMk/>
          <pc:sldMk cId="2172095248" sldId="291"/>
        </pc:sldMkLst>
        <pc:spChg chg="del">
          <ac:chgData name="Jesús Galán" userId="a1d5ec7028f3643d" providerId="LiveId" clId="{067A6486-C494-4F37-A360-B9285AC6A215}" dt="2023-10-04T14:32:17.226" v="34" actId="700"/>
          <ac:spMkLst>
            <pc:docMk/>
            <pc:sldMk cId="2172095248" sldId="291"/>
            <ac:spMk id="2" creationId="{D0E1928A-7AC3-9AF3-1144-F936EC904A4D}"/>
          </ac:spMkLst>
        </pc:spChg>
        <pc:spChg chg="del mod ord">
          <ac:chgData name="Jesús Galán" userId="a1d5ec7028f3643d" providerId="LiveId" clId="{067A6486-C494-4F37-A360-B9285AC6A215}" dt="2023-10-04T14:32:17.226" v="34" actId="700"/>
          <ac:spMkLst>
            <pc:docMk/>
            <pc:sldMk cId="2172095248" sldId="291"/>
            <ac:spMk id="3" creationId="{0217D3F5-B37A-14FF-3FFC-381D1FEC649F}"/>
          </ac:spMkLst>
        </pc:spChg>
        <pc:spChg chg="del">
          <ac:chgData name="Jesús Galán" userId="a1d5ec7028f3643d" providerId="LiveId" clId="{067A6486-C494-4F37-A360-B9285AC6A215}" dt="2023-10-04T14:32:17.226" v="34" actId="700"/>
          <ac:spMkLst>
            <pc:docMk/>
            <pc:sldMk cId="2172095248" sldId="291"/>
            <ac:spMk id="4" creationId="{806F943A-B301-2B74-F1E3-4E27011A9B30}"/>
          </ac:spMkLst>
        </pc:spChg>
        <pc:spChg chg="del">
          <ac:chgData name="Jesús Galán" userId="a1d5ec7028f3643d" providerId="LiveId" clId="{067A6486-C494-4F37-A360-B9285AC6A215}" dt="2023-10-04T14:32:17.226" v="34" actId="700"/>
          <ac:spMkLst>
            <pc:docMk/>
            <pc:sldMk cId="2172095248" sldId="291"/>
            <ac:spMk id="5" creationId="{E77A90ED-4F54-438F-1F3D-DE46BA18305D}"/>
          </ac:spMkLst>
        </pc:spChg>
        <pc:spChg chg="add mod ord">
          <ac:chgData name="Jesús Galán" userId="a1d5ec7028f3643d" providerId="LiveId" clId="{067A6486-C494-4F37-A360-B9285AC6A215}" dt="2023-10-04T14:32:17.226" v="34" actId="700"/>
          <ac:spMkLst>
            <pc:docMk/>
            <pc:sldMk cId="2172095248" sldId="291"/>
            <ac:spMk id="6" creationId="{12D0092A-7FFE-C48C-392F-6C139677E65C}"/>
          </ac:spMkLst>
        </pc:spChg>
        <pc:spChg chg="add mod">
          <ac:chgData name="Jesús Galán" userId="a1d5ec7028f3643d" providerId="LiveId" clId="{067A6486-C494-4F37-A360-B9285AC6A215}" dt="2023-10-05T11:26:50.425" v="1272" actId="5793"/>
          <ac:spMkLst>
            <pc:docMk/>
            <pc:sldMk cId="2172095248" sldId="291"/>
            <ac:spMk id="7" creationId="{71613E51-2D8D-99B8-F66E-F53D0F100616}"/>
          </ac:spMkLst>
        </pc:spChg>
        <pc:spChg chg="add mod ord">
          <ac:chgData name="Jesús Galán" userId="a1d5ec7028f3643d" providerId="LiveId" clId="{067A6486-C494-4F37-A360-B9285AC6A215}" dt="2023-10-05T07:12:52.687" v="553" actId="207"/>
          <ac:spMkLst>
            <pc:docMk/>
            <pc:sldMk cId="2172095248" sldId="291"/>
            <ac:spMk id="8" creationId="{B8A223CE-386F-822F-288F-B95922A4B1CA}"/>
          </ac:spMkLst>
        </pc:spChg>
        <pc:spChg chg="add del mod">
          <ac:chgData name="Jesús Galán" userId="a1d5ec7028f3643d" providerId="LiveId" clId="{067A6486-C494-4F37-A360-B9285AC6A215}" dt="2023-10-05T07:14:51.431" v="563" actId="21"/>
          <ac:spMkLst>
            <pc:docMk/>
            <pc:sldMk cId="2172095248" sldId="291"/>
            <ac:spMk id="9" creationId="{1C8966CD-D88F-E228-DA5D-4618BE8F7C95}"/>
          </ac:spMkLst>
        </pc:spChg>
        <pc:spChg chg="add mod">
          <ac:chgData name="Jesús Galán" userId="a1d5ec7028f3643d" providerId="LiveId" clId="{067A6486-C494-4F37-A360-B9285AC6A215}" dt="2023-10-05T07:15:09.673" v="571"/>
          <ac:spMkLst>
            <pc:docMk/>
            <pc:sldMk cId="2172095248" sldId="291"/>
            <ac:spMk id="10" creationId="{ED140D68-4882-9E4F-206E-BA735D4A2849}"/>
          </ac:spMkLst>
        </pc:spChg>
      </pc:sldChg>
      <pc:sldChg chg="add ord">
        <pc:chgData name="Jesús Galán" userId="a1d5ec7028f3643d" providerId="LiveId" clId="{067A6486-C494-4F37-A360-B9285AC6A215}" dt="2023-10-04T14:51:23.183" v="94"/>
        <pc:sldMkLst>
          <pc:docMk/>
          <pc:sldMk cId="1252841059" sldId="292"/>
        </pc:sldMkLst>
      </pc:sldChg>
      <pc:sldChg chg="modSp add mod modTransition">
        <pc:chgData name="Jesús Galán" userId="a1d5ec7028f3643d" providerId="LiveId" clId="{067A6486-C494-4F37-A360-B9285AC6A215}" dt="2023-10-04T14:51:40.352" v="103"/>
        <pc:sldMkLst>
          <pc:docMk/>
          <pc:sldMk cId="3889515404" sldId="293"/>
        </pc:sldMkLst>
        <pc:spChg chg="mod">
          <ac:chgData name="Jesús Galán" userId="a1d5ec7028f3643d" providerId="LiveId" clId="{067A6486-C494-4F37-A360-B9285AC6A215}" dt="2023-10-04T14:51:35.999" v="102" actId="20577"/>
          <ac:spMkLst>
            <pc:docMk/>
            <pc:sldMk cId="3889515404" sldId="293"/>
            <ac:spMk id="5" creationId="{0C5490AD-897D-AD2B-942F-E6E221BFE0C9}"/>
          </ac:spMkLst>
        </pc:spChg>
      </pc:sldChg>
      <pc:sldChg chg="modSp add mod modTransition">
        <pc:chgData name="Jesús Galán" userId="a1d5ec7028f3643d" providerId="LiveId" clId="{067A6486-C494-4F37-A360-B9285AC6A215}" dt="2023-10-06T09:54:27.843" v="4078" actId="20577"/>
        <pc:sldMkLst>
          <pc:docMk/>
          <pc:sldMk cId="410445854" sldId="294"/>
        </pc:sldMkLst>
        <pc:spChg chg="mod">
          <ac:chgData name="Jesús Galán" userId="a1d5ec7028f3643d" providerId="LiveId" clId="{067A6486-C494-4F37-A360-B9285AC6A215}" dt="2023-10-06T09:54:27.843" v="4078" actId="20577"/>
          <ac:spMkLst>
            <pc:docMk/>
            <pc:sldMk cId="410445854" sldId="294"/>
            <ac:spMk id="3" creationId="{A968466C-912E-37B4-8C2C-CC9E9CE8CBB5}"/>
          </ac:spMkLst>
        </pc:spChg>
      </pc:sldChg>
      <pc:sldChg chg="addSp modSp add del mod">
        <pc:chgData name="Jesús Galán" userId="a1d5ec7028f3643d" providerId="LiveId" clId="{067A6486-C494-4F37-A360-B9285AC6A215}" dt="2023-10-05T07:49:51.042" v="604" actId="47"/>
        <pc:sldMkLst>
          <pc:docMk/>
          <pc:sldMk cId="3628733219" sldId="295"/>
        </pc:sldMkLst>
        <pc:picChg chg="add mod">
          <ac:chgData name="Jesús Galán" userId="a1d5ec7028f3643d" providerId="LiveId" clId="{067A6486-C494-4F37-A360-B9285AC6A215}" dt="2023-10-04T20:33:14.390" v="430" actId="1076"/>
          <ac:picMkLst>
            <pc:docMk/>
            <pc:sldMk cId="3628733219" sldId="295"/>
            <ac:picMk id="6" creationId="{F782F45C-161A-237A-758A-2B2022D2BE9A}"/>
          </ac:picMkLst>
        </pc:picChg>
      </pc:sldChg>
      <pc:sldChg chg="add del">
        <pc:chgData name="Jesús Galán" userId="a1d5ec7028f3643d" providerId="LiveId" clId="{067A6486-C494-4F37-A360-B9285AC6A215}" dt="2023-10-04T20:29:26.012" v="419"/>
        <pc:sldMkLst>
          <pc:docMk/>
          <pc:sldMk cId="2802081739" sldId="296"/>
        </pc:sldMkLst>
      </pc:sldChg>
      <pc:sldChg chg="addSp delSp modSp add del mod">
        <pc:chgData name="Jesús Galán" userId="a1d5ec7028f3643d" providerId="LiveId" clId="{067A6486-C494-4F37-A360-B9285AC6A215}" dt="2023-10-05T07:59:14.369" v="664" actId="47"/>
        <pc:sldMkLst>
          <pc:docMk/>
          <pc:sldMk cId="3186171417" sldId="296"/>
        </pc:sldMkLst>
        <pc:picChg chg="del">
          <ac:chgData name="Jesús Galán" userId="a1d5ec7028f3643d" providerId="LiveId" clId="{067A6486-C494-4F37-A360-B9285AC6A215}" dt="2023-10-04T20:38:50.738" v="438" actId="478"/>
          <ac:picMkLst>
            <pc:docMk/>
            <pc:sldMk cId="3186171417" sldId="296"/>
            <ac:picMk id="6" creationId="{F782F45C-161A-237A-758A-2B2022D2BE9A}"/>
          </ac:picMkLst>
        </pc:picChg>
        <pc:picChg chg="add del mod">
          <ac:chgData name="Jesús Galán" userId="a1d5ec7028f3643d" providerId="LiveId" clId="{067A6486-C494-4F37-A360-B9285AC6A215}" dt="2023-10-04T20:38:03.941" v="437" actId="21"/>
          <ac:picMkLst>
            <pc:docMk/>
            <pc:sldMk cId="3186171417" sldId="296"/>
            <ac:picMk id="7" creationId="{0BAA74DE-B558-46DC-AEDD-E69FBE235A29}"/>
          </ac:picMkLst>
        </pc:picChg>
        <pc:picChg chg="add del mod">
          <ac:chgData name="Jesús Galán" userId="a1d5ec7028f3643d" providerId="LiveId" clId="{067A6486-C494-4F37-A360-B9285AC6A215}" dt="2023-10-05T07:49:57.034" v="605" actId="21"/>
          <ac:picMkLst>
            <pc:docMk/>
            <pc:sldMk cId="3186171417" sldId="296"/>
            <ac:picMk id="8" creationId="{156C9E10-5574-29CE-6827-E9F798DB895C}"/>
          </ac:picMkLst>
        </pc:picChg>
        <pc:picChg chg="add del mod">
          <ac:chgData name="Jesús Galán" userId="a1d5ec7028f3643d" providerId="LiveId" clId="{067A6486-C494-4F37-A360-B9285AC6A215}" dt="2023-10-05T07:07:56.726" v="531" actId="21"/>
          <ac:picMkLst>
            <pc:docMk/>
            <pc:sldMk cId="3186171417" sldId="296"/>
            <ac:picMk id="9" creationId="{E66BC2A4-8FE7-3C0E-E2FD-DE51EBAA616D}"/>
          </ac:picMkLst>
        </pc:picChg>
      </pc:sldChg>
      <pc:sldChg chg="addSp delSp modSp add del mod">
        <pc:chgData name="Jesús Galán" userId="a1d5ec7028f3643d" providerId="LiveId" clId="{067A6486-C494-4F37-A360-B9285AC6A215}" dt="2023-10-05T07:59:49.436" v="672" actId="47"/>
        <pc:sldMkLst>
          <pc:docMk/>
          <pc:sldMk cId="3117620975" sldId="297"/>
        </pc:sldMkLst>
        <pc:picChg chg="add del mod">
          <ac:chgData name="Jesús Galán" userId="a1d5ec7028f3643d" providerId="LiveId" clId="{067A6486-C494-4F37-A360-B9285AC6A215}" dt="2023-10-04T21:57:03.978" v="450" actId="21"/>
          <ac:picMkLst>
            <pc:docMk/>
            <pc:sldMk cId="3117620975" sldId="297"/>
            <ac:picMk id="6" creationId="{98B0C4D9-6858-5701-5EF2-1AE0585802C0}"/>
          </ac:picMkLst>
        </pc:picChg>
        <pc:picChg chg="add mod">
          <ac:chgData name="Jesús Galán" userId="a1d5ec7028f3643d" providerId="LiveId" clId="{067A6486-C494-4F37-A360-B9285AC6A215}" dt="2023-10-04T21:57:07.149" v="452"/>
          <ac:picMkLst>
            <pc:docMk/>
            <pc:sldMk cId="3117620975" sldId="297"/>
            <ac:picMk id="7" creationId="{91531F2D-273A-5A35-94FF-8B93F9F1A6B7}"/>
          </ac:picMkLst>
        </pc:picChg>
        <pc:picChg chg="del">
          <ac:chgData name="Jesús Galán" userId="a1d5ec7028f3643d" providerId="LiveId" clId="{067A6486-C494-4F37-A360-B9285AC6A215}" dt="2023-10-04T21:57:05.797" v="451" actId="478"/>
          <ac:picMkLst>
            <pc:docMk/>
            <pc:sldMk cId="3117620975" sldId="297"/>
            <ac:picMk id="8" creationId="{156C9E10-5574-29CE-6827-E9F798DB895C}"/>
          </ac:picMkLst>
        </pc:picChg>
      </pc:sldChg>
      <pc:sldChg chg="addSp delSp modSp add del mod">
        <pc:chgData name="Jesús Galán" userId="a1d5ec7028f3643d" providerId="LiveId" clId="{067A6486-C494-4F37-A360-B9285AC6A215}" dt="2023-10-05T08:03:40.660" v="692" actId="47"/>
        <pc:sldMkLst>
          <pc:docMk/>
          <pc:sldMk cId="1785151210" sldId="298"/>
        </pc:sldMkLst>
        <pc:picChg chg="add del mod">
          <ac:chgData name="Jesús Galán" userId="a1d5ec7028f3643d" providerId="LiveId" clId="{067A6486-C494-4F37-A360-B9285AC6A215}" dt="2023-10-04T22:00:07.002" v="459" actId="21"/>
          <ac:picMkLst>
            <pc:docMk/>
            <pc:sldMk cId="1785151210" sldId="298"/>
            <ac:picMk id="6" creationId="{EFFD3853-0B9F-4B32-9FF8-73510C0BC109}"/>
          </ac:picMkLst>
        </pc:picChg>
        <pc:picChg chg="del">
          <ac:chgData name="Jesús Galán" userId="a1d5ec7028f3643d" providerId="LiveId" clId="{067A6486-C494-4F37-A360-B9285AC6A215}" dt="2023-10-04T22:00:08.255" v="460" actId="478"/>
          <ac:picMkLst>
            <pc:docMk/>
            <pc:sldMk cId="1785151210" sldId="298"/>
            <ac:picMk id="7" creationId="{91531F2D-273A-5A35-94FF-8B93F9F1A6B7}"/>
          </ac:picMkLst>
        </pc:picChg>
        <pc:picChg chg="add mod">
          <ac:chgData name="Jesús Galán" userId="a1d5ec7028f3643d" providerId="LiveId" clId="{067A6486-C494-4F37-A360-B9285AC6A215}" dt="2023-10-04T22:00:59.452" v="462" actId="108"/>
          <ac:picMkLst>
            <pc:docMk/>
            <pc:sldMk cId="1785151210" sldId="298"/>
            <ac:picMk id="8" creationId="{CB712420-BDC8-C554-B56F-AA674F3B07D0}"/>
          </ac:picMkLst>
        </pc:picChg>
      </pc:sldChg>
      <pc:sldChg chg="addSp delSp modSp add del mod">
        <pc:chgData name="Jesús Galán" userId="a1d5ec7028f3643d" providerId="LiveId" clId="{067A6486-C494-4F37-A360-B9285AC6A215}" dt="2023-10-05T08:03:40.660" v="692" actId="47"/>
        <pc:sldMkLst>
          <pc:docMk/>
          <pc:sldMk cId="3905876636" sldId="299"/>
        </pc:sldMkLst>
        <pc:picChg chg="add mod modCrop">
          <ac:chgData name="Jesús Galán" userId="a1d5ec7028f3643d" providerId="LiveId" clId="{067A6486-C494-4F37-A360-B9285AC6A215}" dt="2023-10-04T22:02:58.391" v="472" actId="14100"/>
          <ac:picMkLst>
            <pc:docMk/>
            <pc:sldMk cId="3905876636" sldId="299"/>
            <ac:picMk id="7" creationId="{99D66AFA-6F01-6752-9367-05C16CCC9851}"/>
          </ac:picMkLst>
        </pc:picChg>
        <pc:picChg chg="del">
          <ac:chgData name="Jesús Galán" userId="a1d5ec7028f3643d" providerId="LiveId" clId="{067A6486-C494-4F37-A360-B9285AC6A215}" dt="2023-10-04T22:02:51.139" v="470" actId="478"/>
          <ac:picMkLst>
            <pc:docMk/>
            <pc:sldMk cId="3905876636" sldId="299"/>
            <ac:picMk id="8" creationId="{CB712420-BDC8-C554-B56F-AA674F3B07D0}"/>
          </ac:picMkLst>
        </pc:picChg>
      </pc:sldChg>
      <pc:sldChg chg="addSp modSp add del mod">
        <pc:chgData name="Jesús Galán" userId="a1d5ec7028f3643d" providerId="LiveId" clId="{067A6486-C494-4F37-A360-B9285AC6A215}" dt="2023-10-05T08:25:35.167" v="751" actId="47"/>
        <pc:sldMkLst>
          <pc:docMk/>
          <pc:sldMk cId="842334975" sldId="300"/>
        </pc:sldMkLst>
        <pc:picChg chg="add mod modCrop">
          <ac:chgData name="Jesús Galán" userId="a1d5ec7028f3643d" providerId="LiveId" clId="{067A6486-C494-4F37-A360-B9285AC6A215}" dt="2023-10-04T22:54:10.423" v="478" actId="1076"/>
          <ac:picMkLst>
            <pc:docMk/>
            <pc:sldMk cId="842334975" sldId="300"/>
            <ac:picMk id="7" creationId="{01C75917-F956-919E-8703-14F6F911BDEF}"/>
          </ac:picMkLst>
        </pc:picChg>
      </pc:sldChg>
      <pc:sldChg chg="addSp delSp modSp add del mod">
        <pc:chgData name="Jesús Galán" userId="a1d5ec7028f3643d" providerId="LiveId" clId="{067A6486-C494-4F37-A360-B9285AC6A215}" dt="2023-10-05T08:25:35.167" v="751" actId="47"/>
        <pc:sldMkLst>
          <pc:docMk/>
          <pc:sldMk cId="2671370382" sldId="301"/>
        </pc:sldMkLst>
        <pc:picChg chg="del">
          <ac:chgData name="Jesús Galán" userId="a1d5ec7028f3643d" providerId="LiveId" clId="{067A6486-C494-4F37-A360-B9285AC6A215}" dt="2023-10-04T22:56:48.714" v="492" actId="478"/>
          <ac:picMkLst>
            <pc:docMk/>
            <pc:sldMk cId="2671370382" sldId="301"/>
            <ac:picMk id="7" creationId="{01C75917-F956-919E-8703-14F6F911BDEF}"/>
          </ac:picMkLst>
        </pc:picChg>
        <pc:picChg chg="add del mod modCrop">
          <ac:chgData name="Jesús Galán" userId="a1d5ec7028f3643d" providerId="LiveId" clId="{067A6486-C494-4F37-A360-B9285AC6A215}" dt="2023-10-04T22:56:47.006" v="491" actId="21"/>
          <ac:picMkLst>
            <pc:docMk/>
            <pc:sldMk cId="2671370382" sldId="301"/>
            <ac:picMk id="8" creationId="{CD1E51F4-CC75-BFE1-7DDB-2C87F456C17B}"/>
          </ac:picMkLst>
        </pc:picChg>
        <pc:picChg chg="add mod">
          <ac:chgData name="Jesús Galán" userId="a1d5ec7028f3643d" providerId="LiveId" clId="{067A6486-C494-4F37-A360-B9285AC6A215}" dt="2023-10-04T22:56:49.797" v="493"/>
          <ac:picMkLst>
            <pc:docMk/>
            <pc:sldMk cId="2671370382" sldId="301"/>
            <ac:picMk id="9" creationId="{F495DD4C-41B7-EDB0-C681-6EDCBB672CE7}"/>
          </ac:picMkLst>
        </pc:picChg>
      </pc:sldChg>
      <pc:sldChg chg="addSp delSp modSp add del mod">
        <pc:chgData name="Jesús Galán" userId="a1d5ec7028f3643d" providerId="LiveId" clId="{067A6486-C494-4F37-A360-B9285AC6A215}" dt="2023-10-05T09:46:31.757" v="842" actId="47"/>
        <pc:sldMkLst>
          <pc:docMk/>
          <pc:sldMk cId="1242720592" sldId="302"/>
        </pc:sldMkLst>
        <pc:picChg chg="add del mod modCrop">
          <ac:chgData name="Jesús Galán" userId="a1d5ec7028f3643d" providerId="LiveId" clId="{067A6486-C494-4F37-A360-B9285AC6A215}" dt="2023-10-04T23:11:21.376" v="502" actId="21"/>
          <ac:picMkLst>
            <pc:docMk/>
            <pc:sldMk cId="1242720592" sldId="302"/>
            <ac:picMk id="7" creationId="{3B7723E8-8D01-18C1-0DA5-EE90B1D8BFA8}"/>
          </ac:picMkLst>
        </pc:picChg>
        <pc:picChg chg="add mod">
          <ac:chgData name="Jesús Galán" userId="a1d5ec7028f3643d" providerId="LiveId" clId="{067A6486-C494-4F37-A360-B9285AC6A215}" dt="2023-10-04T23:11:23.336" v="504"/>
          <ac:picMkLst>
            <pc:docMk/>
            <pc:sldMk cId="1242720592" sldId="302"/>
            <ac:picMk id="8" creationId="{7AE3F679-EB8E-9D06-7FA5-DD3450617D00}"/>
          </ac:picMkLst>
        </pc:picChg>
        <pc:picChg chg="del">
          <ac:chgData name="Jesús Galán" userId="a1d5ec7028f3643d" providerId="LiveId" clId="{067A6486-C494-4F37-A360-B9285AC6A215}" dt="2023-10-04T23:11:22.734" v="503" actId="478"/>
          <ac:picMkLst>
            <pc:docMk/>
            <pc:sldMk cId="1242720592" sldId="302"/>
            <ac:picMk id="9" creationId="{F495DD4C-41B7-EDB0-C681-6EDCBB672CE7}"/>
          </ac:picMkLst>
        </pc:picChg>
      </pc:sldChg>
      <pc:sldChg chg="addSp delSp modSp add del mod">
        <pc:chgData name="Jesús Galán" userId="a1d5ec7028f3643d" providerId="LiveId" clId="{067A6486-C494-4F37-A360-B9285AC6A215}" dt="2023-10-05T09:46:31.757" v="842" actId="47"/>
        <pc:sldMkLst>
          <pc:docMk/>
          <pc:sldMk cId="1298155236" sldId="303"/>
        </pc:sldMkLst>
        <pc:picChg chg="add del mod modCrop">
          <ac:chgData name="Jesús Galán" userId="a1d5ec7028f3643d" providerId="LiveId" clId="{067A6486-C494-4F37-A360-B9285AC6A215}" dt="2023-10-05T07:03:44.419" v="513" actId="21"/>
          <ac:picMkLst>
            <pc:docMk/>
            <pc:sldMk cId="1298155236" sldId="303"/>
            <ac:picMk id="7" creationId="{1C61F30C-CC7C-21EC-6887-7C7E630855BD}"/>
          </ac:picMkLst>
        </pc:picChg>
        <pc:picChg chg="del">
          <ac:chgData name="Jesús Galán" userId="a1d5ec7028f3643d" providerId="LiveId" clId="{067A6486-C494-4F37-A360-B9285AC6A215}" dt="2023-10-05T07:03:45.946" v="514" actId="478"/>
          <ac:picMkLst>
            <pc:docMk/>
            <pc:sldMk cId="1298155236" sldId="303"/>
            <ac:picMk id="8" creationId="{7AE3F679-EB8E-9D06-7FA5-DD3450617D00}"/>
          </ac:picMkLst>
        </pc:picChg>
        <pc:picChg chg="add mod">
          <ac:chgData name="Jesús Galán" userId="a1d5ec7028f3643d" providerId="LiveId" clId="{067A6486-C494-4F37-A360-B9285AC6A215}" dt="2023-10-05T07:03:46.466" v="515"/>
          <ac:picMkLst>
            <pc:docMk/>
            <pc:sldMk cId="1298155236" sldId="303"/>
            <ac:picMk id="9" creationId="{B344057B-224B-660D-97E0-1FF6B8A01AED}"/>
          </ac:picMkLst>
        </pc:picChg>
      </pc:sldChg>
      <pc:sldChg chg="addSp delSp modSp add del mod">
        <pc:chgData name="Jesús Galán" userId="a1d5ec7028f3643d" providerId="LiveId" clId="{067A6486-C494-4F37-A360-B9285AC6A215}" dt="2023-10-05T09:46:31.757" v="842" actId="47"/>
        <pc:sldMkLst>
          <pc:docMk/>
          <pc:sldMk cId="3963135890" sldId="304"/>
        </pc:sldMkLst>
        <pc:picChg chg="add del mod modCrop">
          <ac:chgData name="Jesús Galán" userId="a1d5ec7028f3643d" providerId="LiveId" clId="{067A6486-C494-4F37-A360-B9285AC6A215}" dt="2023-10-05T07:05:28.213" v="523" actId="21"/>
          <ac:picMkLst>
            <pc:docMk/>
            <pc:sldMk cId="3963135890" sldId="304"/>
            <ac:picMk id="7" creationId="{88CC4B4C-8309-351A-754D-A94B1A158739}"/>
          </ac:picMkLst>
        </pc:picChg>
        <pc:picChg chg="add mod">
          <ac:chgData name="Jesús Galán" userId="a1d5ec7028f3643d" providerId="LiveId" clId="{067A6486-C494-4F37-A360-B9285AC6A215}" dt="2023-10-05T07:05:30.271" v="525"/>
          <ac:picMkLst>
            <pc:docMk/>
            <pc:sldMk cId="3963135890" sldId="304"/>
            <ac:picMk id="8" creationId="{1EABE986-54F0-1C20-21F8-688848824C7C}"/>
          </ac:picMkLst>
        </pc:picChg>
        <pc:picChg chg="del">
          <ac:chgData name="Jesús Galán" userId="a1d5ec7028f3643d" providerId="LiveId" clId="{067A6486-C494-4F37-A360-B9285AC6A215}" dt="2023-10-05T07:05:29.601" v="524" actId="478"/>
          <ac:picMkLst>
            <pc:docMk/>
            <pc:sldMk cId="3963135890" sldId="304"/>
            <ac:picMk id="9" creationId="{B344057B-224B-660D-97E0-1FF6B8A01AED}"/>
          </ac:picMkLst>
        </pc:picChg>
      </pc:sldChg>
      <pc:sldChg chg="addSp delSp modSp add del mod ord">
        <pc:chgData name="Jesús Galán" userId="a1d5ec7028f3643d" providerId="LiveId" clId="{067A6486-C494-4F37-A360-B9285AC6A215}" dt="2023-10-05T11:58:18.893" v="1463" actId="47"/>
        <pc:sldMkLst>
          <pc:docMk/>
          <pc:sldMk cId="1337855024" sldId="305"/>
        </pc:sldMkLst>
        <pc:picChg chg="add del mod">
          <ac:chgData name="Jesús Galán" userId="a1d5ec7028f3643d" providerId="LiveId" clId="{067A6486-C494-4F37-A360-B9285AC6A215}" dt="2023-10-05T09:58:31.641" v="897" actId="21"/>
          <ac:picMkLst>
            <pc:docMk/>
            <pc:sldMk cId="1337855024" sldId="305"/>
            <ac:picMk id="6" creationId="{FE0506B0-3CE4-138F-AEA6-0655C3A8A7F2}"/>
          </ac:picMkLst>
        </pc:picChg>
      </pc:sldChg>
      <pc:sldChg chg="addSp delSp modSp add del mod ord">
        <pc:chgData name="Jesús Galán" userId="a1d5ec7028f3643d" providerId="LiveId" clId="{067A6486-C494-4F37-A360-B9285AC6A215}" dt="2023-10-05T11:58:29.314" v="1466" actId="47"/>
        <pc:sldMkLst>
          <pc:docMk/>
          <pc:sldMk cId="2949783976" sldId="306"/>
        </pc:sldMkLst>
        <pc:picChg chg="del">
          <ac:chgData name="Jesús Galán" userId="a1d5ec7028f3643d" providerId="LiveId" clId="{067A6486-C494-4F37-A360-B9285AC6A215}" dt="2023-10-05T07:10:18.768" v="541" actId="478"/>
          <ac:picMkLst>
            <pc:docMk/>
            <pc:sldMk cId="2949783976" sldId="306"/>
            <ac:picMk id="6" creationId="{FE0506B0-3CE4-138F-AEA6-0655C3A8A7F2}"/>
          </ac:picMkLst>
        </pc:picChg>
        <pc:picChg chg="add del mod">
          <ac:chgData name="Jesús Galán" userId="a1d5ec7028f3643d" providerId="LiveId" clId="{067A6486-C494-4F37-A360-B9285AC6A215}" dt="2023-10-05T07:10:17.578" v="540" actId="21"/>
          <ac:picMkLst>
            <pc:docMk/>
            <pc:sldMk cId="2949783976" sldId="306"/>
            <ac:picMk id="7" creationId="{4282D049-E433-DECF-1D9C-8BCE23F8C319}"/>
          </ac:picMkLst>
        </pc:picChg>
        <pc:picChg chg="add mod">
          <ac:chgData name="Jesús Galán" userId="a1d5ec7028f3643d" providerId="LiveId" clId="{067A6486-C494-4F37-A360-B9285AC6A215}" dt="2023-10-05T07:10:19.209" v="542"/>
          <ac:picMkLst>
            <pc:docMk/>
            <pc:sldMk cId="2949783976" sldId="306"/>
            <ac:picMk id="8" creationId="{A8C2951A-CA82-F0F2-84AB-45970C439597}"/>
          </ac:picMkLst>
        </pc:picChg>
      </pc:sldChg>
      <pc:sldChg chg="addSp delSp modSp add del mod ord">
        <pc:chgData name="Jesús Galán" userId="a1d5ec7028f3643d" providerId="LiveId" clId="{067A6486-C494-4F37-A360-B9285AC6A215}" dt="2023-10-05T15:19:20.463" v="1894" actId="47"/>
        <pc:sldMkLst>
          <pc:docMk/>
          <pc:sldMk cId="2746056442" sldId="307"/>
        </pc:sldMkLst>
        <pc:picChg chg="add del mod">
          <ac:chgData name="Jesús Galán" userId="a1d5ec7028f3643d" providerId="LiveId" clId="{067A6486-C494-4F37-A360-B9285AC6A215}" dt="2023-10-05T07:11:48.320" v="550" actId="21"/>
          <ac:picMkLst>
            <pc:docMk/>
            <pc:sldMk cId="2746056442" sldId="307"/>
            <ac:picMk id="6" creationId="{BB791DD0-27DE-BE41-5B2C-8E8AB9FDB742}"/>
          </ac:picMkLst>
        </pc:picChg>
        <pc:picChg chg="add mod">
          <ac:chgData name="Jesús Galán" userId="a1d5ec7028f3643d" providerId="LiveId" clId="{067A6486-C494-4F37-A360-B9285AC6A215}" dt="2023-10-05T07:11:50.359" v="552"/>
          <ac:picMkLst>
            <pc:docMk/>
            <pc:sldMk cId="2746056442" sldId="307"/>
            <ac:picMk id="7" creationId="{B66C4490-D131-3B6C-C181-96178AFE7291}"/>
          </ac:picMkLst>
        </pc:picChg>
        <pc:picChg chg="del">
          <ac:chgData name="Jesús Galán" userId="a1d5ec7028f3643d" providerId="LiveId" clId="{067A6486-C494-4F37-A360-B9285AC6A215}" dt="2023-10-05T07:11:49.987" v="551" actId="478"/>
          <ac:picMkLst>
            <pc:docMk/>
            <pc:sldMk cId="2746056442" sldId="307"/>
            <ac:picMk id="8" creationId="{A8C2951A-CA82-F0F2-84AB-45970C439597}"/>
          </ac:picMkLst>
        </pc:picChg>
      </pc:sldChg>
      <pc:sldChg chg="modSp add mod modTransition">
        <pc:chgData name="Jesús Galán" userId="a1d5ec7028f3643d" providerId="LiveId" clId="{067A6486-C494-4F37-A360-B9285AC6A215}" dt="2023-10-05T07:49:39.954" v="602"/>
        <pc:sldMkLst>
          <pc:docMk/>
          <pc:sldMk cId="511771615" sldId="308"/>
        </pc:sldMkLst>
        <pc:spChg chg="mod">
          <ac:chgData name="Jesús Galán" userId="a1d5ec7028f3643d" providerId="LiveId" clId="{067A6486-C494-4F37-A360-B9285AC6A215}" dt="2023-10-05T07:44:55.072" v="593" actId="1076"/>
          <ac:spMkLst>
            <pc:docMk/>
            <pc:sldMk cId="511771615" sldId="308"/>
            <ac:spMk id="3" creationId="{A968466C-912E-37B4-8C2C-CC9E9CE8CBB5}"/>
          </ac:spMkLst>
        </pc:spChg>
        <pc:spChg chg="mod">
          <ac:chgData name="Jesús Galán" userId="a1d5ec7028f3643d" providerId="LiveId" clId="{067A6486-C494-4F37-A360-B9285AC6A215}" dt="2023-10-05T07:44:55.072" v="593" actId="1076"/>
          <ac:spMkLst>
            <pc:docMk/>
            <pc:sldMk cId="511771615" sldId="308"/>
            <ac:spMk id="5" creationId="{0C5490AD-897D-AD2B-942F-E6E221BFE0C9}"/>
          </ac:spMkLst>
        </pc:spChg>
      </pc:sldChg>
      <pc:sldChg chg="addSp modSp add mod modTransition">
        <pc:chgData name="Jesús Galán" userId="a1d5ec7028f3643d" providerId="LiveId" clId="{067A6486-C494-4F37-A360-B9285AC6A215}" dt="2023-10-05T07:49:34.812" v="601"/>
        <pc:sldMkLst>
          <pc:docMk/>
          <pc:sldMk cId="2422327059" sldId="309"/>
        </pc:sldMkLst>
        <pc:spChg chg="mod">
          <ac:chgData name="Jesús Galán" userId="a1d5ec7028f3643d" providerId="LiveId" clId="{067A6486-C494-4F37-A360-B9285AC6A215}" dt="2023-10-05T07:46:13.642" v="597" actId="12"/>
          <ac:spMkLst>
            <pc:docMk/>
            <pc:sldMk cId="2422327059" sldId="309"/>
            <ac:spMk id="3" creationId="{A968466C-912E-37B4-8C2C-CC9E9CE8CBB5}"/>
          </ac:spMkLst>
        </pc:spChg>
        <pc:picChg chg="add mod">
          <ac:chgData name="Jesús Galán" userId="a1d5ec7028f3643d" providerId="LiveId" clId="{067A6486-C494-4F37-A360-B9285AC6A215}" dt="2023-10-05T07:47:00.505" v="600" actId="14100"/>
          <ac:picMkLst>
            <pc:docMk/>
            <pc:sldMk cId="2422327059" sldId="309"/>
            <ac:picMk id="6" creationId="{B3284ADA-B344-8047-95DA-6B0E08FF0670}"/>
          </ac:picMkLst>
        </pc:picChg>
      </pc:sldChg>
      <pc:sldChg chg="addSp delSp modSp add del mod">
        <pc:chgData name="Jesús Galán" userId="a1d5ec7028f3643d" providerId="LiveId" clId="{067A6486-C494-4F37-A360-B9285AC6A215}" dt="2023-10-05T07:59:11.975" v="663" actId="47"/>
        <pc:sldMkLst>
          <pc:docMk/>
          <pc:sldMk cId="2740272632" sldId="310"/>
        </pc:sldMkLst>
        <pc:picChg chg="del">
          <ac:chgData name="Jesús Galán" userId="a1d5ec7028f3643d" providerId="LiveId" clId="{067A6486-C494-4F37-A360-B9285AC6A215}" dt="2023-10-05T07:51:12.732" v="607" actId="478"/>
          <ac:picMkLst>
            <pc:docMk/>
            <pc:sldMk cId="2740272632" sldId="310"/>
            <ac:picMk id="6" creationId="{B3284ADA-B344-8047-95DA-6B0E08FF0670}"/>
          </ac:picMkLst>
        </pc:picChg>
        <pc:picChg chg="add mod">
          <ac:chgData name="Jesús Galán" userId="a1d5ec7028f3643d" providerId="LiveId" clId="{067A6486-C494-4F37-A360-B9285AC6A215}" dt="2023-10-05T07:51:27.746" v="609" actId="14100"/>
          <ac:picMkLst>
            <pc:docMk/>
            <pc:sldMk cId="2740272632" sldId="310"/>
            <ac:picMk id="7" creationId="{528D508C-EC34-039C-301D-8AF8819B627D}"/>
          </ac:picMkLst>
        </pc:picChg>
      </pc:sldChg>
      <pc:sldChg chg="addSp delSp modSp add mod">
        <pc:chgData name="Jesús Galán" userId="a1d5ec7028f3643d" providerId="LiveId" clId="{067A6486-C494-4F37-A360-B9285AC6A215}" dt="2023-10-05T07:58:06.288" v="658" actId="21"/>
        <pc:sldMkLst>
          <pc:docMk/>
          <pc:sldMk cId="422759953" sldId="311"/>
        </pc:sldMkLst>
        <pc:spChg chg="mod">
          <ac:chgData name="Jesús Galán" userId="a1d5ec7028f3643d" providerId="LiveId" clId="{067A6486-C494-4F37-A360-B9285AC6A215}" dt="2023-10-05T07:53:20.678" v="625" actId="108"/>
          <ac:spMkLst>
            <pc:docMk/>
            <pc:sldMk cId="422759953" sldId="311"/>
            <ac:spMk id="3" creationId="{A968466C-912E-37B4-8C2C-CC9E9CE8CBB5}"/>
          </ac:spMkLst>
        </pc:spChg>
        <pc:picChg chg="del">
          <ac:chgData name="Jesús Galán" userId="a1d5ec7028f3643d" providerId="LiveId" clId="{067A6486-C494-4F37-A360-B9285AC6A215}" dt="2023-10-05T07:52:49.894" v="620" actId="478"/>
          <ac:picMkLst>
            <pc:docMk/>
            <pc:sldMk cId="422759953" sldId="311"/>
            <ac:picMk id="6" creationId="{B3284ADA-B344-8047-95DA-6B0E08FF0670}"/>
          </ac:picMkLst>
        </pc:picChg>
        <pc:picChg chg="add del mod">
          <ac:chgData name="Jesús Galán" userId="a1d5ec7028f3643d" providerId="LiveId" clId="{067A6486-C494-4F37-A360-B9285AC6A215}" dt="2023-10-05T07:52:48.718" v="619" actId="21"/>
          <ac:picMkLst>
            <pc:docMk/>
            <pc:sldMk cId="422759953" sldId="311"/>
            <ac:picMk id="7" creationId="{B86127A0-0752-00C7-427D-300C0CAD40A3}"/>
          </ac:picMkLst>
        </pc:picChg>
        <pc:picChg chg="add mod">
          <ac:chgData name="Jesús Galán" userId="a1d5ec7028f3643d" providerId="LiveId" clId="{067A6486-C494-4F37-A360-B9285AC6A215}" dt="2023-10-05T07:52:50.328" v="621"/>
          <ac:picMkLst>
            <pc:docMk/>
            <pc:sldMk cId="422759953" sldId="311"/>
            <ac:picMk id="8" creationId="{C262044B-7D27-DA26-CA30-9ACDBAB2CFDC}"/>
          </ac:picMkLst>
        </pc:picChg>
        <pc:picChg chg="add del mod">
          <ac:chgData name="Jesús Galán" userId="a1d5ec7028f3643d" providerId="LiveId" clId="{067A6486-C494-4F37-A360-B9285AC6A215}" dt="2023-10-05T07:58:06.288" v="658" actId="21"/>
          <ac:picMkLst>
            <pc:docMk/>
            <pc:sldMk cId="422759953" sldId="311"/>
            <ac:picMk id="9" creationId="{B06F9FDB-5CCC-9750-540E-51E5DA70C529}"/>
          </ac:picMkLst>
        </pc:picChg>
      </pc:sldChg>
      <pc:sldChg chg="addSp delSp modSp add mod ord">
        <pc:chgData name="Jesús Galán" userId="a1d5ec7028f3643d" providerId="LiveId" clId="{067A6486-C494-4F37-A360-B9285AC6A215}" dt="2023-10-05T07:55:51.388" v="637"/>
        <pc:sldMkLst>
          <pc:docMk/>
          <pc:sldMk cId="2620002677" sldId="312"/>
        </pc:sldMkLst>
        <pc:picChg chg="add del mod">
          <ac:chgData name="Jesús Galán" userId="a1d5ec7028f3643d" providerId="LiveId" clId="{067A6486-C494-4F37-A360-B9285AC6A215}" dt="2023-10-05T07:55:43.704" v="633" actId="21"/>
          <ac:picMkLst>
            <pc:docMk/>
            <pc:sldMk cId="2620002677" sldId="312"/>
            <ac:picMk id="6" creationId="{6152CD69-03F3-C398-6443-B526B7EA223D}"/>
          </ac:picMkLst>
        </pc:picChg>
        <pc:picChg chg="add mod">
          <ac:chgData name="Jesús Galán" userId="a1d5ec7028f3643d" providerId="LiveId" clId="{067A6486-C494-4F37-A360-B9285AC6A215}" dt="2023-10-05T07:55:45.699" v="635"/>
          <ac:picMkLst>
            <pc:docMk/>
            <pc:sldMk cId="2620002677" sldId="312"/>
            <ac:picMk id="7" creationId="{81599E1E-ED2F-F912-AC9C-4CFFF8E99786}"/>
          </ac:picMkLst>
        </pc:picChg>
        <pc:picChg chg="del">
          <ac:chgData name="Jesús Galán" userId="a1d5ec7028f3643d" providerId="LiveId" clId="{067A6486-C494-4F37-A360-B9285AC6A215}" dt="2023-10-05T07:55:44.829" v="634" actId="478"/>
          <ac:picMkLst>
            <pc:docMk/>
            <pc:sldMk cId="2620002677" sldId="312"/>
            <ac:picMk id="8" creationId="{C262044B-7D27-DA26-CA30-9ACDBAB2CFDC}"/>
          </ac:picMkLst>
        </pc:picChg>
      </pc:sldChg>
      <pc:sldChg chg="addSp delSp modSp add mod">
        <pc:chgData name="Jesús Galán" userId="a1d5ec7028f3643d" providerId="LiveId" clId="{067A6486-C494-4F37-A360-B9285AC6A215}" dt="2023-10-05T07:58:08.471" v="659"/>
        <pc:sldMkLst>
          <pc:docMk/>
          <pc:sldMk cId="208194188" sldId="313"/>
        </pc:sldMkLst>
        <pc:picChg chg="add del mod">
          <ac:chgData name="Jesús Galán" userId="a1d5ec7028f3643d" providerId="LiveId" clId="{067A6486-C494-4F37-A360-B9285AC6A215}" dt="2023-10-05T07:57:11.141" v="645" actId="21"/>
          <ac:picMkLst>
            <pc:docMk/>
            <pc:sldMk cId="208194188" sldId="313"/>
            <ac:picMk id="6" creationId="{02CA085D-9367-8B64-1005-BAC2F95B1CD8}"/>
          </ac:picMkLst>
        </pc:picChg>
        <pc:picChg chg="add del mod">
          <ac:chgData name="Jesús Galán" userId="a1d5ec7028f3643d" providerId="LiveId" clId="{067A6486-C494-4F37-A360-B9285AC6A215}" dt="2023-10-05T07:57:17.880" v="648" actId="21"/>
          <ac:picMkLst>
            <pc:docMk/>
            <pc:sldMk cId="208194188" sldId="313"/>
            <ac:picMk id="7" creationId="{4AECD035-5AB9-B5E7-EBD7-62794625E3EB}"/>
          </ac:picMkLst>
        </pc:picChg>
        <pc:picChg chg="del">
          <ac:chgData name="Jesús Galán" userId="a1d5ec7028f3643d" providerId="LiveId" clId="{067A6486-C494-4F37-A360-B9285AC6A215}" dt="2023-10-05T07:57:12.494" v="646" actId="478"/>
          <ac:picMkLst>
            <pc:docMk/>
            <pc:sldMk cId="208194188" sldId="313"/>
            <ac:picMk id="8" creationId="{C262044B-7D27-DA26-CA30-9ACDBAB2CFDC}"/>
          </ac:picMkLst>
        </pc:picChg>
        <pc:picChg chg="add mod">
          <ac:chgData name="Jesús Galán" userId="a1d5ec7028f3643d" providerId="LiveId" clId="{067A6486-C494-4F37-A360-B9285AC6A215}" dt="2023-10-05T07:58:08.471" v="659"/>
          <ac:picMkLst>
            <pc:docMk/>
            <pc:sldMk cId="208194188" sldId="313"/>
            <ac:picMk id="9" creationId="{4C6D46EA-3080-EE4B-7697-6365E360A61B}"/>
          </ac:picMkLst>
        </pc:picChg>
      </pc:sldChg>
      <pc:sldChg chg="addSp delSp modSp add mod">
        <pc:chgData name="Jesús Galán" userId="a1d5ec7028f3643d" providerId="LiveId" clId="{067A6486-C494-4F37-A360-B9285AC6A215}" dt="2023-10-05T07:59:41.481" v="671"/>
        <pc:sldMkLst>
          <pc:docMk/>
          <pc:sldMk cId="4002550561" sldId="314"/>
        </pc:sldMkLst>
        <pc:spChg chg="mod">
          <ac:chgData name="Jesús Galán" userId="a1d5ec7028f3643d" providerId="LiveId" clId="{067A6486-C494-4F37-A360-B9285AC6A215}" dt="2023-10-05T07:58:38.998" v="662" actId="108"/>
          <ac:spMkLst>
            <pc:docMk/>
            <pc:sldMk cId="4002550561" sldId="314"/>
            <ac:spMk id="3" creationId="{A968466C-912E-37B4-8C2C-CC9E9CE8CBB5}"/>
          </ac:spMkLst>
        </pc:spChg>
        <pc:picChg chg="add del mod">
          <ac:chgData name="Jesús Galán" userId="a1d5ec7028f3643d" providerId="LiveId" clId="{067A6486-C494-4F37-A360-B9285AC6A215}" dt="2023-10-05T07:59:39.806" v="669" actId="21"/>
          <ac:picMkLst>
            <pc:docMk/>
            <pc:sldMk cId="4002550561" sldId="314"/>
            <ac:picMk id="6" creationId="{D991303C-5B80-8D48-33FF-23F269CF4C7E}"/>
          </ac:picMkLst>
        </pc:picChg>
        <pc:picChg chg="add mod">
          <ac:chgData name="Jesús Galán" userId="a1d5ec7028f3643d" providerId="LiveId" clId="{067A6486-C494-4F37-A360-B9285AC6A215}" dt="2023-10-05T07:59:41.481" v="671"/>
          <ac:picMkLst>
            <pc:docMk/>
            <pc:sldMk cId="4002550561" sldId="314"/>
            <ac:picMk id="7" creationId="{3506A4AD-5C92-8900-21BF-512359564809}"/>
          </ac:picMkLst>
        </pc:picChg>
        <pc:picChg chg="del">
          <ac:chgData name="Jesús Galán" userId="a1d5ec7028f3643d" providerId="LiveId" clId="{067A6486-C494-4F37-A360-B9285AC6A215}" dt="2023-10-05T07:59:41.065" v="670" actId="478"/>
          <ac:picMkLst>
            <pc:docMk/>
            <pc:sldMk cId="4002550561" sldId="314"/>
            <ac:picMk id="9" creationId="{4C6D46EA-3080-EE4B-7697-6365E360A61B}"/>
          </ac:picMkLst>
        </pc:picChg>
      </pc:sldChg>
      <pc:sldChg chg="addSp delSp modSp add mod">
        <pc:chgData name="Jesús Galán" userId="a1d5ec7028f3643d" providerId="LiveId" clId="{067A6486-C494-4F37-A360-B9285AC6A215}" dt="2023-10-05T08:01:51.239" v="684" actId="108"/>
        <pc:sldMkLst>
          <pc:docMk/>
          <pc:sldMk cId="3022773503" sldId="315"/>
        </pc:sldMkLst>
        <pc:spChg chg="mod">
          <ac:chgData name="Jesús Galán" userId="a1d5ec7028f3643d" providerId="LiveId" clId="{067A6486-C494-4F37-A360-B9285AC6A215}" dt="2023-10-05T08:01:51.239" v="684" actId="108"/>
          <ac:spMkLst>
            <pc:docMk/>
            <pc:sldMk cId="3022773503" sldId="315"/>
            <ac:spMk id="3" creationId="{A968466C-912E-37B4-8C2C-CC9E9CE8CBB5}"/>
          </ac:spMkLst>
        </pc:spChg>
        <pc:picChg chg="add del mod">
          <ac:chgData name="Jesús Galán" userId="a1d5ec7028f3643d" providerId="LiveId" clId="{067A6486-C494-4F37-A360-B9285AC6A215}" dt="2023-10-05T08:01:28.276" v="680" actId="21"/>
          <ac:picMkLst>
            <pc:docMk/>
            <pc:sldMk cId="3022773503" sldId="315"/>
            <ac:picMk id="6" creationId="{875F767E-343A-129C-E8B4-D428DF678AEA}"/>
          </ac:picMkLst>
        </pc:picChg>
        <pc:picChg chg="del">
          <ac:chgData name="Jesús Galán" userId="a1d5ec7028f3643d" providerId="LiveId" clId="{067A6486-C494-4F37-A360-B9285AC6A215}" dt="2023-10-05T08:01:29.430" v="681" actId="478"/>
          <ac:picMkLst>
            <pc:docMk/>
            <pc:sldMk cId="3022773503" sldId="315"/>
            <ac:picMk id="7" creationId="{3506A4AD-5C92-8900-21BF-512359564809}"/>
          </ac:picMkLst>
        </pc:picChg>
        <pc:picChg chg="add mod">
          <ac:chgData name="Jesús Galán" userId="a1d5ec7028f3643d" providerId="LiveId" clId="{067A6486-C494-4F37-A360-B9285AC6A215}" dt="2023-10-05T08:01:30.356" v="682"/>
          <ac:picMkLst>
            <pc:docMk/>
            <pc:sldMk cId="3022773503" sldId="315"/>
            <ac:picMk id="8" creationId="{A7262DA0-D2CB-C282-894A-2BD00B6DBF0C}"/>
          </ac:picMkLst>
        </pc:picChg>
      </pc:sldChg>
      <pc:sldChg chg="addSp delSp modSp add mod">
        <pc:chgData name="Jesús Galán" userId="a1d5ec7028f3643d" providerId="LiveId" clId="{067A6486-C494-4F37-A360-B9285AC6A215}" dt="2023-10-05T09:54:54.604" v="884" actId="1076"/>
        <pc:sldMkLst>
          <pc:docMk/>
          <pc:sldMk cId="2757087030" sldId="316"/>
        </pc:sldMkLst>
        <pc:spChg chg="mod">
          <ac:chgData name="Jesús Galán" userId="a1d5ec7028f3643d" providerId="LiveId" clId="{067A6486-C494-4F37-A360-B9285AC6A215}" dt="2023-10-05T08:02:32.419" v="687" actId="108"/>
          <ac:spMkLst>
            <pc:docMk/>
            <pc:sldMk cId="2757087030" sldId="316"/>
            <ac:spMk id="3" creationId="{A968466C-912E-37B4-8C2C-CC9E9CE8CBB5}"/>
          </ac:spMkLst>
        </pc:spChg>
        <pc:picChg chg="add del mod">
          <ac:chgData name="Jesús Galán" userId="a1d5ec7028f3643d" providerId="LiveId" clId="{067A6486-C494-4F37-A360-B9285AC6A215}" dt="2023-10-05T09:53:41.871" v="874" actId="478"/>
          <ac:picMkLst>
            <pc:docMk/>
            <pc:sldMk cId="2757087030" sldId="316"/>
            <ac:picMk id="6" creationId="{0600F50C-4ABE-30EA-7B64-866BAF264571}"/>
          </ac:picMkLst>
        </pc:picChg>
        <pc:picChg chg="add mod">
          <ac:chgData name="Jesús Galán" userId="a1d5ec7028f3643d" providerId="LiveId" clId="{067A6486-C494-4F37-A360-B9285AC6A215}" dt="2023-10-05T09:54:54.604" v="884" actId="1076"/>
          <ac:picMkLst>
            <pc:docMk/>
            <pc:sldMk cId="2757087030" sldId="316"/>
            <ac:picMk id="7" creationId="{C5F553B0-BD15-6FC0-3909-7775B33614A7}"/>
          </ac:picMkLst>
        </pc:picChg>
      </pc:sldChg>
      <pc:sldChg chg="add ord modTransition">
        <pc:chgData name="Jesús Galán" userId="a1d5ec7028f3643d" providerId="LiveId" clId="{067A6486-C494-4F37-A360-B9285AC6A215}" dt="2023-10-05T19:55:09.020" v="2437"/>
        <pc:sldMkLst>
          <pc:docMk/>
          <pc:sldMk cId="2279054015" sldId="317"/>
        </pc:sldMkLst>
      </pc:sldChg>
      <pc:sldChg chg="add ord modTransition">
        <pc:chgData name="Jesús Galán" userId="a1d5ec7028f3643d" providerId="LiveId" clId="{067A6486-C494-4F37-A360-B9285AC6A215}" dt="2023-10-05T08:04:57.872" v="700"/>
        <pc:sldMkLst>
          <pc:docMk/>
          <pc:sldMk cId="3195567698" sldId="318"/>
        </pc:sldMkLst>
      </pc:sldChg>
      <pc:sldChg chg="modSp add del mod">
        <pc:chgData name="Jesús Galán" userId="a1d5ec7028f3643d" providerId="LiveId" clId="{067A6486-C494-4F37-A360-B9285AC6A215}" dt="2023-10-05T08:08:27.070" v="733" actId="47"/>
        <pc:sldMkLst>
          <pc:docMk/>
          <pc:sldMk cId="1224164071" sldId="319"/>
        </pc:sldMkLst>
        <pc:spChg chg="mod">
          <ac:chgData name="Jesús Galán" userId="a1d5ec7028f3643d" providerId="LiveId" clId="{067A6486-C494-4F37-A360-B9285AC6A215}" dt="2023-10-05T08:07:10.173" v="710" actId="108"/>
          <ac:spMkLst>
            <pc:docMk/>
            <pc:sldMk cId="1224164071" sldId="319"/>
            <ac:spMk id="3" creationId="{A968466C-912E-37B4-8C2C-CC9E9CE8CBB5}"/>
          </ac:spMkLst>
        </pc:spChg>
        <pc:spChg chg="mod">
          <ac:chgData name="Jesús Galán" userId="a1d5ec7028f3643d" providerId="LiveId" clId="{067A6486-C494-4F37-A360-B9285AC6A215}" dt="2023-10-05T08:06:08.130" v="707" actId="14100"/>
          <ac:spMkLst>
            <pc:docMk/>
            <pc:sldMk cId="1224164071" sldId="319"/>
            <ac:spMk id="5" creationId="{0C5490AD-897D-AD2B-942F-E6E221BFE0C9}"/>
          </ac:spMkLst>
        </pc:spChg>
      </pc:sldChg>
      <pc:sldChg chg="modSp add del mod ord modTransition">
        <pc:chgData name="Jesús Galán" userId="a1d5ec7028f3643d" providerId="LiveId" clId="{067A6486-C494-4F37-A360-B9285AC6A215}" dt="2023-10-05T08:08:37.542" v="735" actId="2696"/>
        <pc:sldMkLst>
          <pc:docMk/>
          <pc:sldMk cId="470499323" sldId="320"/>
        </pc:sldMkLst>
        <pc:spChg chg="mod">
          <ac:chgData name="Jesús Galán" userId="a1d5ec7028f3643d" providerId="LiveId" clId="{067A6486-C494-4F37-A360-B9285AC6A215}" dt="2023-10-05T08:08:10.059" v="731"/>
          <ac:spMkLst>
            <pc:docMk/>
            <pc:sldMk cId="470499323" sldId="320"/>
            <ac:spMk id="3" creationId="{A968466C-912E-37B4-8C2C-CC9E9CE8CBB5}"/>
          </ac:spMkLst>
        </pc:spChg>
      </pc:sldChg>
      <pc:sldChg chg="addSp delSp modSp add mod modTransition">
        <pc:chgData name="Jesús Galán" userId="a1d5ec7028f3643d" providerId="LiveId" clId="{067A6486-C494-4F37-A360-B9285AC6A215}" dt="2023-10-05T09:58:14.719" v="894" actId="21"/>
        <pc:sldMkLst>
          <pc:docMk/>
          <pc:sldMk cId="1139289127" sldId="321"/>
        </pc:sldMkLst>
        <pc:spChg chg="del">
          <ac:chgData name="Jesús Galán" userId="a1d5ec7028f3643d" providerId="LiveId" clId="{067A6486-C494-4F37-A360-B9285AC6A215}" dt="2023-10-05T09:36:45.308" v="792"/>
          <ac:spMkLst>
            <pc:docMk/>
            <pc:sldMk cId="1139289127" sldId="321"/>
            <ac:spMk id="2" creationId="{D6C8B5AA-CFDD-B8EC-3AA9-8421B0A401F4}"/>
          </ac:spMkLst>
        </pc:spChg>
        <pc:spChg chg="mod">
          <ac:chgData name="Jesús Galán" userId="a1d5ec7028f3643d" providerId="LiveId" clId="{067A6486-C494-4F37-A360-B9285AC6A215}" dt="2023-10-05T08:09:03.136" v="737" actId="108"/>
          <ac:spMkLst>
            <pc:docMk/>
            <pc:sldMk cId="1139289127" sldId="321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5T09:53:22.178" v="870"/>
          <ac:spMkLst>
            <pc:docMk/>
            <pc:sldMk cId="1139289127" sldId="321"/>
            <ac:spMk id="10" creationId="{FC6E4492-30F0-BB21-6345-426A106CDD15}"/>
          </ac:spMkLst>
        </pc:spChg>
        <pc:spChg chg="add del">
          <ac:chgData name="Jesús Galán" userId="a1d5ec7028f3643d" providerId="LiveId" clId="{067A6486-C494-4F37-A360-B9285AC6A215}" dt="2023-10-05T09:53:14.026" v="869" actId="22"/>
          <ac:spMkLst>
            <pc:docMk/>
            <pc:sldMk cId="1139289127" sldId="321"/>
            <ac:spMk id="13" creationId="{E3C83EDC-2D8F-1E98-3E53-6AB18558A9BD}"/>
          </ac:spMkLst>
        </pc:spChg>
        <pc:spChg chg="add mod">
          <ac:chgData name="Jesús Galán" userId="a1d5ec7028f3643d" providerId="LiveId" clId="{067A6486-C494-4F37-A360-B9285AC6A215}" dt="2023-10-05T09:53:31.858" v="873" actId="21"/>
          <ac:spMkLst>
            <pc:docMk/>
            <pc:sldMk cId="1139289127" sldId="321"/>
            <ac:spMk id="17" creationId="{74F1B7B8-6971-17ED-42DA-3B6C9AD98EE1}"/>
          </ac:spMkLst>
        </pc:spChg>
        <pc:picChg chg="add del mod">
          <ac:chgData name="Jesús Galán" userId="a1d5ec7028f3643d" providerId="LiveId" clId="{067A6486-C494-4F37-A360-B9285AC6A215}" dt="2023-10-05T09:36:52.029" v="794" actId="478"/>
          <ac:picMkLst>
            <pc:docMk/>
            <pc:sldMk cId="1139289127" sldId="321"/>
            <ac:picMk id="6" creationId="{AD6D67DB-E7BB-1488-2FAA-1BA050CA191D}"/>
          </ac:picMkLst>
        </pc:picChg>
        <pc:picChg chg="add del mod">
          <ac:chgData name="Jesús Galán" userId="a1d5ec7028f3643d" providerId="LiveId" clId="{067A6486-C494-4F37-A360-B9285AC6A215}" dt="2023-10-05T09:36:58.390" v="795" actId="21"/>
          <ac:picMkLst>
            <pc:docMk/>
            <pc:sldMk cId="1139289127" sldId="321"/>
            <ac:picMk id="8" creationId="{F0CC8B4C-5F68-81AB-0C0C-7E20EBEAFF10}"/>
          </ac:picMkLst>
        </pc:picChg>
        <pc:picChg chg="add mod">
          <ac:chgData name="Jesús Galán" userId="a1d5ec7028f3643d" providerId="LiveId" clId="{067A6486-C494-4F37-A360-B9285AC6A215}" dt="2023-10-05T09:37:24.664" v="803"/>
          <ac:picMkLst>
            <pc:docMk/>
            <pc:sldMk cId="1139289127" sldId="321"/>
            <ac:picMk id="11" creationId="{B358DC62-429B-CF83-594E-BB51DA1FFFBE}"/>
          </ac:picMkLst>
        </pc:picChg>
        <pc:picChg chg="add del mod">
          <ac:chgData name="Jesús Galán" userId="a1d5ec7028f3643d" providerId="LiveId" clId="{067A6486-C494-4F37-A360-B9285AC6A215}" dt="2023-10-05T09:53:31.858" v="873" actId="21"/>
          <ac:picMkLst>
            <pc:docMk/>
            <pc:sldMk cId="1139289127" sldId="321"/>
            <ac:picMk id="15" creationId="{E25331BD-FA59-40B9-E730-D849E3507B47}"/>
          </ac:picMkLst>
        </pc:picChg>
        <pc:picChg chg="add del mod">
          <ac:chgData name="Jesús Galán" userId="a1d5ec7028f3643d" providerId="LiveId" clId="{067A6486-C494-4F37-A360-B9285AC6A215}" dt="2023-10-05T09:58:14.719" v="894" actId="21"/>
          <ac:picMkLst>
            <pc:docMk/>
            <pc:sldMk cId="1139289127" sldId="321"/>
            <ac:picMk id="18" creationId="{64ACE1A4-DF3D-BEE1-58E0-9BF3DDAB7355}"/>
          </ac:picMkLst>
        </pc:picChg>
      </pc:sldChg>
      <pc:sldChg chg="addSp delSp modSp add mod">
        <pc:chgData name="Jesús Galán" userId="a1d5ec7028f3643d" providerId="LiveId" clId="{067A6486-C494-4F37-A360-B9285AC6A215}" dt="2023-10-05T09:40:54.826" v="826" actId="14100"/>
        <pc:sldMkLst>
          <pc:docMk/>
          <pc:sldMk cId="3813151908" sldId="322"/>
        </pc:sldMkLst>
        <pc:spChg chg="del">
          <ac:chgData name="Jesús Galán" userId="a1d5ec7028f3643d" providerId="LiveId" clId="{067A6486-C494-4F37-A360-B9285AC6A215}" dt="2023-10-05T09:32:48.120" v="768"/>
          <ac:spMkLst>
            <pc:docMk/>
            <pc:sldMk cId="3813151908" sldId="322"/>
            <ac:spMk id="2" creationId="{D6C8B5AA-CFDD-B8EC-3AA9-8421B0A401F4}"/>
          </ac:spMkLst>
        </pc:spChg>
        <pc:spChg chg="mod">
          <ac:chgData name="Jesús Galán" userId="a1d5ec7028f3643d" providerId="LiveId" clId="{067A6486-C494-4F37-A360-B9285AC6A215}" dt="2023-10-05T08:10:54.383" v="750" actId="108"/>
          <ac:spMkLst>
            <pc:docMk/>
            <pc:sldMk cId="3813151908" sldId="322"/>
            <ac:spMk id="3" creationId="{A968466C-912E-37B4-8C2C-CC9E9CE8CBB5}"/>
          </ac:spMkLst>
        </pc:spChg>
        <pc:spChg chg="del">
          <ac:chgData name="Jesús Galán" userId="a1d5ec7028f3643d" providerId="LiveId" clId="{067A6486-C494-4F37-A360-B9285AC6A215}" dt="2023-10-05T09:39:10.260" v="807"/>
          <ac:spMkLst>
            <pc:docMk/>
            <pc:sldMk cId="3813151908" sldId="322"/>
            <ac:spMk id="4" creationId="{049FE587-C6E0-C5FC-E98E-37E0930A251C}"/>
          </ac:spMkLst>
        </pc:spChg>
        <pc:spChg chg="add del mod">
          <ac:chgData name="Jesús Galán" userId="a1d5ec7028f3643d" providerId="LiveId" clId="{067A6486-C494-4F37-A360-B9285AC6A215}" dt="2023-10-05T09:39:27.820" v="809"/>
          <ac:spMkLst>
            <pc:docMk/>
            <pc:sldMk cId="3813151908" sldId="322"/>
            <ac:spMk id="15" creationId="{61531992-4B96-9EFE-AAE3-AFEBDA778524}"/>
          </ac:spMkLst>
        </pc:spChg>
        <pc:spChg chg="add del mod">
          <ac:chgData name="Jesús Galán" userId="a1d5ec7028f3643d" providerId="LiveId" clId="{067A6486-C494-4F37-A360-B9285AC6A215}" dt="2023-10-05T09:40:38.744" v="822"/>
          <ac:spMkLst>
            <pc:docMk/>
            <pc:sldMk cId="3813151908" sldId="322"/>
            <ac:spMk id="19" creationId="{E5582F15-658F-780E-84AF-179FF99F23E1}"/>
          </ac:spMkLst>
        </pc:spChg>
        <pc:spChg chg="add mod">
          <ac:chgData name="Jesús Galán" userId="a1d5ec7028f3643d" providerId="LiveId" clId="{067A6486-C494-4F37-A360-B9285AC6A215}" dt="2023-10-05T09:40:28.065" v="820" actId="478"/>
          <ac:spMkLst>
            <pc:docMk/>
            <pc:sldMk cId="3813151908" sldId="322"/>
            <ac:spMk id="21" creationId="{45E70326-866B-A3A7-650F-A6BB533C53ED}"/>
          </ac:spMkLst>
        </pc:spChg>
        <pc:picChg chg="del">
          <ac:chgData name="Jesús Galán" userId="a1d5ec7028f3643d" providerId="LiveId" clId="{067A6486-C494-4F37-A360-B9285AC6A215}" dt="2023-10-05T08:10:36.548" v="747" actId="478"/>
          <ac:picMkLst>
            <pc:docMk/>
            <pc:sldMk cId="3813151908" sldId="322"/>
            <ac:picMk id="6" creationId="{AD6D67DB-E7BB-1488-2FAA-1BA050CA191D}"/>
          </ac:picMkLst>
        </pc:picChg>
        <pc:picChg chg="add del mod">
          <ac:chgData name="Jesús Galán" userId="a1d5ec7028f3643d" providerId="LiveId" clId="{067A6486-C494-4F37-A360-B9285AC6A215}" dt="2023-10-05T08:10:34.971" v="746" actId="21"/>
          <ac:picMkLst>
            <pc:docMk/>
            <pc:sldMk cId="3813151908" sldId="322"/>
            <ac:picMk id="7" creationId="{9B0A2C2E-6E5D-C789-6B90-3857FB1B1DFD}"/>
          </ac:picMkLst>
        </pc:picChg>
        <pc:picChg chg="add del mod">
          <ac:chgData name="Jesús Galán" userId="a1d5ec7028f3643d" providerId="LiveId" clId="{067A6486-C494-4F37-A360-B9285AC6A215}" dt="2023-10-05T09:33:08.493" v="772" actId="478"/>
          <ac:picMkLst>
            <pc:docMk/>
            <pc:sldMk cId="3813151908" sldId="322"/>
            <ac:picMk id="8" creationId="{E2D767E2-F53B-C5AD-2C3C-2A95BACB8BCB}"/>
          </ac:picMkLst>
        </pc:picChg>
        <pc:picChg chg="add del mod">
          <ac:chgData name="Jesús Galán" userId="a1d5ec7028f3643d" providerId="LiveId" clId="{067A6486-C494-4F37-A360-B9285AC6A215}" dt="2023-10-05T09:40:24.974" v="819" actId="478"/>
          <ac:picMkLst>
            <pc:docMk/>
            <pc:sldMk cId="3813151908" sldId="322"/>
            <ac:picMk id="10" creationId="{DE1CD0DD-D4CD-3E57-FD2A-246349CB159F}"/>
          </ac:picMkLst>
        </pc:picChg>
        <pc:picChg chg="add del mod">
          <ac:chgData name="Jesús Galán" userId="a1d5ec7028f3643d" providerId="LiveId" clId="{067A6486-C494-4F37-A360-B9285AC6A215}" dt="2023-10-05T09:37:22.217" v="802" actId="21"/>
          <ac:picMkLst>
            <pc:docMk/>
            <pc:sldMk cId="3813151908" sldId="322"/>
            <ac:picMk id="11" creationId="{3748B20D-9104-F099-33CA-24AA96ADEDAE}"/>
          </ac:picMkLst>
        </pc:picChg>
        <pc:picChg chg="add del mod">
          <ac:chgData name="Jesús Galán" userId="a1d5ec7028f3643d" providerId="LiveId" clId="{067A6486-C494-4F37-A360-B9285AC6A215}" dt="2023-10-05T09:39:13.106" v="808" actId="478"/>
          <ac:picMkLst>
            <pc:docMk/>
            <pc:sldMk cId="3813151908" sldId="322"/>
            <ac:picMk id="13" creationId="{ADA75A24-F994-B9C7-E4D7-F38C98A8EEA1}"/>
          </ac:picMkLst>
        </pc:picChg>
        <pc:picChg chg="add del mod ord">
          <ac:chgData name="Jesús Galán" userId="a1d5ec7028f3643d" providerId="LiveId" clId="{067A6486-C494-4F37-A360-B9285AC6A215}" dt="2023-10-05T09:40:28.065" v="820" actId="478"/>
          <ac:picMkLst>
            <pc:docMk/>
            <pc:sldMk cId="3813151908" sldId="322"/>
            <ac:picMk id="17" creationId="{912F1979-A161-4D92-D92B-DF89ADF366E4}"/>
          </ac:picMkLst>
        </pc:picChg>
        <pc:picChg chg="add mod">
          <ac:chgData name="Jesús Galán" userId="a1d5ec7028f3643d" providerId="LiveId" clId="{067A6486-C494-4F37-A360-B9285AC6A215}" dt="2023-10-05T09:40:29.209" v="821"/>
          <ac:picMkLst>
            <pc:docMk/>
            <pc:sldMk cId="3813151908" sldId="322"/>
            <ac:picMk id="22" creationId="{58B0777B-66E1-6E50-E7ED-15D847B73718}"/>
          </ac:picMkLst>
        </pc:picChg>
        <pc:picChg chg="add mod ord">
          <ac:chgData name="Jesús Galán" userId="a1d5ec7028f3643d" providerId="LiveId" clId="{067A6486-C494-4F37-A360-B9285AC6A215}" dt="2023-10-05T09:40:54.826" v="826" actId="14100"/>
          <ac:picMkLst>
            <pc:docMk/>
            <pc:sldMk cId="3813151908" sldId="322"/>
            <ac:picMk id="24" creationId="{0DD52864-93D0-4931-1C9E-BC8009858AD6}"/>
          </ac:picMkLst>
        </pc:picChg>
      </pc:sldChg>
      <pc:sldChg chg="modSp add mod">
        <pc:chgData name="Jesús Galán" userId="a1d5ec7028f3643d" providerId="LiveId" clId="{067A6486-C494-4F37-A360-B9285AC6A215}" dt="2023-10-05T09:38:03.267" v="806" actId="108"/>
        <pc:sldMkLst>
          <pc:docMk/>
          <pc:sldMk cId="326491744" sldId="323"/>
        </pc:sldMkLst>
        <pc:spChg chg="mod">
          <ac:chgData name="Jesús Galán" userId="a1d5ec7028f3643d" providerId="LiveId" clId="{067A6486-C494-4F37-A360-B9285AC6A215}" dt="2023-10-05T09:38:03.267" v="806" actId="108"/>
          <ac:spMkLst>
            <pc:docMk/>
            <pc:sldMk cId="326491744" sldId="323"/>
            <ac:spMk id="3" creationId="{A968466C-912E-37B4-8C2C-CC9E9CE8CBB5}"/>
          </ac:spMkLst>
        </pc:spChg>
      </pc:sldChg>
      <pc:sldChg chg="addSp delSp modSp add mod">
        <pc:chgData name="Jesús Galán" userId="a1d5ec7028f3643d" providerId="LiveId" clId="{067A6486-C494-4F37-A360-B9285AC6A215}" dt="2023-10-05T09:44:35.874" v="834" actId="14100"/>
        <pc:sldMkLst>
          <pc:docMk/>
          <pc:sldMk cId="1805863172" sldId="324"/>
        </pc:sldMkLst>
        <pc:spChg chg="mod">
          <ac:chgData name="Jesús Galán" userId="a1d5ec7028f3643d" providerId="LiveId" clId="{067A6486-C494-4F37-A360-B9285AC6A215}" dt="2023-10-05T09:41:29.387" v="829" actId="108"/>
          <ac:spMkLst>
            <pc:docMk/>
            <pc:sldMk cId="1805863172" sldId="324"/>
            <ac:spMk id="3" creationId="{A968466C-912E-37B4-8C2C-CC9E9CE8CBB5}"/>
          </ac:spMkLst>
        </pc:spChg>
        <pc:spChg chg="del">
          <ac:chgData name="Jesús Galán" userId="a1d5ec7028f3643d" providerId="LiveId" clId="{067A6486-C494-4F37-A360-B9285AC6A215}" dt="2023-10-05T09:44:20.313" v="830"/>
          <ac:spMkLst>
            <pc:docMk/>
            <pc:sldMk cId="1805863172" sldId="324"/>
            <ac:spMk id="4" creationId="{049FE587-C6E0-C5FC-E98E-37E0930A251C}"/>
          </ac:spMkLst>
        </pc:spChg>
        <pc:spChg chg="add del mod">
          <ac:chgData name="Jesús Galán" userId="a1d5ec7028f3643d" providerId="LiveId" clId="{067A6486-C494-4F37-A360-B9285AC6A215}" dt="2023-10-05T09:44:30.459" v="833" actId="478"/>
          <ac:spMkLst>
            <pc:docMk/>
            <pc:sldMk cId="1805863172" sldId="324"/>
            <ac:spMk id="8" creationId="{4C2125C3-FCFA-DED1-0315-665FAEF0F25B}"/>
          </ac:spMkLst>
        </pc:spChg>
        <pc:picChg chg="add mod">
          <ac:chgData name="Jesús Galán" userId="a1d5ec7028f3643d" providerId="LiveId" clId="{067A6486-C494-4F37-A360-B9285AC6A215}" dt="2023-10-05T09:44:35.874" v="834" actId="14100"/>
          <ac:picMkLst>
            <pc:docMk/>
            <pc:sldMk cId="1805863172" sldId="324"/>
            <ac:picMk id="6" creationId="{99658F64-4DD6-4C17-1402-AED337384640}"/>
          </ac:picMkLst>
        </pc:picChg>
        <pc:picChg chg="add del">
          <ac:chgData name="Jesús Galán" userId="a1d5ec7028f3643d" providerId="LiveId" clId="{067A6486-C494-4F37-A360-B9285AC6A215}" dt="2023-10-05T09:44:30.459" v="833" actId="478"/>
          <ac:picMkLst>
            <pc:docMk/>
            <pc:sldMk cId="1805863172" sldId="324"/>
            <ac:picMk id="10" creationId="{DE1CD0DD-D4CD-3E57-FD2A-246349CB159F}"/>
          </ac:picMkLst>
        </pc:picChg>
      </pc:sldChg>
      <pc:sldChg chg="addSp delSp modSp add mod">
        <pc:chgData name="Jesús Galán" userId="a1d5ec7028f3643d" providerId="LiveId" clId="{067A6486-C494-4F37-A360-B9285AC6A215}" dt="2023-10-05T11:42:43.647" v="1328" actId="478"/>
        <pc:sldMkLst>
          <pc:docMk/>
          <pc:sldMk cId="1339676405" sldId="325"/>
        </pc:sldMkLst>
        <pc:spChg chg="mod">
          <ac:chgData name="Jesús Galán" userId="a1d5ec7028f3643d" providerId="LiveId" clId="{067A6486-C494-4F37-A360-B9285AC6A215}" dt="2023-10-05T09:45:25.604" v="838" actId="108"/>
          <ac:spMkLst>
            <pc:docMk/>
            <pc:sldMk cId="1339676405" sldId="325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5T09:46:09.198" v="839"/>
          <ac:spMkLst>
            <pc:docMk/>
            <pc:sldMk cId="1339676405" sldId="325"/>
            <ac:spMk id="4" creationId="{683AF5A9-0E3F-ECB0-66AD-0F5AE8FC235D}"/>
          </ac:spMkLst>
        </pc:spChg>
        <pc:spChg chg="add del mod">
          <ac:chgData name="Jesús Galán" userId="a1d5ec7028f3643d" providerId="LiveId" clId="{067A6486-C494-4F37-A360-B9285AC6A215}" dt="2023-10-05T11:42:43.647" v="1328" actId="478"/>
          <ac:spMkLst>
            <pc:docMk/>
            <pc:sldMk cId="1339676405" sldId="325"/>
            <ac:spMk id="11" creationId="{52C8118F-9CE2-6415-88DE-301F08CC8C8C}"/>
          </ac:spMkLst>
        </pc:spChg>
        <pc:picChg chg="del">
          <ac:chgData name="Jesús Galán" userId="a1d5ec7028f3643d" providerId="LiveId" clId="{067A6486-C494-4F37-A360-B9285AC6A215}" dt="2023-10-05T09:44:50.356" v="836" actId="478"/>
          <ac:picMkLst>
            <pc:docMk/>
            <pc:sldMk cId="1339676405" sldId="325"/>
            <ac:picMk id="6" creationId="{99658F64-4DD6-4C17-1402-AED337384640}"/>
          </ac:picMkLst>
        </pc:picChg>
        <pc:picChg chg="add mod">
          <ac:chgData name="Jesús Galán" userId="a1d5ec7028f3643d" providerId="LiveId" clId="{067A6486-C494-4F37-A360-B9285AC6A215}" dt="2023-10-05T09:46:16.893" v="841" actId="14100"/>
          <ac:picMkLst>
            <pc:docMk/>
            <pc:sldMk cId="1339676405" sldId="325"/>
            <ac:picMk id="8" creationId="{88C8B02D-B12A-557E-4EC1-20DF02B4AA09}"/>
          </ac:picMkLst>
        </pc:picChg>
        <pc:picChg chg="add del mod">
          <ac:chgData name="Jesús Galán" userId="a1d5ec7028f3643d" providerId="LiveId" clId="{067A6486-C494-4F37-A360-B9285AC6A215}" dt="2023-10-05T09:57:52.357" v="889" actId="21"/>
          <ac:picMkLst>
            <pc:docMk/>
            <pc:sldMk cId="1339676405" sldId="325"/>
            <ac:picMk id="9" creationId="{4B42F7A6-3B19-E5B1-0357-A24644C55C06}"/>
          </ac:picMkLst>
        </pc:picChg>
      </pc:sldChg>
      <pc:sldChg chg="add modTransition">
        <pc:chgData name="Jesús Galán" userId="a1d5ec7028f3643d" providerId="LiveId" clId="{067A6486-C494-4F37-A360-B9285AC6A215}" dt="2023-10-05T19:55:31.928" v="2438"/>
        <pc:sldMkLst>
          <pc:docMk/>
          <pc:sldMk cId="334514208" sldId="326"/>
        </pc:sldMkLst>
      </pc:sldChg>
      <pc:sldChg chg="add ord modTransition">
        <pc:chgData name="Jesús Galán" userId="a1d5ec7028f3643d" providerId="LiveId" clId="{067A6486-C494-4F37-A360-B9285AC6A215}" dt="2023-10-05T09:47:40.826" v="846"/>
        <pc:sldMkLst>
          <pc:docMk/>
          <pc:sldMk cId="1649429424" sldId="327"/>
        </pc:sldMkLst>
      </pc:sldChg>
      <pc:sldChg chg="modSp add mod ord modTransition">
        <pc:chgData name="Jesús Galán" userId="a1d5ec7028f3643d" providerId="LiveId" clId="{067A6486-C494-4F37-A360-B9285AC6A215}" dt="2023-10-05T09:48:54.411" v="862" actId="14100"/>
        <pc:sldMkLst>
          <pc:docMk/>
          <pc:sldMk cId="3384007761" sldId="328"/>
        </pc:sldMkLst>
        <pc:spChg chg="mod">
          <ac:chgData name="Jesús Galán" userId="a1d5ec7028f3643d" providerId="LiveId" clId="{067A6486-C494-4F37-A360-B9285AC6A215}" dt="2023-10-05T09:48:54.411" v="862" actId="14100"/>
          <ac:spMkLst>
            <pc:docMk/>
            <pc:sldMk cId="3384007761" sldId="328"/>
            <ac:spMk id="3" creationId="{A968466C-912E-37B4-8C2C-CC9E9CE8CBB5}"/>
          </ac:spMkLst>
        </pc:spChg>
      </pc:sldChg>
      <pc:sldChg chg="addSp delSp modSp add del mod modTransition">
        <pc:chgData name="Jesús Galán" userId="a1d5ec7028f3643d" providerId="LiveId" clId="{067A6486-C494-4F37-A360-B9285AC6A215}" dt="2023-10-05T10:39:30.720" v="1071" actId="47"/>
        <pc:sldMkLst>
          <pc:docMk/>
          <pc:sldMk cId="706095976" sldId="329"/>
        </pc:sldMkLst>
        <pc:spChg chg="del">
          <ac:chgData name="Jesús Galán" userId="a1d5ec7028f3643d" providerId="LiveId" clId="{067A6486-C494-4F37-A360-B9285AC6A215}" dt="2023-10-05T09:57:26.166" v="885"/>
          <ac:spMkLst>
            <pc:docMk/>
            <pc:sldMk cId="706095976" sldId="329"/>
            <ac:spMk id="2" creationId="{D6C8B5AA-CFDD-B8EC-3AA9-8421B0A401F4}"/>
          </ac:spMkLst>
        </pc:spChg>
        <pc:spChg chg="mod">
          <ac:chgData name="Jesús Galán" userId="a1d5ec7028f3643d" providerId="LiveId" clId="{067A6486-C494-4F37-A360-B9285AC6A215}" dt="2023-10-05T09:49:53.440" v="866" actId="108"/>
          <ac:spMkLst>
            <pc:docMk/>
            <pc:sldMk cId="706095976" sldId="329"/>
            <ac:spMk id="3" creationId="{A968466C-912E-37B4-8C2C-CC9E9CE8CBB5}"/>
          </ac:spMkLst>
        </pc:spChg>
        <pc:spChg chg="add mod">
          <ac:chgData name="Jesús Galán" userId="a1d5ec7028f3643d" providerId="LiveId" clId="{067A6486-C494-4F37-A360-B9285AC6A215}" dt="2023-10-05T09:57:28.675" v="886" actId="21"/>
          <ac:spMkLst>
            <pc:docMk/>
            <pc:sldMk cId="706095976" sldId="329"/>
            <ac:spMk id="9" creationId="{C7007D8F-00AE-7234-EFAB-ACE2E021AD4D}"/>
          </ac:spMkLst>
        </pc:spChg>
        <pc:picChg chg="add del mod">
          <ac:chgData name="Jesús Galán" userId="a1d5ec7028f3643d" providerId="LiveId" clId="{067A6486-C494-4F37-A360-B9285AC6A215}" dt="2023-10-05T09:57:28.675" v="886" actId="21"/>
          <ac:picMkLst>
            <pc:docMk/>
            <pc:sldMk cId="706095976" sldId="329"/>
            <ac:picMk id="7" creationId="{BB5F9974-A808-90E4-81D8-6F0B2F544BBD}"/>
          </ac:picMkLst>
        </pc:picChg>
        <pc:picChg chg="add mod">
          <ac:chgData name="Jesús Galán" userId="a1d5ec7028f3643d" providerId="LiveId" clId="{067A6486-C494-4F37-A360-B9285AC6A215}" dt="2023-10-05T09:58:21.537" v="895"/>
          <ac:picMkLst>
            <pc:docMk/>
            <pc:sldMk cId="706095976" sldId="329"/>
            <ac:picMk id="10" creationId="{B3FDA988-D95E-B2C6-DE9C-4DB73E4E449D}"/>
          </ac:picMkLst>
        </pc:picChg>
      </pc:sldChg>
      <pc:sldChg chg="addSp delSp modSp add mod modTransition">
        <pc:chgData name="Jesús Galán" userId="a1d5ec7028f3643d" providerId="LiveId" clId="{067A6486-C494-4F37-A360-B9285AC6A215}" dt="2023-10-05T14:22:59.523" v="1490"/>
        <pc:sldMkLst>
          <pc:docMk/>
          <pc:sldMk cId="849659888" sldId="330"/>
        </pc:sldMkLst>
        <pc:spChg chg="mod">
          <ac:chgData name="Jesús Galán" userId="a1d5ec7028f3643d" providerId="LiveId" clId="{067A6486-C494-4F37-A360-B9285AC6A215}" dt="2023-10-05T10:44:15.280" v="1099" actId="20577"/>
          <ac:spMkLst>
            <pc:docMk/>
            <pc:sldMk cId="849659888" sldId="330"/>
            <ac:spMk id="3" creationId="{A968466C-912E-37B4-8C2C-CC9E9CE8CBB5}"/>
          </ac:spMkLst>
        </pc:spChg>
        <pc:spChg chg="add mod">
          <ac:chgData name="Jesús Galán" userId="a1d5ec7028f3643d" providerId="LiveId" clId="{067A6486-C494-4F37-A360-B9285AC6A215}" dt="2023-10-05T10:43:29.399" v="1092" actId="1076"/>
          <ac:spMkLst>
            <pc:docMk/>
            <pc:sldMk cId="849659888" sldId="330"/>
            <ac:spMk id="6" creationId="{2D7C52E8-2CB3-5171-4FA9-67C035972612}"/>
          </ac:spMkLst>
        </pc:spChg>
        <pc:spChg chg="del">
          <ac:chgData name="Jesús Galán" userId="a1d5ec7028f3643d" providerId="LiveId" clId="{067A6486-C494-4F37-A360-B9285AC6A215}" dt="2023-10-05T10:42:23.862" v="1084" actId="478"/>
          <ac:spMkLst>
            <pc:docMk/>
            <pc:sldMk cId="849659888" sldId="330"/>
            <ac:spMk id="9" creationId="{C7007D8F-00AE-7234-EFAB-ACE2E021AD4D}"/>
          </ac:spMkLst>
        </pc:spChg>
        <pc:picChg chg="add del mod">
          <ac:chgData name="Jesús Galán" userId="a1d5ec7028f3643d" providerId="LiveId" clId="{067A6486-C494-4F37-A360-B9285AC6A215}" dt="2023-10-05T10:40:06.309" v="1077" actId="21"/>
          <ac:picMkLst>
            <pc:docMk/>
            <pc:sldMk cId="849659888" sldId="330"/>
            <ac:picMk id="2" creationId="{A44DBF9D-2657-C326-DFAD-E6AB71428088}"/>
          </ac:picMkLst>
        </pc:picChg>
        <pc:picChg chg="del">
          <ac:chgData name="Jesús Galán" userId="a1d5ec7028f3643d" providerId="LiveId" clId="{067A6486-C494-4F37-A360-B9285AC6A215}" dt="2023-10-05T10:42:15.163" v="1082" actId="478"/>
          <ac:picMkLst>
            <pc:docMk/>
            <pc:sldMk cId="849659888" sldId="330"/>
            <ac:picMk id="10" creationId="{B3FDA988-D95E-B2C6-DE9C-4DB73E4E449D}"/>
          </ac:picMkLst>
        </pc:picChg>
      </pc:sldChg>
      <pc:sldChg chg="addSp delSp modSp add mod modTransition">
        <pc:chgData name="Jesús Galán" userId="a1d5ec7028f3643d" providerId="LiveId" clId="{067A6486-C494-4F37-A360-B9285AC6A215}" dt="2023-10-06T09:40:12.090" v="3781"/>
        <pc:sldMkLst>
          <pc:docMk/>
          <pc:sldMk cId="632576884" sldId="331"/>
        </pc:sldMkLst>
        <pc:spChg chg="mod">
          <ac:chgData name="Jesús Galán" userId="a1d5ec7028f3643d" providerId="LiveId" clId="{067A6486-C494-4F37-A360-B9285AC6A215}" dt="2023-10-05T11:49:12.924" v="1417" actId="108"/>
          <ac:spMkLst>
            <pc:docMk/>
            <pc:sldMk cId="632576884" sldId="331"/>
            <ac:spMk id="3" creationId="{A968466C-912E-37B4-8C2C-CC9E9CE8CBB5}"/>
          </ac:spMkLst>
        </pc:spChg>
        <pc:picChg chg="del">
          <ac:chgData name="Jesús Galán" userId="a1d5ec7028f3643d" providerId="LiveId" clId="{067A6486-C494-4F37-A360-B9285AC6A215}" dt="2023-10-05T11:51:57.776" v="1423" actId="478"/>
          <ac:picMkLst>
            <pc:docMk/>
            <pc:sldMk cId="632576884" sldId="331"/>
            <ac:picMk id="2" creationId="{A44DBF9D-2657-C326-DFAD-E6AB71428088}"/>
          </ac:picMkLst>
        </pc:picChg>
        <pc:picChg chg="add del mod">
          <ac:chgData name="Jesús Galán" userId="a1d5ec7028f3643d" providerId="LiveId" clId="{067A6486-C494-4F37-A360-B9285AC6A215}" dt="2023-10-05T11:55:07.559" v="1446" actId="478"/>
          <ac:picMkLst>
            <pc:docMk/>
            <pc:sldMk cId="632576884" sldId="331"/>
            <ac:picMk id="6" creationId="{C55F006D-5DC3-15B1-C542-91DD1C53A2DD}"/>
          </ac:picMkLst>
        </pc:picChg>
        <pc:picChg chg="add del mod ord">
          <ac:chgData name="Jesús Galán" userId="a1d5ec7028f3643d" providerId="LiveId" clId="{067A6486-C494-4F37-A360-B9285AC6A215}" dt="2023-10-06T09:40:11.109" v="3780" actId="478"/>
          <ac:picMkLst>
            <pc:docMk/>
            <pc:sldMk cId="632576884" sldId="331"/>
            <ac:picMk id="7" creationId="{9C4B88D3-1FFB-F695-3513-E28751E36950}"/>
          </ac:picMkLst>
        </pc:picChg>
        <pc:picChg chg="add del mod">
          <ac:chgData name="Jesús Galán" userId="a1d5ec7028f3643d" providerId="LiveId" clId="{067A6486-C494-4F37-A360-B9285AC6A215}" dt="2023-10-05T11:55:07.559" v="1446" actId="478"/>
          <ac:picMkLst>
            <pc:docMk/>
            <pc:sldMk cId="632576884" sldId="331"/>
            <ac:picMk id="8" creationId="{A85403AC-78EF-E471-0D25-052EA711545B}"/>
          </ac:picMkLst>
        </pc:picChg>
        <pc:picChg chg="del">
          <ac:chgData name="Jesús Galán" userId="a1d5ec7028f3643d" providerId="LiveId" clId="{067A6486-C494-4F37-A360-B9285AC6A215}" dt="2023-10-05T11:51:45.897" v="1418" actId="478"/>
          <ac:picMkLst>
            <pc:docMk/>
            <pc:sldMk cId="632576884" sldId="331"/>
            <ac:picMk id="10" creationId="{B3FDA988-D95E-B2C6-DE9C-4DB73E4E449D}"/>
          </ac:picMkLst>
        </pc:picChg>
        <pc:picChg chg="add del mod">
          <ac:chgData name="Jesús Galán" userId="a1d5ec7028f3643d" providerId="LiveId" clId="{067A6486-C494-4F37-A360-B9285AC6A215}" dt="2023-10-06T09:39:57.723" v="3775" actId="21"/>
          <ac:picMkLst>
            <pc:docMk/>
            <pc:sldMk cId="632576884" sldId="331"/>
            <ac:picMk id="11" creationId="{55537FFB-4627-9A24-7019-5E9AB225B247}"/>
          </ac:picMkLst>
        </pc:picChg>
        <pc:picChg chg="add del mod">
          <ac:chgData name="Jesús Galán" userId="a1d5ec7028f3643d" providerId="LiveId" clId="{067A6486-C494-4F37-A360-B9285AC6A215}" dt="2023-10-06T09:40:09.569" v="3779" actId="21"/>
          <ac:picMkLst>
            <pc:docMk/>
            <pc:sldMk cId="632576884" sldId="331"/>
            <ac:picMk id="12" creationId="{F927E721-00BA-56F0-E185-55F1C949EF40}"/>
          </ac:picMkLst>
        </pc:picChg>
        <pc:picChg chg="add mod">
          <ac:chgData name="Jesús Galán" userId="a1d5ec7028f3643d" providerId="LiveId" clId="{067A6486-C494-4F37-A360-B9285AC6A215}" dt="2023-10-06T09:40:12.090" v="3781"/>
          <ac:picMkLst>
            <pc:docMk/>
            <pc:sldMk cId="632576884" sldId="331"/>
            <ac:picMk id="13" creationId="{B94AAC7A-7E16-AB7C-A250-0B2E5F1780B9}"/>
          </ac:picMkLst>
        </pc:picChg>
      </pc:sldChg>
      <pc:sldChg chg="addSp delSp modSp add mod modTransition">
        <pc:chgData name="Jesús Galán" userId="a1d5ec7028f3643d" providerId="LiveId" clId="{067A6486-C494-4F37-A360-B9285AC6A215}" dt="2023-10-05T10:20:58.239" v="1043"/>
        <pc:sldMkLst>
          <pc:docMk/>
          <pc:sldMk cId="867690581" sldId="332"/>
        </pc:sldMkLst>
        <pc:spChg chg="del">
          <ac:chgData name="Jesús Galán" userId="a1d5ec7028f3643d" providerId="LiveId" clId="{067A6486-C494-4F37-A360-B9285AC6A215}" dt="2023-10-05T10:06:15.096" v="904"/>
          <ac:spMkLst>
            <pc:docMk/>
            <pc:sldMk cId="867690581" sldId="332"/>
            <ac:spMk id="9" creationId="{C7007D8F-00AE-7234-EFAB-ACE2E021AD4D}"/>
          </ac:spMkLst>
        </pc:spChg>
        <pc:spChg chg="add del mod">
          <ac:chgData name="Jesús Galán" userId="a1d5ec7028f3643d" providerId="LiveId" clId="{067A6486-C494-4F37-A360-B9285AC6A215}" dt="2023-10-05T10:10:01.091" v="907"/>
          <ac:spMkLst>
            <pc:docMk/>
            <pc:sldMk cId="867690581" sldId="332"/>
            <ac:spMk id="11" creationId="{4109CDAC-C10B-A34E-8729-23EF8709E60A}"/>
          </ac:spMkLst>
        </pc:spChg>
        <pc:spChg chg="add del mod">
          <ac:chgData name="Jesús Galán" userId="a1d5ec7028f3643d" providerId="LiveId" clId="{067A6486-C494-4F37-A360-B9285AC6A215}" dt="2023-10-05T10:12:08.422" v="910"/>
          <ac:spMkLst>
            <pc:docMk/>
            <pc:sldMk cId="867690581" sldId="332"/>
            <ac:spMk id="15" creationId="{9484BFEC-5FAC-508F-E661-72AA83F9CBC4}"/>
          </ac:spMkLst>
        </pc:spChg>
        <pc:spChg chg="add mod">
          <ac:chgData name="Jesús Galán" userId="a1d5ec7028f3643d" providerId="LiveId" clId="{067A6486-C494-4F37-A360-B9285AC6A215}" dt="2023-10-05T10:20:36.327" v="1041" actId="478"/>
          <ac:spMkLst>
            <pc:docMk/>
            <pc:sldMk cId="867690581" sldId="332"/>
            <ac:spMk id="19" creationId="{67E17F01-A278-2EFD-F7FC-1E4902456706}"/>
          </ac:spMkLst>
        </pc:spChg>
        <pc:picChg chg="add del mod">
          <ac:chgData name="Jesús Galán" userId="a1d5ec7028f3643d" providerId="LiveId" clId="{067A6486-C494-4F37-A360-B9285AC6A215}" dt="2023-10-05T10:06:05.975" v="903"/>
          <ac:picMkLst>
            <pc:docMk/>
            <pc:sldMk cId="867690581" sldId="332"/>
            <ac:picMk id="2" creationId="{C5DD6AF9-B7E6-DB01-92A2-F25726F0E4DA}"/>
          </ac:picMkLst>
        </pc:picChg>
        <pc:picChg chg="add del mod">
          <ac:chgData name="Jesús Galán" userId="a1d5ec7028f3643d" providerId="LiveId" clId="{067A6486-C494-4F37-A360-B9285AC6A215}" dt="2023-10-05T10:06:23.799" v="906" actId="478"/>
          <ac:picMkLst>
            <pc:docMk/>
            <pc:sldMk cId="867690581" sldId="332"/>
            <ac:picMk id="7" creationId="{9CDD700F-84F5-9033-BD60-9C3F98248856}"/>
          </ac:picMkLst>
        </pc:picChg>
        <pc:picChg chg="del">
          <ac:chgData name="Jesús Galán" userId="a1d5ec7028f3643d" providerId="LiveId" clId="{067A6486-C494-4F37-A360-B9285AC6A215}" dt="2023-10-05T10:13:12.945" v="925" actId="478"/>
          <ac:picMkLst>
            <pc:docMk/>
            <pc:sldMk cId="867690581" sldId="332"/>
            <ac:picMk id="10" creationId="{B3FDA988-D95E-B2C6-DE9C-4DB73E4E449D}"/>
          </ac:picMkLst>
        </pc:picChg>
        <pc:picChg chg="add del mod">
          <ac:chgData name="Jesús Galán" userId="a1d5ec7028f3643d" providerId="LiveId" clId="{067A6486-C494-4F37-A360-B9285AC6A215}" dt="2023-10-05T10:10:12.270" v="909" actId="478"/>
          <ac:picMkLst>
            <pc:docMk/>
            <pc:sldMk cId="867690581" sldId="332"/>
            <ac:picMk id="13" creationId="{DC8E5C88-7251-967A-5C3D-2D8A6B81C87E}"/>
          </ac:picMkLst>
        </pc:picChg>
        <pc:picChg chg="add del mod">
          <ac:chgData name="Jesús Galán" userId="a1d5ec7028f3643d" providerId="LiveId" clId="{067A6486-C494-4F37-A360-B9285AC6A215}" dt="2023-10-05T10:20:36.327" v="1041" actId="478"/>
          <ac:picMkLst>
            <pc:docMk/>
            <pc:sldMk cId="867690581" sldId="332"/>
            <ac:picMk id="17" creationId="{DF3EE083-1962-97A5-E4FE-5D350D1D10E7}"/>
          </ac:picMkLst>
        </pc:picChg>
        <pc:picChg chg="add mod">
          <ac:chgData name="Jesús Galán" userId="a1d5ec7028f3643d" providerId="LiveId" clId="{067A6486-C494-4F37-A360-B9285AC6A215}" dt="2023-10-05T10:20:43.331" v="1042"/>
          <ac:picMkLst>
            <pc:docMk/>
            <pc:sldMk cId="867690581" sldId="332"/>
            <ac:picMk id="20" creationId="{2FABFDEA-1061-6D01-280D-1D6330975CFA}"/>
          </ac:picMkLst>
        </pc:picChg>
      </pc:sldChg>
      <pc:sldChg chg="addSp delSp modSp add del mod modTransition">
        <pc:chgData name="Jesús Galán" userId="a1d5ec7028f3643d" providerId="LiveId" clId="{067A6486-C494-4F37-A360-B9285AC6A215}" dt="2023-10-05T10:39:57.537" v="1074" actId="47"/>
        <pc:sldMkLst>
          <pc:docMk/>
          <pc:sldMk cId="78803645" sldId="333"/>
        </pc:sldMkLst>
        <pc:spChg chg="del">
          <ac:chgData name="Jesús Galán" userId="a1d5ec7028f3643d" providerId="LiveId" clId="{067A6486-C494-4F37-A360-B9285AC6A215}" dt="2023-10-05T10:15:35.699" v="1019"/>
          <ac:spMkLst>
            <pc:docMk/>
            <pc:sldMk cId="78803645" sldId="333"/>
            <ac:spMk id="4" creationId="{049FE587-C6E0-C5FC-E98E-37E0930A251C}"/>
          </ac:spMkLst>
        </pc:spChg>
        <pc:spChg chg="add del mod">
          <ac:chgData name="Jesús Galán" userId="a1d5ec7028f3643d" providerId="LiveId" clId="{067A6486-C494-4F37-A360-B9285AC6A215}" dt="2023-10-05T10:16:40.251" v="1023"/>
          <ac:spMkLst>
            <pc:docMk/>
            <pc:sldMk cId="78803645" sldId="333"/>
            <ac:spMk id="8" creationId="{B6721AAF-1BDA-1474-35F7-25FF789FD1AB}"/>
          </ac:spMkLst>
        </pc:spChg>
        <pc:spChg chg="add del mod">
          <ac:chgData name="Jesús Galán" userId="a1d5ec7028f3643d" providerId="LiveId" clId="{067A6486-C494-4F37-A360-B9285AC6A215}" dt="2023-10-05T10:18:37.312" v="1027"/>
          <ac:spMkLst>
            <pc:docMk/>
            <pc:sldMk cId="78803645" sldId="333"/>
            <ac:spMk id="12" creationId="{73BB13E7-AD20-BCCC-3DC2-77B858C7194F}"/>
          </ac:spMkLst>
        </pc:spChg>
        <pc:spChg chg="add mod">
          <ac:chgData name="Jesús Galán" userId="a1d5ec7028f3643d" providerId="LiveId" clId="{067A6486-C494-4F37-A360-B9285AC6A215}" dt="2023-10-05T10:18:52.231" v="1035" actId="478"/>
          <ac:spMkLst>
            <pc:docMk/>
            <pc:sldMk cId="78803645" sldId="333"/>
            <ac:spMk id="16" creationId="{10C76E70-BB1A-1392-4464-EE359F8D262D}"/>
          </ac:spMkLst>
        </pc:spChg>
        <pc:spChg chg="add mod">
          <ac:chgData name="Jesús Galán" userId="a1d5ec7028f3643d" providerId="LiveId" clId="{067A6486-C494-4F37-A360-B9285AC6A215}" dt="2023-10-05T10:19:26.814" v="1037" actId="478"/>
          <ac:spMkLst>
            <pc:docMk/>
            <pc:sldMk cId="78803645" sldId="333"/>
            <ac:spMk id="21" creationId="{94E7F5AF-60B2-278D-BE3D-90E779FBC17C}"/>
          </ac:spMkLst>
        </pc:spChg>
        <pc:picChg chg="add del mod">
          <ac:chgData name="Jesús Galán" userId="a1d5ec7028f3643d" providerId="LiveId" clId="{067A6486-C494-4F37-A360-B9285AC6A215}" dt="2023-10-05T10:16:01.391" v="1022" actId="478"/>
          <ac:picMkLst>
            <pc:docMk/>
            <pc:sldMk cId="78803645" sldId="333"/>
            <ac:picMk id="6" creationId="{479D557C-3696-FD27-0454-3D946F16FFD7}"/>
          </ac:picMkLst>
        </pc:picChg>
        <pc:picChg chg="add del mod">
          <ac:chgData name="Jesús Galán" userId="a1d5ec7028f3643d" providerId="LiveId" clId="{067A6486-C494-4F37-A360-B9285AC6A215}" dt="2023-10-05T10:16:51.403" v="1026" actId="478"/>
          <ac:picMkLst>
            <pc:docMk/>
            <pc:sldMk cId="78803645" sldId="333"/>
            <ac:picMk id="10" creationId="{7C7023CA-2084-8386-AE6A-855184BEA19F}"/>
          </ac:picMkLst>
        </pc:picChg>
        <pc:picChg chg="add del mod">
          <ac:chgData name="Jesús Galán" userId="a1d5ec7028f3643d" providerId="LiveId" clId="{067A6486-C494-4F37-A360-B9285AC6A215}" dt="2023-10-05T10:18:52.231" v="1035" actId="478"/>
          <ac:picMkLst>
            <pc:docMk/>
            <pc:sldMk cId="78803645" sldId="333"/>
            <ac:picMk id="14" creationId="{A9503467-D044-19DF-3EBA-D5E1D0844706}"/>
          </ac:picMkLst>
        </pc:picChg>
        <pc:picChg chg="del mod">
          <ac:chgData name="Jesús Galán" userId="a1d5ec7028f3643d" providerId="LiveId" clId="{067A6486-C494-4F37-A360-B9285AC6A215}" dt="2023-10-05T10:19:26.814" v="1037" actId="478"/>
          <ac:picMkLst>
            <pc:docMk/>
            <pc:sldMk cId="78803645" sldId="333"/>
            <ac:picMk id="17" creationId="{DF3EE083-1962-97A5-E4FE-5D350D1D10E7}"/>
          </ac:picMkLst>
        </pc:picChg>
        <pc:picChg chg="add mod">
          <ac:chgData name="Jesús Galán" userId="a1d5ec7028f3643d" providerId="LiveId" clId="{067A6486-C494-4F37-A360-B9285AC6A215}" dt="2023-10-05T10:21:18.183" v="1047" actId="1076"/>
          <ac:picMkLst>
            <pc:docMk/>
            <pc:sldMk cId="78803645" sldId="333"/>
            <ac:picMk id="19" creationId="{1B94900A-CB17-D86A-4BA7-E5C7D49DFED6}"/>
          </ac:picMkLst>
        </pc:picChg>
      </pc:sldChg>
      <pc:sldChg chg="modSp add mod modTransition">
        <pc:chgData name="Jesús Galán" userId="a1d5ec7028f3643d" providerId="LiveId" clId="{067A6486-C494-4F37-A360-B9285AC6A215}" dt="2023-10-06T07:24:00.469" v="3102"/>
        <pc:sldMkLst>
          <pc:docMk/>
          <pc:sldMk cId="4110335074" sldId="334"/>
        </pc:sldMkLst>
        <pc:picChg chg="mod">
          <ac:chgData name="Jesús Galán" userId="a1d5ec7028f3643d" providerId="LiveId" clId="{067A6486-C494-4F37-A360-B9285AC6A215}" dt="2023-10-05T10:38:02.453" v="1057" actId="1076"/>
          <ac:picMkLst>
            <pc:docMk/>
            <pc:sldMk cId="4110335074" sldId="334"/>
            <ac:picMk id="20" creationId="{2FABFDEA-1061-6D01-280D-1D6330975CFA}"/>
          </ac:picMkLst>
        </pc:picChg>
      </pc:sldChg>
      <pc:sldChg chg="modSp add del mod modTransition">
        <pc:chgData name="Jesús Galán" userId="a1d5ec7028f3643d" providerId="LiveId" clId="{067A6486-C494-4F37-A360-B9285AC6A215}" dt="2023-10-06T07:23:54.827" v="3101" actId="47"/>
        <pc:sldMkLst>
          <pc:docMk/>
          <pc:sldMk cId="4025528674" sldId="335"/>
        </pc:sldMkLst>
        <pc:picChg chg="mod">
          <ac:chgData name="Jesús Galán" userId="a1d5ec7028f3643d" providerId="LiveId" clId="{067A6486-C494-4F37-A360-B9285AC6A215}" dt="2023-10-05T10:38:44.548" v="1065" actId="1076"/>
          <ac:picMkLst>
            <pc:docMk/>
            <pc:sldMk cId="4025528674" sldId="335"/>
            <ac:picMk id="20" creationId="{2FABFDEA-1061-6D01-280D-1D6330975CFA}"/>
          </ac:picMkLst>
        </pc:picChg>
      </pc:sldChg>
      <pc:sldChg chg="modSp add mod modTransition">
        <pc:chgData name="Jesús Galán" userId="a1d5ec7028f3643d" providerId="LiveId" clId="{067A6486-C494-4F37-A360-B9285AC6A215}" dt="2023-10-05T10:39:13.030" v="1070"/>
        <pc:sldMkLst>
          <pc:docMk/>
          <pc:sldMk cId="1632839130" sldId="336"/>
        </pc:sldMkLst>
        <pc:picChg chg="mod">
          <ac:chgData name="Jesús Galán" userId="a1d5ec7028f3643d" providerId="LiveId" clId="{067A6486-C494-4F37-A360-B9285AC6A215}" dt="2023-10-05T10:39:00.974" v="1068" actId="1076"/>
          <ac:picMkLst>
            <pc:docMk/>
            <pc:sldMk cId="1632839130" sldId="336"/>
            <ac:picMk id="20" creationId="{2FABFDEA-1061-6D01-280D-1D6330975CFA}"/>
          </ac:picMkLst>
        </pc:picChg>
      </pc:sldChg>
      <pc:sldChg chg="addSp modSp add mod modTransition">
        <pc:chgData name="Jesús Galán" userId="a1d5ec7028f3643d" providerId="LiveId" clId="{067A6486-C494-4F37-A360-B9285AC6A215}" dt="2023-10-05T10:40:32.185" v="1081" actId="14100"/>
        <pc:sldMkLst>
          <pc:docMk/>
          <pc:sldMk cId="3008806407" sldId="337"/>
        </pc:sldMkLst>
        <pc:picChg chg="add mod">
          <ac:chgData name="Jesús Galán" userId="a1d5ec7028f3643d" providerId="LiveId" clId="{067A6486-C494-4F37-A360-B9285AC6A215}" dt="2023-10-05T10:40:32.185" v="1081" actId="14100"/>
          <ac:picMkLst>
            <pc:docMk/>
            <pc:sldMk cId="3008806407" sldId="337"/>
            <ac:picMk id="2" creationId="{E6E9D57F-CC76-5F43-4A62-011969F849EC}"/>
          </ac:picMkLst>
        </pc:picChg>
      </pc:sldChg>
      <pc:sldChg chg="add del">
        <pc:chgData name="Jesús Galán" userId="a1d5ec7028f3643d" providerId="LiveId" clId="{067A6486-C494-4F37-A360-B9285AC6A215}" dt="2023-10-05T10:39:55.157" v="1073" actId="47"/>
        <pc:sldMkLst>
          <pc:docMk/>
          <pc:sldMk cId="3582327418" sldId="337"/>
        </pc:sldMkLst>
      </pc:sldChg>
      <pc:sldChg chg="addSp delSp modSp add mod modTransition">
        <pc:chgData name="Jesús Galán" userId="a1d5ec7028f3643d" providerId="LiveId" clId="{067A6486-C494-4F37-A360-B9285AC6A215}" dt="2023-10-05T14:24:47.217" v="1496"/>
        <pc:sldMkLst>
          <pc:docMk/>
          <pc:sldMk cId="3001995598" sldId="338"/>
        </pc:sldMkLst>
        <pc:picChg chg="add del mod">
          <ac:chgData name="Jesús Galán" userId="a1d5ec7028f3643d" providerId="LiveId" clId="{067A6486-C494-4F37-A360-B9285AC6A215}" dt="2023-10-05T10:51:09.983" v="1105" actId="478"/>
          <ac:picMkLst>
            <pc:docMk/>
            <pc:sldMk cId="3001995598" sldId="338"/>
            <ac:picMk id="7" creationId="{87F95A35-4A65-C817-AD97-4EFAEBE80D7D}"/>
          </ac:picMkLst>
        </pc:picChg>
        <pc:picChg chg="add mod">
          <ac:chgData name="Jesús Galán" userId="a1d5ec7028f3643d" providerId="LiveId" clId="{067A6486-C494-4F37-A360-B9285AC6A215}" dt="2023-10-05T10:51:58.004" v="1112" actId="1076"/>
          <ac:picMkLst>
            <pc:docMk/>
            <pc:sldMk cId="3001995598" sldId="338"/>
            <ac:picMk id="9" creationId="{92F4A480-B11B-25D8-0A81-551AC4CE77E0}"/>
          </ac:picMkLst>
        </pc:picChg>
      </pc:sldChg>
      <pc:sldChg chg="addSp delSp modSp new del mod modClrScheme chgLayout">
        <pc:chgData name="Jesús Galán" userId="a1d5ec7028f3643d" providerId="LiveId" clId="{067A6486-C494-4F37-A360-B9285AC6A215}" dt="2023-10-05T11:14:31.804" v="1253" actId="47"/>
        <pc:sldMkLst>
          <pc:docMk/>
          <pc:sldMk cId="3556370201" sldId="339"/>
        </pc:sldMkLst>
        <pc:spChg chg="del">
          <ac:chgData name="Jesús Galán" userId="a1d5ec7028f3643d" providerId="LiveId" clId="{067A6486-C494-4F37-A360-B9285AC6A215}" dt="2023-10-05T10:52:35.147" v="1114" actId="700"/>
          <ac:spMkLst>
            <pc:docMk/>
            <pc:sldMk cId="3556370201" sldId="339"/>
            <ac:spMk id="2" creationId="{1ECD2A44-65A6-407B-80D6-6E33C4AFA413}"/>
          </ac:spMkLst>
        </pc:spChg>
        <pc:spChg chg="del mod ord">
          <ac:chgData name="Jesús Galán" userId="a1d5ec7028f3643d" providerId="LiveId" clId="{067A6486-C494-4F37-A360-B9285AC6A215}" dt="2023-10-05T10:52:35.147" v="1114" actId="700"/>
          <ac:spMkLst>
            <pc:docMk/>
            <pc:sldMk cId="3556370201" sldId="339"/>
            <ac:spMk id="3" creationId="{FA0E2EE0-7A6E-9AB1-E025-065787EC0402}"/>
          </ac:spMkLst>
        </pc:spChg>
        <pc:spChg chg="del">
          <ac:chgData name="Jesús Galán" userId="a1d5ec7028f3643d" providerId="LiveId" clId="{067A6486-C494-4F37-A360-B9285AC6A215}" dt="2023-10-05T10:52:35.147" v="1114" actId="700"/>
          <ac:spMkLst>
            <pc:docMk/>
            <pc:sldMk cId="3556370201" sldId="339"/>
            <ac:spMk id="4" creationId="{A8EAB65F-2C8B-EC6B-810F-2487A5C5F4C6}"/>
          </ac:spMkLst>
        </pc:spChg>
        <pc:spChg chg="del">
          <ac:chgData name="Jesús Galán" userId="a1d5ec7028f3643d" providerId="LiveId" clId="{067A6486-C494-4F37-A360-B9285AC6A215}" dt="2023-10-05T10:52:35.147" v="1114" actId="700"/>
          <ac:spMkLst>
            <pc:docMk/>
            <pc:sldMk cId="3556370201" sldId="339"/>
            <ac:spMk id="5" creationId="{18986EF4-ED42-37C1-8BA2-01EA5294F39E}"/>
          </ac:spMkLst>
        </pc:spChg>
        <pc:spChg chg="add mod or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6" creationId="{D4939D68-1985-3696-735B-A861FD4A5B6E}"/>
          </ac:spMkLst>
        </pc:spChg>
        <pc:spChg chg="add del mod">
          <ac:chgData name="Jesús Galán" userId="a1d5ec7028f3643d" providerId="LiveId" clId="{067A6486-C494-4F37-A360-B9285AC6A215}" dt="2023-10-05T10:54:33.528" v="1118" actId="478"/>
          <ac:spMkLst>
            <pc:docMk/>
            <pc:sldMk cId="3556370201" sldId="339"/>
            <ac:spMk id="7" creationId="{947F2BDF-8597-1498-F920-B6FDE33F2491}"/>
          </ac:spMkLst>
        </pc:spChg>
        <pc:spChg chg="add 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8" creationId="{28124F76-747C-7449-570E-B2DC9B5A02E3}"/>
          </ac:spMkLst>
        </pc:spChg>
        <pc:spChg chg="add 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9" creationId="{1DA75376-6F9C-42E2-F5CF-16756F0A7642}"/>
          </ac:spMkLst>
        </pc:spChg>
        <pc:spChg chg="add 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10" creationId="{687F97F7-A0AA-8813-C25E-CC13E0D35DA1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13" creationId="{9F1D456C-43F0-F9E1-EB58-CA4BA18A7A3F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14" creationId="{69BBD5B1-9A81-707B-EF1A-06E53ABA413E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15" creationId="{CE5B00BB-B616-2D6F-17DF-A3F2311A91C4}"/>
          </ac:spMkLst>
        </pc:spChg>
        <pc:spChg chg="add del mod">
          <ac:chgData name="Jesús Galán" userId="a1d5ec7028f3643d" providerId="LiveId" clId="{067A6486-C494-4F37-A360-B9285AC6A215}" dt="2023-10-05T10:58:38.208" v="1142" actId="478"/>
          <ac:spMkLst>
            <pc:docMk/>
            <pc:sldMk cId="3556370201" sldId="339"/>
            <ac:spMk id="16" creationId="{5F00064F-A319-7C72-56B4-239C7118F5C4}"/>
          </ac:spMkLst>
        </pc:spChg>
        <pc:spChg chg="mod">
          <ac:chgData name="Jesús Galán" userId="a1d5ec7028f3643d" providerId="LiveId" clId="{067A6486-C494-4F37-A360-B9285AC6A215}" dt="2023-10-05T11:05:10.257" v="1182" actId="207"/>
          <ac:spMkLst>
            <pc:docMk/>
            <pc:sldMk cId="3556370201" sldId="339"/>
            <ac:spMk id="18" creationId="{B217DA3F-2381-804F-00B7-B3C154EECC6A}"/>
          </ac:spMkLst>
        </pc:spChg>
        <pc:spChg chg="mod">
          <ac:chgData name="Jesús Galán" userId="a1d5ec7028f3643d" providerId="LiveId" clId="{067A6486-C494-4F37-A360-B9285AC6A215}" dt="2023-10-05T11:05:40.721" v="1186" actId="207"/>
          <ac:spMkLst>
            <pc:docMk/>
            <pc:sldMk cId="3556370201" sldId="339"/>
            <ac:spMk id="19" creationId="{7CD9672D-2BC5-FD08-9E2C-3042F9ECB02E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20" creationId="{9C557EC6-0177-C6EB-AA76-2513887D4F58}"/>
          </ac:spMkLst>
        </pc:spChg>
        <pc:spChg chg="mod">
          <ac:chgData name="Jesús Galán" userId="a1d5ec7028f3643d" providerId="LiveId" clId="{067A6486-C494-4F37-A360-B9285AC6A215}" dt="2023-10-05T11:07:13.414" v="1192" actId="207"/>
          <ac:spMkLst>
            <pc:docMk/>
            <pc:sldMk cId="3556370201" sldId="339"/>
            <ac:spMk id="22" creationId="{BA5022B6-D81A-F131-F429-6935E3661DFB}"/>
          </ac:spMkLst>
        </pc:spChg>
        <pc:spChg chg="mod">
          <ac:chgData name="Jesús Galán" userId="a1d5ec7028f3643d" providerId="LiveId" clId="{067A6486-C494-4F37-A360-B9285AC6A215}" dt="2023-10-05T11:07:27.880" v="1193" actId="207"/>
          <ac:spMkLst>
            <pc:docMk/>
            <pc:sldMk cId="3556370201" sldId="339"/>
            <ac:spMk id="23" creationId="{E5EF5FCA-B2F3-3056-A322-0DA48942A2EE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24" creationId="{ED6FDD26-21C4-E28C-8397-B905A8B7B644}"/>
          </ac:spMkLst>
        </pc:spChg>
        <pc:spChg chg="mod">
          <ac:chgData name="Jesús Galán" userId="a1d5ec7028f3643d" providerId="LiveId" clId="{067A6486-C494-4F37-A360-B9285AC6A215}" dt="2023-10-05T11:09:06.695" v="1203" actId="207"/>
          <ac:spMkLst>
            <pc:docMk/>
            <pc:sldMk cId="3556370201" sldId="339"/>
            <ac:spMk id="26" creationId="{5D62BF8E-CFFF-E423-1FDF-6705378084BC}"/>
          </ac:spMkLst>
        </pc:spChg>
        <pc:spChg chg="mod">
          <ac:chgData name="Jesús Galán" userId="a1d5ec7028f3643d" providerId="LiveId" clId="{067A6486-C494-4F37-A360-B9285AC6A215}" dt="2023-10-05T11:09:31.525" v="1207" actId="207"/>
          <ac:spMkLst>
            <pc:docMk/>
            <pc:sldMk cId="3556370201" sldId="339"/>
            <ac:spMk id="27" creationId="{EF498990-8586-3011-302B-AAFA6F5B1C97}"/>
          </ac:spMkLst>
        </pc:spChg>
        <pc:spChg chg="mod">
          <ac:chgData name="Jesús Galán" userId="a1d5ec7028f3643d" providerId="LiveId" clId="{067A6486-C494-4F37-A360-B9285AC6A215}" dt="2023-10-05T11:09:36.860" v="1208" actId="207"/>
          <ac:spMkLst>
            <pc:docMk/>
            <pc:sldMk cId="3556370201" sldId="339"/>
            <ac:spMk id="28" creationId="{5E9010C9-CD6F-C56D-001A-07B04F044B6B}"/>
          </ac:spMkLst>
        </pc:spChg>
        <pc:spChg chg="mod">
          <ac:chgData name="Jesús Galán" userId="a1d5ec7028f3643d" providerId="LiveId" clId="{067A6486-C494-4F37-A360-B9285AC6A215}" dt="2023-10-05T11:10:42.144" v="1214" actId="207"/>
          <ac:spMkLst>
            <pc:docMk/>
            <pc:sldMk cId="3556370201" sldId="339"/>
            <ac:spMk id="30" creationId="{B5CA1CFE-4C38-8EF8-76AD-233269C5B6AC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31" creationId="{9EFDA43C-A798-F8B7-28AC-D68A4C3F84EE}"/>
          </ac:spMkLst>
        </pc:spChg>
        <pc:spChg chg="mod">
          <ac:chgData name="Jesús Galán" userId="a1d5ec7028f3643d" providerId="LiveId" clId="{067A6486-C494-4F37-A360-B9285AC6A215}" dt="2023-10-05T11:11:05.523" v="1218" actId="207"/>
          <ac:spMkLst>
            <pc:docMk/>
            <pc:sldMk cId="3556370201" sldId="339"/>
            <ac:spMk id="32" creationId="{C559E088-6B03-25A4-ACE9-B38D87196543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34" creationId="{45259B6C-40D3-D4AE-129F-720043D463ED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35" creationId="{933DC629-DAD8-C4E4-7B00-3DD0E2A2EB6B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36" creationId="{9B3EC8A2-A904-6015-B17B-45639C49C0B2}"/>
          </ac:spMkLst>
        </pc:spChg>
        <pc:spChg chg="mod">
          <ac:chgData name="Jesús Galán" userId="a1d5ec7028f3643d" providerId="LiveId" clId="{067A6486-C494-4F37-A360-B9285AC6A215}" dt="2023-10-05T11:04:36.614" v="1179" actId="207"/>
          <ac:spMkLst>
            <pc:docMk/>
            <pc:sldMk cId="3556370201" sldId="339"/>
            <ac:spMk id="38" creationId="{80647107-E349-F090-FE97-7CD65AA83117}"/>
          </ac:spMkLst>
        </pc:spChg>
        <pc:spChg chg="mod">
          <ac:chgData name="Jesús Galán" userId="a1d5ec7028f3643d" providerId="LiveId" clId="{067A6486-C494-4F37-A360-B9285AC6A215}" dt="2023-10-05T11:03:56.023" v="1174" actId="207"/>
          <ac:spMkLst>
            <pc:docMk/>
            <pc:sldMk cId="3556370201" sldId="339"/>
            <ac:spMk id="39" creationId="{043CCFED-FF9F-5464-C2AD-EBD73B697029}"/>
          </ac:spMkLst>
        </pc:spChg>
        <pc:spChg chg="mod">
          <ac:chgData name="Jesús Galán" userId="a1d5ec7028f3643d" providerId="LiveId" clId="{067A6486-C494-4F37-A360-B9285AC6A215}" dt="2023-10-05T11:04:04.006" v="1175" actId="207"/>
          <ac:spMkLst>
            <pc:docMk/>
            <pc:sldMk cId="3556370201" sldId="339"/>
            <ac:spMk id="40" creationId="{404780EC-CD51-8051-5646-8F3B4CCA848E}"/>
          </ac:spMkLst>
        </pc:spChg>
        <pc:spChg chg="mod">
          <ac:chgData name="Jesús Galán" userId="a1d5ec7028f3643d" providerId="LiveId" clId="{067A6486-C494-4F37-A360-B9285AC6A215}" dt="2023-10-05T11:05:14.807" v="1183" actId="207"/>
          <ac:spMkLst>
            <pc:docMk/>
            <pc:sldMk cId="3556370201" sldId="339"/>
            <ac:spMk id="42" creationId="{BCB0EC01-CBAD-5BFC-DE01-9ACBFF58BE87}"/>
          </ac:spMkLst>
        </pc:spChg>
        <pc:spChg chg="mod">
          <ac:chgData name="Jesús Galán" userId="a1d5ec7028f3643d" providerId="LiveId" clId="{067A6486-C494-4F37-A360-B9285AC6A215}" dt="2023-10-05T11:05:50.911" v="1187" actId="207"/>
          <ac:spMkLst>
            <pc:docMk/>
            <pc:sldMk cId="3556370201" sldId="339"/>
            <ac:spMk id="43" creationId="{A6F0AC8A-DF6F-FB08-F3A1-F6B685E3D74C}"/>
          </ac:spMkLst>
        </pc:spChg>
        <pc:spChg chg="mod">
          <ac:chgData name="Jesús Galán" userId="a1d5ec7028f3643d" providerId="LiveId" clId="{067A6486-C494-4F37-A360-B9285AC6A215}" dt="2023-10-05T11:06:00.969" v="1188" actId="207"/>
          <ac:spMkLst>
            <pc:docMk/>
            <pc:sldMk cId="3556370201" sldId="339"/>
            <ac:spMk id="44" creationId="{45EAEBBF-45AB-83E1-4B9A-2E1DC6DADBC6}"/>
          </ac:spMkLst>
        </pc:spChg>
        <pc:spChg chg="mod">
          <ac:chgData name="Jesús Galán" userId="a1d5ec7028f3643d" providerId="LiveId" clId="{067A6486-C494-4F37-A360-B9285AC6A215}" dt="2023-10-05T11:07:47.257" v="1195" actId="207"/>
          <ac:spMkLst>
            <pc:docMk/>
            <pc:sldMk cId="3556370201" sldId="339"/>
            <ac:spMk id="46" creationId="{F19DB6F5-7593-007D-5A64-745D54DBFBFD}"/>
          </ac:spMkLst>
        </pc:spChg>
        <pc:spChg chg="mod">
          <ac:chgData name="Jesús Galán" userId="a1d5ec7028f3643d" providerId="LiveId" clId="{067A6486-C494-4F37-A360-B9285AC6A215}" dt="2023-10-05T11:07:40.210" v="1194" actId="207"/>
          <ac:spMkLst>
            <pc:docMk/>
            <pc:sldMk cId="3556370201" sldId="339"/>
            <ac:spMk id="47" creationId="{00EF875B-B094-7F44-A4B3-EAF9B76C29CF}"/>
          </ac:spMkLst>
        </pc:spChg>
        <pc:spChg chg="mod">
          <ac:chgData name="Jesús Galán" userId="a1d5ec7028f3643d" providerId="LiveId" clId="{067A6486-C494-4F37-A360-B9285AC6A215}" dt="2023-10-05T11:08:02.174" v="1198" actId="207"/>
          <ac:spMkLst>
            <pc:docMk/>
            <pc:sldMk cId="3556370201" sldId="339"/>
            <ac:spMk id="48" creationId="{DAB98293-66E5-3415-8E69-F4C41E7327D8}"/>
          </ac:spMkLst>
        </pc:spChg>
        <pc:spChg chg="mod">
          <ac:chgData name="Jesús Galán" userId="a1d5ec7028f3643d" providerId="LiveId" clId="{067A6486-C494-4F37-A360-B9285AC6A215}" dt="2023-10-05T11:09:10.076" v="1204" actId="207"/>
          <ac:spMkLst>
            <pc:docMk/>
            <pc:sldMk cId="3556370201" sldId="339"/>
            <ac:spMk id="50" creationId="{6DF15A2E-8D17-A663-BE84-9F197E402AAD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51" creationId="{499B34EA-6850-5A52-B3A8-9EE2FD2617E1}"/>
          </ac:spMkLst>
        </pc:spChg>
        <pc:spChg chg="mod">
          <ac:chgData name="Jesús Galán" userId="a1d5ec7028f3643d" providerId="LiveId" clId="{067A6486-C494-4F37-A360-B9285AC6A215}" dt="2023-10-05T11:09:50.237" v="1209" actId="207"/>
          <ac:spMkLst>
            <pc:docMk/>
            <pc:sldMk cId="3556370201" sldId="339"/>
            <ac:spMk id="52" creationId="{70C6BD38-934E-8ECD-A1FB-78CD710D1F45}"/>
          </ac:spMkLst>
        </pc:spChg>
        <pc:spChg chg="mod">
          <ac:chgData name="Jesús Galán" userId="a1d5ec7028f3643d" providerId="LiveId" clId="{067A6486-C494-4F37-A360-B9285AC6A215}" dt="2023-10-05T11:10:46.923" v="1215" actId="207"/>
          <ac:spMkLst>
            <pc:docMk/>
            <pc:sldMk cId="3556370201" sldId="339"/>
            <ac:spMk id="54" creationId="{EE372096-2B65-DA09-2FD2-D9560636644D}"/>
          </ac:spMkLst>
        </pc:spChg>
        <pc:spChg chg="mod">
          <ac:chgData name="Jesús Galán" userId="a1d5ec7028f3643d" providerId="LiveId" clId="{067A6486-C494-4F37-A360-B9285AC6A215}" dt="2023-10-05T11:11:09.578" v="1219" actId="207"/>
          <ac:spMkLst>
            <pc:docMk/>
            <pc:sldMk cId="3556370201" sldId="339"/>
            <ac:spMk id="55" creationId="{16951B8D-15F4-2148-FCD3-93C09C019FFF}"/>
          </ac:spMkLst>
        </pc:spChg>
        <pc:spChg chg="mod">
          <ac:chgData name="Jesús Galán" userId="a1d5ec7028f3643d" providerId="LiveId" clId="{067A6486-C494-4F37-A360-B9285AC6A215}" dt="2023-10-05T11:11:17.145" v="1220" actId="207"/>
          <ac:spMkLst>
            <pc:docMk/>
            <pc:sldMk cId="3556370201" sldId="339"/>
            <ac:spMk id="56" creationId="{B47A0A15-F1D6-D1C4-F1BA-E934D80391BE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58" creationId="{A3BE1A41-32D1-BDC7-9D04-C984BE1208DD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59" creationId="{18854379-0F6B-46C9-9AD3-F9836D92CCBA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60" creationId="{8C62CF3C-9C8E-BED5-548D-A17FE4113FEC}"/>
          </ac:spMkLst>
        </pc:spChg>
        <pc:spChg chg="mod">
          <ac:chgData name="Jesús Galán" userId="a1d5ec7028f3643d" providerId="LiveId" clId="{067A6486-C494-4F37-A360-B9285AC6A215}" dt="2023-10-05T11:04:41.104" v="1180" actId="207"/>
          <ac:spMkLst>
            <pc:docMk/>
            <pc:sldMk cId="3556370201" sldId="339"/>
            <ac:spMk id="62" creationId="{2A6B2DCA-2551-EEFD-9DC9-30E65EA7B53F}"/>
          </ac:spMkLst>
        </pc:spChg>
        <pc:spChg chg="mod">
          <ac:chgData name="Jesús Galán" userId="a1d5ec7028f3643d" providerId="LiveId" clId="{067A6486-C494-4F37-A360-B9285AC6A215}" dt="2023-10-05T11:04:10.667" v="1176" actId="207"/>
          <ac:spMkLst>
            <pc:docMk/>
            <pc:sldMk cId="3556370201" sldId="339"/>
            <ac:spMk id="63" creationId="{6EAC22BC-A9B7-A861-3E9D-E1666ADC9441}"/>
          </ac:spMkLst>
        </pc:spChg>
        <pc:spChg chg="mod">
          <ac:chgData name="Jesús Galán" userId="a1d5ec7028f3643d" providerId="LiveId" clId="{067A6486-C494-4F37-A360-B9285AC6A215}" dt="2023-10-05T11:04:20.595" v="1177" actId="207"/>
          <ac:spMkLst>
            <pc:docMk/>
            <pc:sldMk cId="3556370201" sldId="339"/>
            <ac:spMk id="64" creationId="{D3C625CA-EB62-19AE-49E6-EAE3FC86DC44}"/>
          </ac:spMkLst>
        </pc:spChg>
        <pc:spChg chg="mod">
          <ac:chgData name="Jesús Galán" userId="a1d5ec7028f3643d" providerId="LiveId" clId="{067A6486-C494-4F37-A360-B9285AC6A215}" dt="2023-10-05T11:05:19.091" v="1184" actId="207"/>
          <ac:spMkLst>
            <pc:docMk/>
            <pc:sldMk cId="3556370201" sldId="339"/>
            <ac:spMk id="66" creationId="{6ACA31DD-0CA7-1B92-BF5D-EE49579E5366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67" creationId="{88D212B4-6C80-A101-77C3-E6F0A4552FAB}"/>
          </ac:spMkLst>
        </pc:spChg>
        <pc:spChg chg="mod">
          <ac:chgData name="Jesús Galán" userId="a1d5ec7028f3643d" providerId="LiveId" clId="{067A6486-C494-4F37-A360-B9285AC6A215}" dt="2023-10-05T11:06:18.973" v="1189" actId="207"/>
          <ac:spMkLst>
            <pc:docMk/>
            <pc:sldMk cId="3556370201" sldId="339"/>
            <ac:spMk id="68" creationId="{DD2CFDB8-AC68-BFDA-47D4-C9E1B7F0C3CD}"/>
          </ac:spMkLst>
        </pc:spChg>
        <pc:spChg chg="mod">
          <ac:chgData name="Jesús Galán" userId="a1d5ec7028f3643d" providerId="LiveId" clId="{067A6486-C494-4F37-A360-B9285AC6A215}" dt="2023-10-05T11:07:51.122" v="1196" actId="207"/>
          <ac:spMkLst>
            <pc:docMk/>
            <pc:sldMk cId="3556370201" sldId="339"/>
            <ac:spMk id="70" creationId="{9E728174-44FB-A150-13B9-BAB0757B4DBE}"/>
          </ac:spMkLst>
        </pc:spChg>
        <pc:spChg chg="mod">
          <ac:chgData name="Jesús Galán" userId="a1d5ec7028f3643d" providerId="LiveId" clId="{067A6486-C494-4F37-A360-B9285AC6A215}" dt="2023-10-05T11:08:09.010" v="1199" actId="207"/>
          <ac:spMkLst>
            <pc:docMk/>
            <pc:sldMk cId="3556370201" sldId="339"/>
            <ac:spMk id="71" creationId="{C02633A4-8A3D-D0C6-7FD1-A9331F4A6DE8}"/>
          </ac:spMkLst>
        </pc:spChg>
        <pc:spChg chg="mod">
          <ac:chgData name="Jesús Galán" userId="a1d5ec7028f3643d" providerId="LiveId" clId="{067A6486-C494-4F37-A360-B9285AC6A215}" dt="2023-10-05T11:08:17.790" v="1200" actId="207"/>
          <ac:spMkLst>
            <pc:docMk/>
            <pc:sldMk cId="3556370201" sldId="339"/>
            <ac:spMk id="72" creationId="{54D774F0-9BA1-0DDB-195C-EED4439ACAFB}"/>
          </ac:spMkLst>
        </pc:spChg>
        <pc:spChg chg="mod">
          <ac:chgData name="Jesús Galán" userId="a1d5ec7028f3643d" providerId="LiveId" clId="{067A6486-C494-4F37-A360-B9285AC6A215}" dt="2023-10-05T11:09:16.622" v="1205" actId="207"/>
          <ac:spMkLst>
            <pc:docMk/>
            <pc:sldMk cId="3556370201" sldId="339"/>
            <ac:spMk id="74" creationId="{F1E3A8EF-6192-7F9D-D7DD-67693AF9C108}"/>
          </ac:spMkLst>
        </pc:spChg>
        <pc:spChg chg="mod">
          <ac:chgData name="Jesús Galán" userId="a1d5ec7028f3643d" providerId="LiveId" clId="{067A6486-C494-4F37-A360-B9285AC6A215}" dt="2023-10-05T11:09:55.334" v="1210" actId="207"/>
          <ac:spMkLst>
            <pc:docMk/>
            <pc:sldMk cId="3556370201" sldId="339"/>
            <ac:spMk id="75" creationId="{5F097EF1-9BF6-C33F-CC1D-D5C16DE30634}"/>
          </ac:spMkLst>
        </pc:spChg>
        <pc:spChg chg="mod">
          <ac:chgData name="Jesús Galán" userId="a1d5ec7028f3643d" providerId="LiveId" clId="{067A6486-C494-4F37-A360-B9285AC6A215}" dt="2023-10-05T11:10:03.743" v="1211" actId="207"/>
          <ac:spMkLst>
            <pc:docMk/>
            <pc:sldMk cId="3556370201" sldId="339"/>
            <ac:spMk id="76" creationId="{D0869480-1B7F-0CA1-44D3-4D1A60FD0BC8}"/>
          </ac:spMkLst>
        </pc:spChg>
        <pc:spChg chg="mod">
          <ac:chgData name="Jesús Galán" userId="a1d5ec7028f3643d" providerId="LiveId" clId="{067A6486-C494-4F37-A360-B9285AC6A215}" dt="2023-10-05T11:10:50.236" v="1216" actId="207"/>
          <ac:spMkLst>
            <pc:docMk/>
            <pc:sldMk cId="3556370201" sldId="339"/>
            <ac:spMk id="78" creationId="{B8FB7532-89DB-525E-0B83-28ECCE3F4044}"/>
          </ac:spMkLst>
        </pc:spChg>
        <pc:spChg chg="mod">
          <ac:chgData name="Jesús Galán" userId="a1d5ec7028f3643d" providerId="LiveId" clId="{067A6486-C494-4F37-A360-B9285AC6A215}" dt="2023-10-05T11:11:21.625" v="1221" actId="207"/>
          <ac:spMkLst>
            <pc:docMk/>
            <pc:sldMk cId="3556370201" sldId="339"/>
            <ac:spMk id="79" creationId="{1E255A97-EE8C-D6E5-24FD-438B7197B3AB}"/>
          </ac:spMkLst>
        </pc:spChg>
        <pc:spChg chg="mod">
          <ac:chgData name="Jesús Galán" userId="a1d5ec7028f3643d" providerId="LiveId" clId="{067A6486-C494-4F37-A360-B9285AC6A215}" dt="2023-10-05T11:11:31.196" v="1222" actId="207"/>
          <ac:spMkLst>
            <pc:docMk/>
            <pc:sldMk cId="3556370201" sldId="339"/>
            <ac:spMk id="80" creationId="{E027D587-493A-2B02-E1B5-C736620B7B19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82" creationId="{885462AF-54E0-B594-4CAE-346656607F8F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83" creationId="{0F6FE8D0-2BBE-9FC9-7ADE-2B8087DD2071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84" creationId="{EFA31A7E-BBD2-26A6-842B-E105159D1BFA}"/>
          </ac:spMkLst>
        </pc:spChg>
        <pc:spChg chg="mod">
          <ac:chgData name="Jesús Galán" userId="a1d5ec7028f3643d" providerId="LiveId" clId="{067A6486-C494-4F37-A360-B9285AC6A215}" dt="2023-10-05T11:04:48.237" v="1181" actId="207"/>
          <ac:spMkLst>
            <pc:docMk/>
            <pc:sldMk cId="3556370201" sldId="339"/>
            <ac:spMk id="86" creationId="{4B92ABD9-539F-D6AF-C72D-A18357973180}"/>
          </ac:spMkLst>
        </pc:spChg>
        <pc:spChg chg="mod">
          <ac:chgData name="Jesús Galán" userId="a1d5ec7028f3643d" providerId="LiveId" clId="{067A6486-C494-4F37-A360-B9285AC6A215}" dt="2023-10-05T11:04:28.990" v="1178" actId="207"/>
          <ac:spMkLst>
            <pc:docMk/>
            <pc:sldMk cId="3556370201" sldId="339"/>
            <ac:spMk id="87" creationId="{76D88E5F-5E36-4EB9-61E0-6E1B7ECDBC50}"/>
          </ac:spMkLst>
        </pc:spChg>
        <pc:spChg chg="mod">
          <ac:chgData name="Jesús Galán" userId="a1d5ec7028f3643d" providerId="LiveId" clId="{067A6486-C494-4F37-A360-B9285AC6A215}" dt="2023-10-05T11:03:26.471" v="1173" actId="1582"/>
          <ac:spMkLst>
            <pc:docMk/>
            <pc:sldMk cId="3556370201" sldId="339"/>
            <ac:spMk id="88" creationId="{ADF0D14B-A678-7ED9-62C9-C507B423A424}"/>
          </ac:spMkLst>
        </pc:spChg>
        <pc:spChg chg="mod">
          <ac:chgData name="Jesús Galán" userId="a1d5ec7028f3643d" providerId="LiveId" clId="{067A6486-C494-4F37-A360-B9285AC6A215}" dt="2023-10-05T11:05:24.342" v="1185" actId="207"/>
          <ac:spMkLst>
            <pc:docMk/>
            <pc:sldMk cId="3556370201" sldId="339"/>
            <ac:spMk id="90" creationId="{345BB22E-01FB-30D4-8488-4D5A88E84EED}"/>
          </ac:spMkLst>
        </pc:spChg>
        <pc:spChg chg="mod">
          <ac:chgData name="Jesús Galán" userId="a1d5ec7028f3643d" providerId="LiveId" clId="{067A6486-C494-4F37-A360-B9285AC6A215}" dt="2023-10-05T11:06:28.876" v="1190" actId="207"/>
          <ac:spMkLst>
            <pc:docMk/>
            <pc:sldMk cId="3556370201" sldId="339"/>
            <ac:spMk id="91" creationId="{A5AC0FA1-E935-AB3B-4723-4C282939A3F4}"/>
          </ac:spMkLst>
        </pc:spChg>
        <pc:spChg chg="mod">
          <ac:chgData name="Jesús Galán" userId="a1d5ec7028f3643d" providerId="LiveId" clId="{067A6486-C494-4F37-A360-B9285AC6A215}" dt="2023-10-05T11:06:35.604" v="1191" actId="207"/>
          <ac:spMkLst>
            <pc:docMk/>
            <pc:sldMk cId="3556370201" sldId="339"/>
            <ac:spMk id="92" creationId="{62EB7F21-FB76-FEA0-F960-DA99E865C84B}"/>
          </ac:spMkLst>
        </pc:spChg>
        <pc:spChg chg="mod">
          <ac:chgData name="Jesús Galán" userId="a1d5ec7028f3643d" providerId="LiveId" clId="{067A6486-C494-4F37-A360-B9285AC6A215}" dt="2023-10-05T11:07:54.951" v="1197" actId="207"/>
          <ac:spMkLst>
            <pc:docMk/>
            <pc:sldMk cId="3556370201" sldId="339"/>
            <ac:spMk id="94" creationId="{8A9006F5-94C4-08CF-D885-71A9F0C743C5}"/>
          </ac:spMkLst>
        </pc:spChg>
        <pc:spChg chg="mod">
          <ac:chgData name="Jesús Galán" userId="a1d5ec7028f3643d" providerId="LiveId" clId="{067A6486-C494-4F37-A360-B9285AC6A215}" dt="2023-10-05T11:08:21.997" v="1201" actId="207"/>
          <ac:spMkLst>
            <pc:docMk/>
            <pc:sldMk cId="3556370201" sldId="339"/>
            <ac:spMk id="95" creationId="{786052CE-3623-D8D1-0370-622F78468482}"/>
          </ac:spMkLst>
        </pc:spChg>
        <pc:spChg chg="mod">
          <ac:chgData name="Jesús Galán" userId="a1d5ec7028f3643d" providerId="LiveId" clId="{067A6486-C494-4F37-A360-B9285AC6A215}" dt="2023-10-05T11:08:34.107" v="1202" actId="207"/>
          <ac:spMkLst>
            <pc:docMk/>
            <pc:sldMk cId="3556370201" sldId="339"/>
            <ac:spMk id="96" creationId="{2AF331E6-551F-CFF4-01B9-53133FA8CDE3}"/>
          </ac:spMkLst>
        </pc:spChg>
        <pc:spChg chg="mod">
          <ac:chgData name="Jesús Galán" userId="a1d5ec7028f3643d" providerId="LiveId" clId="{067A6486-C494-4F37-A360-B9285AC6A215}" dt="2023-10-05T11:09:22.284" v="1206" actId="207"/>
          <ac:spMkLst>
            <pc:docMk/>
            <pc:sldMk cId="3556370201" sldId="339"/>
            <ac:spMk id="98" creationId="{D4382142-9E65-8F08-45E2-596FFE23C99E}"/>
          </ac:spMkLst>
        </pc:spChg>
        <pc:spChg chg="mod">
          <ac:chgData name="Jesús Galán" userId="a1d5ec7028f3643d" providerId="LiveId" clId="{067A6486-C494-4F37-A360-B9285AC6A215}" dt="2023-10-05T11:10:08.027" v="1212" actId="207"/>
          <ac:spMkLst>
            <pc:docMk/>
            <pc:sldMk cId="3556370201" sldId="339"/>
            <ac:spMk id="99" creationId="{7FF7D2D0-FA30-1B31-97C7-2E81BCB16407}"/>
          </ac:spMkLst>
        </pc:spChg>
        <pc:spChg chg="mod">
          <ac:chgData name="Jesús Galán" userId="a1d5ec7028f3643d" providerId="LiveId" clId="{067A6486-C494-4F37-A360-B9285AC6A215}" dt="2023-10-05T11:10:17.596" v="1213" actId="207"/>
          <ac:spMkLst>
            <pc:docMk/>
            <pc:sldMk cId="3556370201" sldId="339"/>
            <ac:spMk id="100" creationId="{8CD8A731-43A4-1F07-5388-30DE3B1D2D6A}"/>
          </ac:spMkLst>
        </pc:spChg>
        <pc:spChg chg="mod">
          <ac:chgData name="Jesús Galán" userId="a1d5ec7028f3643d" providerId="LiveId" clId="{067A6486-C494-4F37-A360-B9285AC6A215}" dt="2023-10-05T11:10:54.389" v="1217" actId="207"/>
          <ac:spMkLst>
            <pc:docMk/>
            <pc:sldMk cId="3556370201" sldId="339"/>
            <ac:spMk id="102" creationId="{98922017-C17E-19B7-3999-DB5AE01AABDE}"/>
          </ac:spMkLst>
        </pc:spChg>
        <pc:spChg chg="mod">
          <ac:chgData name="Jesús Galán" userId="a1d5ec7028f3643d" providerId="LiveId" clId="{067A6486-C494-4F37-A360-B9285AC6A215}" dt="2023-10-05T11:11:36.324" v="1223" actId="207"/>
          <ac:spMkLst>
            <pc:docMk/>
            <pc:sldMk cId="3556370201" sldId="339"/>
            <ac:spMk id="103" creationId="{59E0EC51-0596-386C-F6E1-B808E95D7545}"/>
          </ac:spMkLst>
        </pc:spChg>
        <pc:spChg chg="mod">
          <ac:chgData name="Jesús Galán" userId="a1d5ec7028f3643d" providerId="LiveId" clId="{067A6486-C494-4F37-A360-B9285AC6A215}" dt="2023-10-05T11:11:45.502" v="1224" actId="207"/>
          <ac:spMkLst>
            <pc:docMk/>
            <pc:sldMk cId="3556370201" sldId="339"/>
            <ac:spMk id="104" creationId="{ECCD8970-50B9-E282-52D0-3F6A6E891218}"/>
          </ac:spMkLst>
        </pc:s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11" creationId="{309CB491-B77F-AE78-0B19-6C6E0D6C80CC}"/>
          </ac:grpSpMkLst>
        </pc:grpChg>
        <pc:grpChg chg="add mod">
          <ac:chgData name="Jesús Galán" userId="a1d5ec7028f3643d" providerId="LiveId" clId="{067A6486-C494-4F37-A360-B9285AC6A215}" dt="2023-10-05T11:02:42.239" v="1168" actId="1076"/>
          <ac:grpSpMkLst>
            <pc:docMk/>
            <pc:sldMk cId="3556370201" sldId="339"/>
            <ac:grpSpMk id="12" creationId="{D0C76D7E-75E6-6570-9CB5-72C10A789457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17" creationId="{52659B28-EC1D-B47B-6A77-1C29C4E27B84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21" creationId="{E6C1A6EA-3D72-329C-2245-B6D46A91FCF8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25" creationId="{7B3040B1-E9B9-7345-1BB5-FADC3D9D7991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29" creationId="{A1C4A9A5-D941-7C59-7970-53F314885DCF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33" creationId="{C49CC83E-9784-6E92-4305-6854107C0480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37" creationId="{4211DAD5-C045-EA9C-8197-56B438AEF620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41" creationId="{DDCDCDE1-9D63-B2E5-50DA-8B58A83C291F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45" creationId="{2BC07703-F9CD-B863-DC1A-4D0FC5C71791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49" creationId="{3A8CDD22-DD70-00D3-C0A7-E5FD47D58F3A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53" creationId="{50033DD2-2618-8565-8E3E-ACBBA4B7C901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57" creationId="{97103BB8-1B05-E924-EF42-CBEB9A7A49A1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61" creationId="{EF0B0E6B-E378-2D60-46BD-C1ABCA1E1866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65" creationId="{B6453DCB-AD8A-8012-4DD4-6126DF269C1B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69" creationId="{2AF451EB-076F-4E4B-256A-4B11F240EEB1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73" creationId="{E47A8C7E-0F2B-C1F5-1555-2C8BF3F89825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77" creationId="{3A734222-EC09-4621-E3F4-2FEDF4E79193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81" creationId="{ED1F6977-2857-2C0D-EAD5-AB15478980D9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85" creationId="{B5357B90-2EFD-1964-4036-68FD1B958320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89" creationId="{B056DD4A-B9DF-23D1-AC60-F22DFAB9D857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93" creationId="{9B69F807-F3BD-ABBF-CB68-8D14DC558D20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97" creationId="{73AF22BD-95FC-C692-8A6D-CD92709ED908}"/>
          </ac:grpSpMkLst>
        </pc:grpChg>
        <pc:grpChg chg="add mod">
          <ac:chgData name="Jesús Galán" userId="a1d5ec7028f3643d" providerId="LiveId" clId="{067A6486-C494-4F37-A360-B9285AC6A215}" dt="2023-10-05T10:59:46.456" v="1151" actId="1076"/>
          <ac:grpSpMkLst>
            <pc:docMk/>
            <pc:sldMk cId="3556370201" sldId="339"/>
            <ac:grpSpMk id="101" creationId="{65C961F8-AB43-517A-A7E5-CC428BB96335}"/>
          </ac:grpSpMkLst>
        </pc:grpChg>
      </pc:sldChg>
      <pc:sldChg chg="addSp delSp modSp add del mod ord modTransition">
        <pc:chgData name="Jesús Galán" userId="a1d5ec7028f3643d" providerId="LiveId" clId="{067A6486-C494-4F37-A360-B9285AC6A215}" dt="2023-10-05T14:47:23.055" v="1843" actId="47"/>
        <pc:sldMkLst>
          <pc:docMk/>
          <pc:sldMk cId="2862633989" sldId="340"/>
        </pc:sldMkLst>
        <pc:spChg chg="add mod">
          <ac:chgData name="Jesús Galán" userId="a1d5ec7028f3643d" providerId="LiveId" clId="{067A6486-C494-4F37-A360-B9285AC6A215}" dt="2023-10-05T11:13:48.759" v="1250" actId="1076"/>
          <ac:spMkLst>
            <pc:docMk/>
            <pc:sldMk cId="2862633989" sldId="340"/>
            <ac:spMk id="2" creationId="{E2414351-34C0-BAB2-E4B5-00D674964523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" creationId="{E4874C7B-4AF6-7AD7-F964-3EE11233F03A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0" creationId="{10D9AF9B-C793-F547-E7B1-BE745DB64AD0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1" creationId="{6AA65B6E-5685-F551-B5AD-10F43AB985BB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3" creationId="{C52F58C1-FFE5-02D1-48B0-049F776D4148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4" creationId="{86EB53A7-F679-CBD6-5864-5BB793E21F88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5" creationId="{C42F9986-1A94-8516-DA5E-EA4A2C053A99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7" creationId="{CCB37121-2F83-BC47-A449-8F91F6D3CE2D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8" creationId="{D129FFE1-1F90-9304-CB74-C51D2EB175A7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9" creationId="{61B00D03-E1DB-F26A-DDC7-1F759419FE27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1" creationId="{CEE2F2C2-AB73-09D1-C0F1-405C1EBEBC95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2" creationId="{E8220658-B5C3-81E6-3E8E-57AC0F8480F5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3" creationId="{40CE10D6-E7ED-B113-1FE5-333CF89204D6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5" creationId="{4DF22F33-DDBE-D0A9-9AB6-D26B0081CBE2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6" creationId="{98BC4634-0FD4-AC4A-FA1B-F90AAA070F7B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7" creationId="{0CB9CBB2-B763-7A7F-7BFC-0BFF90B1EEFB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29" creationId="{617343F8-F532-7C24-9321-5401FE9FC8F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0" creationId="{EABD8EF5-4427-B080-ADDE-43D713D7ABF2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1" creationId="{499192EE-53E1-C506-2C32-DCB22BE91CAF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3" creationId="{69CACA3B-A378-E67A-459D-1E3B8F0D4F8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4" creationId="{2EF6DADA-B4D6-F655-DBCE-95DC31808336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5" creationId="{1B8FC658-A86D-88DE-4F9D-120AA18CE66B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7" creationId="{FBBAC7C1-EE69-886D-8984-C44FC47A661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8" creationId="{EA333E0B-065E-E808-6DF9-99A58FB83E5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39" creationId="{70B08C6B-8CD2-E080-5BB0-BB3641A41676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1" creationId="{69E18043-491E-D8F6-F870-55A23C4F93D8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2" creationId="{843035FF-3E26-92D9-450A-680EA04E7089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3" creationId="{3DC1450C-8A7F-32F0-0AE4-F8B4788BCFE7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5" creationId="{DC0437E3-91AF-60B4-C420-6CEAC35D37EA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6" creationId="{F12FA35A-A8AD-A8F0-7193-CA58E55F0F62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7" creationId="{D6109C95-36F5-0422-02E7-7C6B57B6B240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49" creationId="{CFEF1D3B-F03F-2409-E126-7BE9240CC608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0" creationId="{69D4FA0D-06DA-490C-61F1-6F6339BE055D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1" creationId="{CAE61B2E-A8BF-C300-03A0-E496FE0FF8C0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3" creationId="{2C92F84A-0A46-0712-1E92-4DBD44B447A3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4" creationId="{C856F406-DD24-45A7-CC8A-274E4CC293BA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5" creationId="{89460700-140E-1EA7-A752-D700FB58F916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7" creationId="{BD7DF8D3-7C58-1183-B472-03F485C95D38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8" creationId="{F1F4EFB6-9C70-0F00-E080-E55A3B18352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59" creationId="{45DA14D4-B9C4-6F13-BF95-C6193C568E30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1" creationId="{3A5498BE-29C9-5687-6E5C-06F169D68D7A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2" creationId="{FCC32D13-97F8-D5DB-CC6F-87508CF64020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3" creationId="{D1AFD58D-25CB-6ECD-D6A2-8FBCAB791B5A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5" creationId="{E67043D2-4ABC-3EB2-DDD6-5D62FB69CEFD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6" creationId="{4CE53534-E694-2DB9-EADA-6F241B3AF399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7" creationId="{BFAC5EA5-4F21-2610-27C6-A0C10CE71663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69" creationId="{5A7C4210-90EC-B9B0-EA82-92FF579C83BB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0" creationId="{FA2F645A-B9D4-EF43-6386-BBD67992ABF0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1" creationId="{DEE70D41-C5CE-5C32-04ED-70DC0765807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3" creationId="{DA058735-2FFB-A740-F04B-0405C39D72E4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4" creationId="{22AA96B3-CE95-0CE5-FA32-8DF3EECD373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5" creationId="{2B572704-0B2D-2B26-A15C-94A9355F8E5F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7" creationId="{35551045-051F-602F-B2EC-9DC916BC4251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8" creationId="{E5772F33-CAF8-992E-7AD9-351FDE008A24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79" creationId="{4C12C39F-C463-0423-A460-E4967BA31E6C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1" creationId="{082B8382-0570-3254-FC58-345A136F2C41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2" creationId="{6B1C00FA-4523-C9AE-361A-FBE4A3464434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3" creationId="{25BDDD8C-E9F4-156A-6288-0073C12D2464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5" creationId="{6E4F5CDC-38EE-28B3-8203-F176323D7967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6" creationId="{3BC8A501-BC0C-7E44-168B-1C73DA500F76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7" creationId="{37B15DC4-96DF-18FF-5068-D06859EAAD7C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89" creationId="{DED4AF1A-EB42-ADA0-B0F7-87428C33704D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0" creationId="{1CD9BE16-63B7-F1EF-604E-52050CB05789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1" creationId="{8CFD6FBB-BDE2-1FCA-C70D-ACCE8DF3668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3" creationId="{0A7A6EC4-C1D0-3BE6-E0F5-1EC8B808B85C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4" creationId="{D888391D-F7C1-8681-DD15-9DE309666266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5" creationId="{BF438009-737B-C50B-0376-350BC94E9179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7" creationId="{7EEC40D0-386E-D7B1-5E52-D099712AF17E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8" creationId="{856B5358-4F50-AFE4-26DD-D77084C7DC1B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99" creationId="{682B2483-993A-6AB8-F992-625DA18530C8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01" creationId="{F5EAD7C7-879B-79CF-9468-7CCAEC06F272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02" creationId="{B72697D3-5602-F1D8-EE49-4122A428804A}"/>
          </ac:spMkLst>
        </pc:spChg>
        <pc:spChg chg="mod">
          <ac:chgData name="Jesús Galán" userId="a1d5ec7028f3643d" providerId="LiveId" clId="{067A6486-C494-4F37-A360-B9285AC6A215}" dt="2023-10-05T14:25:02.626" v="1498" actId="165"/>
          <ac:spMkLst>
            <pc:docMk/>
            <pc:sldMk cId="2862633989" sldId="340"/>
            <ac:spMk id="103" creationId="{C5EF4A53-A495-E8AC-73B4-BAB96F4DF006}"/>
          </ac:spMkLst>
        </pc:spChg>
        <pc:grpChg chg="add mod topLvl">
          <ac:chgData name="Jesús Galán" userId="a1d5ec7028f3643d" providerId="LiveId" clId="{067A6486-C494-4F37-A360-B9285AC6A215}" dt="2023-10-05T14:25:31.374" v="1502" actId="1076"/>
          <ac:grpSpMkLst>
            <pc:docMk/>
            <pc:sldMk cId="2862633989" sldId="340"/>
            <ac:grpSpMk id="7" creationId="{950434F4-E7EB-9E90-A5F5-540672C52901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12" creationId="{3BA6EE7E-1626-DF17-F265-507EFCED5A4C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16" creationId="{7496285E-3A7B-3ADC-D418-82EA9CCFE4FB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20" creationId="{A3C91E41-1394-43B1-1EE5-56C4E7C3B1B9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24" creationId="{69F89842-A789-83B1-2718-EE92CC27EC9F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28" creationId="{54B423C6-8C93-4EC2-F81D-B0375B8E2EA6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32" creationId="{797B52C1-2759-9C3A-6652-1DF8BC1B00D0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36" creationId="{96774BAE-7754-0576-2977-D647F007FA70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40" creationId="{616C821A-2616-11C3-0882-D33EC8A9D678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44" creationId="{C3443AE6-2B27-B942-A640-7DF3A7D8C7D7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48" creationId="{4F7FE0C5-19FD-21A5-DE16-E3F1A5F152B3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52" creationId="{2806389C-D74F-5228-070A-C0944FA0A1B6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56" creationId="{8B265024-7F86-6F4E-05C2-FE4228C6113A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60" creationId="{E42DD774-5DEB-E500-31BB-95DCE3364359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64" creationId="{D33C1706-0CAC-029D-4BF5-6E3B1955C741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68" creationId="{6AA6AF3C-D852-5ECD-2914-84365941085B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72" creationId="{8D9B012F-B681-6D29-6D35-D6E9DC819A4C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76" creationId="{5F780D3F-CB52-9441-9818-DF056A02CDDD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80" creationId="{EA70CF07-57BB-78D4-1ED9-B0C88FA7AE04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84" creationId="{1123AF70-8FFD-97DC-6ED0-50AA986E8D81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88" creationId="{F2F471DA-177D-FE79-9E27-F0F5C0F502C6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92" creationId="{8A36ACB9-17F0-0152-CBF6-0BD84E437201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96" creationId="{733CE447-40E7-4A16-0F96-2117BDEC8A8D}"/>
          </ac:grpSpMkLst>
        </pc:grpChg>
        <pc:grpChg chg="add del mod topLvl">
          <ac:chgData name="Jesús Galán" userId="a1d5ec7028f3643d" providerId="LiveId" clId="{067A6486-C494-4F37-A360-B9285AC6A215}" dt="2023-10-05T14:25:09.461" v="1499" actId="478"/>
          <ac:grpSpMkLst>
            <pc:docMk/>
            <pc:sldMk cId="2862633989" sldId="340"/>
            <ac:grpSpMk id="100" creationId="{9781C1BF-89BC-4093-9F25-CC532195E135}"/>
          </ac:grpSpMkLst>
        </pc:grpChg>
        <pc:grpChg chg="add del mod">
          <ac:chgData name="Jesús Galán" userId="a1d5ec7028f3643d" providerId="LiveId" clId="{067A6486-C494-4F37-A360-B9285AC6A215}" dt="2023-10-05T14:25:02.626" v="1498" actId="165"/>
          <ac:grpSpMkLst>
            <pc:docMk/>
            <pc:sldMk cId="2862633989" sldId="340"/>
            <ac:grpSpMk id="104" creationId="{768F5F97-1E33-0088-BE0B-672D872F5C27}"/>
          </ac:grpSpMkLst>
        </pc:grpChg>
      </pc:sldChg>
      <pc:sldChg chg="addSp delSp modSp add mod modTransition">
        <pc:chgData name="Jesús Galán" userId="a1d5ec7028f3643d" providerId="LiveId" clId="{067A6486-C494-4F37-A360-B9285AC6A215}" dt="2023-10-06T09:35:49.167" v="3757" actId="1582"/>
        <pc:sldMkLst>
          <pc:docMk/>
          <pc:sldMk cId="1644807305" sldId="341"/>
        </pc:sldMkLst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" creationId="{E4874C7B-4AF6-7AD7-F964-3EE11233F03A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0" creationId="{10D9AF9B-C793-F547-E7B1-BE745DB64AD0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1" creationId="{6AA65B6E-5685-F551-B5AD-10F43AB985BB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3" creationId="{C52F58C1-FFE5-02D1-48B0-049F776D4148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4" creationId="{86EB53A7-F679-CBD6-5864-5BB793E21F88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5" creationId="{C42F9986-1A94-8516-DA5E-EA4A2C053A99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7" creationId="{CCB37121-2F83-BC47-A449-8F91F6D3CE2D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8" creationId="{D129FFE1-1F90-9304-CB74-C51D2EB175A7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9" creationId="{61B00D03-E1DB-F26A-DDC7-1F759419FE27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1" creationId="{CEE2F2C2-AB73-09D1-C0F1-405C1EBEBC95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2" creationId="{E8220658-B5C3-81E6-3E8E-57AC0F8480F5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3" creationId="{40CE10D6-E7ED-B113-1FE5-333CF89204D6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5" creationId="{4DF22F33-DDBE-D0A9-9AB6-D26B0081CBE2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6" creationId="{98BC4634-0FD4-AC4A-FA1B-F90AAA070F7B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7" creationId="{0CB9CBB2-B763-7A7F-7BFC-0BFF90B1EEFB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29" creationId="{617343F8-F532-7C24-9321-5401FE9FC8F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0" creationId="{EABD8EF5-4427-B080-ADDE-43D713D7ABF2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1" creationId="{499192EE-53E1-C506-2C32-DCB22BE91CAF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3" creationId="{69CACA3B-A378-E67A-459D-1E3B8F0D4F8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4" creationId="{2EF6DADA-B4D6-F655-DBCE-95DC31808336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5" creationId="{1B8FC658-A86D-88DE-4F9D-120AA18CE66B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7" creationId="{FBBAC7C1-EE69-886D-8984-C44FC47A661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8" creationId="{EA333E0B-065E-E808-6DF9-99A58FB83E5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39" creationId="{70B08C6B-8CD2-E080-5BB0-BB3641A41676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1" creationId="{69E18043-491E-D8F6-F870-55A23C4F93D8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2" creationId="{843035FF-3E26-92D9-450A-680EA04E7089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3" creationId="{3DC1450C-8A7F-32F0-0AE4-F8B4788BCFE7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5" creationId="{DC0437E3-91AF-60B4-C420-6CEAC35D37EA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6" creationId="{F12FA35A-A8AD-A8F0-7193-CA58E55F0F62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7" creationId="{D6109C95-36F5-0422-02E7-7C6B57B6B240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49" creationId="{CFEF1D3B-F03F-2409-E126-7BE9240CC608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0" creationId="{69D4FA0D-06DA-490C-61F1-6F6339BE055D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1" creationId="{CAE61B2E-A8BF-C300-03A0-E496FE0FF8C0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3" creationId="{2C92F84A-0A46-0712-1E92-4DBD44B447A3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4" creationId="{C856F406-DD24-45A7-CC8A-274E4CC293BA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5" creationId="{89460700-140E-1EA7-A752-D700FB58F916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7" creationId="{BD7DF8D3-7C58-1183-B472-03F485C95D38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8" creationId="{F1F4EFB6-9C70-0F00-E080-E55A3B18352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59" creationId="{45DA14D4-B9C4-6F13-BF95-C6193C568E30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1" creationId="{3A5498BE-29C9-5687-6E5C-06F169D68D7A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2" creationId="{FCC32D13-97F8-D5DB-CC6F-87508CF64020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3" creationId="{D1AFD58D-25CB-6ECD-D6A2-8FBCAB791B5A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5" creationId="{E67043D2-4ABC-3EB2-DDD6-5D62FB69CEFD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6" creationId="{4CE53534-E694-2DB9-EADA-6F241B3AF399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7" creationId="{BFAC5EA5-4F21-2610-27C6-A0C10CE71663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69" creationId="{5A7C4210-90EC-B9B0-EA82-92FF579C83BB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0" creationId="{FA2F645A-B9D4-EF43-6386-BBD67992ABF0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1" creationId="{DEE70D41-C5CE-5C32-04ED-70DC0765807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3" creationId="{DA058735-2FFB-A740-F04B-0405C39D72E4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4" creationId="{22AA96B3-CE95-0CE5-FA32-8DF3EECD373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5" creationId="{2B572704-0B2D-2B26-A15C-94A9355F8E5F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7" creationId="{35551045-051F-602F-B2EC-9DC916BC4251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8" creationId="{E5772F33-CAF8-992E-7AD9-351FDE008A24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79" creationId="{4C12C39F-C463-0423-A460-E4967BA31E6C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1" creationId="{082B8382-0570-3254-FC58-345A136F2C41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2" creationId="{6B1C00FA-4523-C9AE-361A-FBE4A3464434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3" creationId="{25BDDD8C-E9F4-156A-6288-0073C12D2464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5" creationId="{6E4F5CDC-38EE-28B3-8203-F176323D7967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6" creationId="{3BC8A501-BC0C-7E44-168B-1C73DA500F76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7" creationId="{37B15DC4-96DF-18FF-5068-D06859EAAD7C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89" creationId="{DED4AF1A-EB42-ADA0-B0F7-87428C33704D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0" creationId="{1CD9BE16-63B7-F1EF-604E-52050CB05789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1" creationId="{8CFD6FBB-BDE2-1FCA-C70D-ACCE8DF3668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3" creationId="{0A7A6EC4-C1D0-3BE6-E0F5-1EC8B808B85C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4" creationId="{D888391D-F7C1-8681-DD15-9DE309666266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5" creationId="{BF438009-737B-C50B-0376-350BC94E9179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7" creationId="{7EEC40D0-386E-D7B1-5E52-D099712AF17E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8" creationId="{856B5358-4F50-AFE4-26DD-D77084C7DC1B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99" creationId="{682B2483-993A-6AB8-F992-625DA18530C8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01" creationId="{F5EAD7C7-879B-79CF-9468-7CCAEC06F272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02" creationId="{B72697D3-5602-F1D8-EE49-4122A428804A}"/>
          </ac:spMkLst>
        </pc:spChg>
        <pc:spChg chg="mod">
          <ac:chgData name="Jesús Galán" userId="a1d5ec7028f3643d" providerId="LiveId" clId="{067A6486-C494-4F37-A360-B9285AC6A215}" dt="2023-10-05T11:17:58.023" v="1254" actId="207"/>
          <ac:spMkLst>
            <pc:docMk/>
            <pc:sldMk cId="1644807305" sldId="341"/>
            <ac:spMk id="103" creationId="{C5EF4A53-A495-E8AC-73B4-BAB96F4DF006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2" creationId="{7B7224CC-FEAB-5765-9CFD-2B2DF17E0F4B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3" creationId="{ABFC1417-1E4C-7441-AEF3-D99D422E16FC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4" creationId="{68EB8F7E-5979-026E-C943-20E3488BC97D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5" creationId="{46003D6D-F5CB-BFD1-5B50-73FF05F3D360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6" creationId="{65011665-9025-C66D-99CF-CC4ADBB26CC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7" creationId="{90BF4753-17CB-DFD0-EF0C-340BA4E5083B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8" creationId="{BE705BFE-B3AA-7731-F54B-D5F446544EFE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39" creationId="{6812276B-669D-4C3E-BB0E-5F0D2D472FB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0" creationId="{EFD5305C-B946-F911-8823-EF415CAA811F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1" creationId="{9DF6CAAA-A004-6346-7891-2164FA2BDA9A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2" creationId="{E5F4A7EC-D9C8-6A59-1085-109541ECD913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3" creationId="{98E9012E-31A5-3DD6-F87C-374BA5E527C4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4" creationId="{1B2D2AA7-0880-955B-5697-EC413B225420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5" creationId="{3FDF3E9E-325B-6EB3-B035-1A84387FD61D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6" creationId="{3335AA80-1C1D-D209-9199-40B05EC6B662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7" creationId="{E880D657-3A5F-107C-1926-A3065E599072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8" creationId="{79CAB044-F02F-D8AE-EAF6-77311C7B1DF9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49" creationId="{86289853-751D-9010-EEF2-7648316B7CD8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0" creationId="{52E5F372-DB19-95FA-304D-EBB22B739220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1" creationId="{EB5232D5-BB96-45DF-47EE-BA2336BE2694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2" creationId="{15B3056D-E0AD-DBE7-FB5C-256A933BDE43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3" creationId="{4B991D59-809C-C21D-056A-3BCF93B7B8ED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4" creationId="{2A31F6B3-0911-320B-76B2-33B26D96BEB3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5" creationId="{1B410962-7CDA-6577-1483-92FBEDCDA03A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6" creationId="{62595E63-9F9E-1152-1F71-74B855F37E01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7" creationId="{90ABAACD-3208-FF0D-5DEF-FF72C7DB6391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8" creationId="{24C43E22-B947-A7DA-2422-B90FCC7E7C31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59" creationId="{E92E6AF4-685A-B327-D47A-C8EF3915EDC1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0" creationId="{9280D3C7-103C-D750-610E-98CD1118BB3F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1" creationId="{106E97CA-8A8F-1B3D-400E-0B7A019642EC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2" creationId="{683291A4-4C4A-062C-26B8-67B309FEC21A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3" creationId="{3C38E59B-FBFF-6A8E-FA23-654C852BBC7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4" creationId="{05CDC77B-8A52-174C-4C66-EA6270F87B78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5" creationId="{C3F66D54-1CBE-774D-3516-36BC0154B893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6" creationId="{AE10CB13-91B7-BFE0-FC22-D4B9C0982B7F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7" creationId="{8EAF2ACE-BAE0-5D7B-8C91-9A44DD2E643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8" creationId="{A911AB46-21DE-E91E-FAC0-9FBBC821B48C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69" creationId="{7548ADEF-B375-6191-2D7B-52C7E5307B5E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0" creationId="{9B38B09F-0939-438A-12D2-5E18C26B9A69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1" creationId="{3A51A23E-7A20-24BF-1DCF-246F676FB579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2" creationId="{8B000983-DE21-E394-8234-4F7517DBBA0D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3" creationId="{09D6BD01-ABD5-D223-E4CE-EC7048F66BC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4" creationId="{0778A88D-444F-A418-8193-6F8F86CED40A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5" creationId="{BAEF4306-1843-1F0A-5E24-9E6E24E05C2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6" creationId="{6908CC34-1067-ED4F-AADB-89323D8AA203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7" creationId="{DF83FD16-9F43-6A9E-5381-DA6C83861C56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8" creationId="{48A4A40C-5DA2-9CE6-E639-59C9B827907A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79" creationId="{54F3F350-AC9A-4909-D6F0-51B39FD29BC1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0" creationId="{F4132337-FFCF-D09F-B80F-268BBC02F447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1" creationId="{B2C48C1A-E34B-FD0D-0DEF-80BDAB73FF8B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2" creationId="{746F60CF-3516-E6ED-265D-D8E6362FCC09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3" creationId="{DACA9BEE-3B41-7975-F0BE-6B556E1FD48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4" creationId="{895285E7-0541-AFDF-5345-04355EABEF67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5" creationId="{9200F396-4439-B37B-A01F-C9CC00A3A78F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6" creationId="{ED975687-B081-ACD9-1F65-1E389380C21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7" creationId="{0396D188-F00A-1683-AE41-F8811443B957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8" creationId="{64877A75-384E-799E-4ECB-FCD3E75B994F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89" creationId="{04A2F67E-E539-34F9-13A9-7B83ACCF75EF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0" creationId="{6D009E83-DF97-58A2-3974-A3322A021810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1" creationId="{EE9FDB0F-A041-61F6-9656-3F09C5917022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2" creationId="{070B969A-341C-7359-40B6-D98DD140A55E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3" creationId="{42C72DE9-5FBE-B33A-D579-A217AF204D2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4" creationId="{712640D9-0C29-488C-A861-2511C0388601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5" creationId="{EE189EE4-602D-99E1-ECDB-5579DDF37F3C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6" creationId="{6257E618-A673-4690-8A69-613EC18851DA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7" creationId="{CFDDA5E4-CD53-72D1-50E9-D2BB0C14F74E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8" creationId="{A9649428-7D48-E6C0-3719-AC9F13858A55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199" creationId="{A58C2BAD-094C-2CDD-C976-EC71E3424EB6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200" creationId="{B9D35364-14B4-7DC4-55E1-A5441B5D4766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201" creationId="{BC05AC01-1BF4-96C6-7820-ACF6C3895F3B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202" creationId="{6709135C-C41D-74EC-F3A8-F5EB7B0680EB}"/>
          </ac:spMkLst>
        </pc:spChg>
        <pc:spChg chg="mod">
          <ac:chgData name="Jesús Galán" userId="a1d5ec7028f3643d" providerId="LiveId" clId="{067A6486-C494-4F37-A360-B9285AC6A215}" dt="2023-10-06T09:35:49.167" v="3757" actId="1582"/>
          <ac:spMkLst>
            <pc:docMk/>
            <pc:sldMk cId="1644807305" sldId="341"/>
            <ac:spMk id="203" creationId="{5B843E7E-0757-723E-9DAD-730F9E7DCD8F}"/>
          </ac:spMkLst>
        </pc:s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7" creationId="{950434F4-E7EB-9E90-A5F5-540672C52901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12" creationId="{3BA6EE7E-1626-DF17-F265-507EFCED5A4C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16" creationId="{7496285E-3A7B-3ADC-D418-82EA9CCFE4FB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20" creationId="{A3C91E41-1394-43B1-1EE5-56C4E7C3B1B9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24" creationId="{69F89842-A789-83B1-2718-EE92CC27EC9F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28" creationId="{54B423C6-8C93-4EC2-F81D-B0375B8E2EA6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32" creationId="{797B52C1-2759-9C3A-6652-1DF8BC1B00D0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36" creationId="{96774BAE-7754-0576-2977-D647F007FA70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40" creationId="{616C821A-2616-11C3-0882-D33EC8A9D678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44" creationId="{C3443AE6-2B27-B942-A640-7DF3A7D8C7D7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48" creationId="{4F7FE0C5-19FD-21A5-DE16-E3F1A5F152B3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52" creationId="{2806389C-D74F-5228-070A-C0944FA0A1B6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56" creationId="{8B265024-7F86-6F4E-05C2-FE4228C6113A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60" creationId="{E42DD774-5DEB-E500-31BB-95DCE3364359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64" creationId="{D33C1706-0CAC-029D-4BF5-6E3B1955C741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68" creationId="{6AA6AF3C-D852-5ECD-2914-84365941085B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72" creationId="{8D9B012F-B681-6D29-6D35-D6E9DC819A4C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76" creationId="{5F780D3F-CB52-9441-9818-DF056A02CDDD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80" creationId="{EA70CF07-57BB-78D4-1ED9-B0C88FA7AE04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84" creationId="{1123AF70-8FFD-97DC-6ED0-50AA986E8D81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88" creationId="{F2F471DA-177D-FE79-9E27-F0F5C0F502C6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92" creationId="{8A36ACB9-17F0-0152-CBF6-0BD84E437201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96" creationId="{733CE447-40E7-4A16-0F96-2117BDEC8A8D}"/>
          </ac:grpSpMkLst>
        </pc:grpChg>
        <pc:grpChg chg="mod">
          <ac:chgData name="Jesús Galán" userId="a1d5ec7028f3643d" providerId="LiveId" clId="{067A6486-C494-4F37-A360-B9285AC6A215}" dt="2023-10-05T11:17:58.023" v="1254" actId="207"/>
          <ac:grpSpMkLst>
            <pc:docMk/>
            <pc:sldMk cId="1644807305" sldId="341"/>
            <ac:grpSpMk id="100" creationId="{9781C1BF-89BC-4093-9F25-CC532195E135}"/>
          </ac:grpSpMkLst>
        </pc:grpChg>
        <pc:grpChg chg="del mod">
          <ac:chgData name="Jesús Galán" userId="a1d5ec7028f3643d" providerId="LiveId" clId="{067A6486-C494-4F37-A360-B9285AC6A215}" dt="2023-10-05T14:43:08.994" v="1803" actId="478"/>
          <ac:grpSpMkLst>
            <pc:docMk/>
            <pc:sldMk cId="1644807305" sldId="341"/>
            <ac:grpSpMk id="104" creationId="{768F5F97-1E33-0088-BE0B-672D872F5C27}"/>
          </ac:grpSpMkLst>
        </pc:grpChg>
        <pc:grpChg chg="add 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07" creationId="{007D451C-7304-20E7-59A1-E21D3C0420BB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08" creationId="{2380FC37-DCDF-AE14-395C-1E356E43718F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09" creationId="{BD95898A-F606-77AE-7E0F-33AFAA7BE347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0" creationId="{E9659C8A-FDB8-26CB-9798-4D8E6FA484DB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1" creationId="{1BFEB9F7-3807-97B4-E36E-0193F934C697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2" creationId="{544C2B46-3BE7-FE54-3531-860B687C2739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3" creationId="{C8DEA2E1-5D21-F7C0-CF79-2C21B80ABB40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4" creationId="{DFD4678A-FC7B-930B-6B05-726254A60F1A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5" creationId="{C9FDDA69-DC1D-FD33-2F6A-4906CE311E61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6" creationId="{E5E247B8-4D96-408D-59E8-CA412C113F50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7" creationId="{0FC546C3-1B7E-93B9-B82A-B84A7DA1ACB1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8" creationId="{205BB402-F7A3-84D2-4DE8-87090E8E0273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19" creationId="{53CC9D57-40B3-C8CB-F452-BC6AF33D464A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0" creationId="{2AA26095-47E9-FCE1-9E46-5642B530F760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1" creationId="{AF70C7A5-A16F-9452-71AD-BB668D1749CE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2" creationId="{914C2B2C-6E39-1A27-9F3B-3BAD11B08F52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3" creationId="{4C1D1E5D-61FC-86D9-EECD-21F435BFBEE7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4" creationId="{67FC164F-5AC6-8F28-B5F5-96634523BE47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5" creationId="{A20D7EE8-B5AD-E35B-584D-501BFB208614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6" creationId="{02C6BBCD-15D4-6FED-AAE5-A3C674F24CCA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7" creationId="{CA0F8D67-CA52-C1DB-EE4D-04F082DC5450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8" creationId="{C083A4AB-1FE7-0F81-C8AB-30DFCE4BA7E4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29" creationId="{63553F11-70D3-533A-EBFA-AC187F13A37A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30" creationId="{59ED5C01-AF82-91CB-5677-F839A3B9C3BB}"/>
          </ac:grpSpMkLst>
        </pc:grpChg>
        <pc:grpChg chg="mod">
          <ac:chgData name="Jesús Galán" userId="a1d5ec7028f3643d" providerId="LiveId" clId="{067A6486-C494-4F37-A360-B9285AC6A215}" dt="2023-10-05T14:43:13.029" v="1805" actId="207"/>
          <ac:grpSpMkLst>
            <pc:docMk/>
            <pc:sldMk cId="1644807305" sldId="341"/>
            <ac:grpSpMk id="131" creationId="{8EA749FA-4925-EEF2-254A-0E73F3A6DD3B}"/>
          </ac:grpSpMkLst>
        </pc:grpChg>
        <pc:picChg chg="add del mod modCrop">
          <ac:chgData name="Jesús Galán" userId="a1d5ec7028f3643d" providerId="LiveId" clId="{067A6486-C494-4F37-A360-B9285AC6A215}" dt="2023-10-05T11:48:39.858" v="1415" actId="478"/>
          <ac:picMkLst>
            <pc:docMk/>
            <pc:sldMk cId="1644807305" sldId="341"/>
            <ac:picMk id="106" creationId="{B5D8BA62-28CA-3F23-C14D-724951F353DF}"/>
          </ac:picMkLst>
        </pc:picChg>
      </pc:sldChg>
      <pc:sldChg chg="addSp delSp modSp add mod modTransition">
        <pc:chgData name="Jesús Galán" userId="a1d5ec7028f3643d" providerId="LiveId" clId="{067A6486-C494-4F37-A360-B9285AC6A215}" dt="2023-10-05T11:47:55.214" v="1412"/>
        <pc:sldMkLst>
          <pc:docMk/>
          <pc:sldMk cId="3705237013" sldId="342"/>
        </pc:sldMkLst>
        <pc:spChg chg="add mod">
          <ac:chgData name="Jesús Galán" userId="a1d5ec7028f3643d" providerId="LiveId" clId="{067A6486-C494-4F37-A360-B9285AC6A215}" dt="2023-10-05T11:47:37.251" v="1411" actId="20577"/>
          <ac:spMkLst>
            <pc:docMk/>
            <pc:sldMk cId="3705237013" sldId="342"/>
            <ac:spMk id="2" creationId="{A9CADC26-D2C8-9CC3-08AF-0FF05D66E4C0}"/>
          </ac:spMkLst>
        </pc:spChg>
        <pc:spChg chg="del">
          <ac:chgData name="Jesús Galán" userId="a1d5ec7028f3643d" providerId="LiveId" clId="{067A6486-C494-4F37-A360-B9285AC6A215}" dt="2023-10-05T11:47:28.449" v="1409" actId="478"/>
          <ac:spMkLst>
            <pc:docMk/>
            <pc:sldMk cId="3705237013" sldId="342"/>
            <ac:spMk id="11" creationId="{52C8118F-9CE2-6415-88DE-301F08CC8C8C}"/>
          </ac:spMkLst>
        </pc:spChg>
      </pc:sldChg>
      <pc:sldChg chg="add del">
        <pc:chgData name="Jesús Galán" userId="a1d5ec7028f3643d" providerId="LiveId" clId="{067A6486-C494-4F37-A360-B9285AC6A215}" dt="2023-10-05T07:11:31.718" v="545"/>
        <pc:sldMkLst>
          <pc:docMk/>
          <pc:sldMk cId="2251775414" sldId="343"/>
        </pc:sldMkLst>
      </pc:sldChg>
      <pc:sldChg chg="modSp add mod modTransition">
        <pc:chgData name="Jesús Galán" userId="a1d5ec7028f3643d" providerId="LiveId" clId="{067A6486-C494-4F37-A360-B9285AC6A215}" dt="2023-10-06T10:12:10.479" v="4160" actId="20577"/>
        <pc:sldMkLst>
          <pc:docMk/>
          <pc:sldMk cId="3757342849" sldId="343"/>
        </pc:sldMkLst>
        <pc:spChg chg="mod">
          <ac:chgData name="Jesús Galán" userId="a1d5ec7028f3643d" providerId="LiveId" clId="{067A6486-C494-4F37-A360-B9285AC6A215}" dt="2023-10-06T10:12:10.479" v="4160" actId="20577"/>
          <ac:spMkLst>
            <pc:docMk/>
            <pc:sldMk cId="3757342849" sldId="343"/>
            <ac:spMk id="11" creationId="{52C8118F-9CE2-6415-88DE-301F08CC8C8C}"/>
          </ac:spMkLst>
        </pc:spChg>
      </pc:sldChg>
      <pc:sldChg chg="addSp delSp modSp add mod modTransition">
        <pc:chgData name="Jesús Galán" userId="a1d5ec7028f3643d" providerId="LiveId" clId="{067A6486-C494-4F37-A360-B9285AC6A215}" dt="2023-10-06T09:38:09.591" v="3766" actId="166"/>
        <pc:sldMkLst>
          <pc:docMk/>
          <pc:sldMk cId="4285334375" sldId="344"/>
        </pc:sldMkLst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1" creationId="{F6879ECB-8B56-66A8-60CD-D3E53922B5C0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2" creationId="{BB89A3BD-5D0A-74E5-A06E-7C4B5E06D002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3" creationId="{C888A54F-E604-7BF8-F3B0-13FE700CC652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4" creationId="{ACC61DE8-77D8-9F2E-E425-03EF89C42652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5" creationId="{002C9B19-CA04-C1F7-3DE1-805B9A0A5C6E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6" creationId="{64F5AA32-2A1A-22D1-BD65-31911ED2D838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7" creationId="{B67D925F-270E-0781-CF3C-24BAD7E20E9B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8" creationId="{3C959600-89C5-8216-1599-AF55FEB5B0AC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39" creationId="{DFB5866E-7E25-45DF-88E5-C05A8EC72140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0" creationId="{0E95D938-D52B-6108-F465-CACB1F1C725A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1" creationId="{FFA0D5BE-104E-D52F-868A-DC793F03DA2A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2" creationId="{D786D3F9-F6B9-2035-65C7-C0AC820CA16E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3" creationId="{5CDDDEC8-9C58-0D4D-BF71-96099B3B0FEE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4" creationId="{E17A662A-4FF7-EA0E-35FA-BC3034A31BB8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5" creationId="{9DBD7744-4FC4-DCC2-EB91-BAC382BB55E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6" creationId="{AB614BCF-6E4B-AE59-6971-CC4DE1C6E5E0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7" creationId="{5CC6CC4E-C0B7-094F-C1A8-6EC73A588279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8" creationId="{F212FB7E-3C63-CA19-FCE7-AA0921614D8F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49" creationId="{1562CE9B-8D5A-3BE3-C39E-A0BF0C45397D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0" creationId="{95DA36ED-553A-4EFE-787E-AA89DE04ECE7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1" creationId="{0F9CDCAB-4C20-F55A-D6B3-B5DEF82A17F1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2" creationId="{732EEF2F-03FA-54BF-7B14-A603FCA9E8D5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3" creationId="{C054066C-FBA9-4FCC-B435-7E4FCE162555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4" creationId="{DC0E5190-96AF-768D-7840-0D9D69C407BF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5" creationId="{1DCF7810-70AD-CA78-EF93-B57407B0B8EC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6" creationId="{5C6A0F96-F9D3-1655-7EA8-04D362270693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7" creationId="{E2CBE549-7C12-A60A-A59D-3577C6201809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8" creationId="{C2A5F2FB-1CCC-E98D-15B3-B32EDAC46B7D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59" creationId="{EDB29F9B-BDF7-68C3-8971-27D83169C031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0" creationId="{E71A3737-AD95-C5C5-BF6B-B37FF9B66BB9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1" creationId="{4A41B878-99B8-E33D-7328-F024FC0B8254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2" creationId="{0C50B8C2-9646-03B5-0384-3B567DE2B7A8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3" creationId="{9F210CCA-47F1-CE96-477B-F7C48FEA6515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4" creationId="{79437E1C-3E61-EA61-B152-74A4F9EFD224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5" creationId="{2BC91D5B-7062-1D6A-6EDE-62899A174BAF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6" creationId="{45639C6E-A610-1E2F-CC2F-B6C97F350BC7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7" creationId="{80B0095A-AC6C-51C6-5903-36E5BD124F7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8" creationId="{87BA35E9-707B-5653-654A-49373BDF3548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69" creationId="{46BE343B-F228-A5B2-64D3-6F251E60B6D2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0" creationId="{176B2680-BF42-112B-2D40-AEA2F6215234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1" creationId="{CA1ADDB0-3F78-8B66-ABF3-697D5E9D4F7B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2" creationId="{7E0F6F2D-0963-E60A-92BB-609077EA8730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3" creationId="{9117D7D8-CC49-592B-AD65-0CD65CDE986B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4" creationId="{7097C874-A8B9-0B70-80FD-3C788D1C18C7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5" creationId="{7D10F279-0724-D634-AC65-6186EB0A0C92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6" creationId="{27A09ABB-8EEE-2B6B-9DF6-E602AEE69165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7" creationId="{595CF720-E0F1-92EA-AF84-F300763A1D99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8" creationId="{520094F6-CA11-6F62-644C-4A66B24C8377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79" creationId="{AF089328-BC3A-9F39-4A25-AFE746DE514E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0" creationId="{0515AC0E-C97A-62D3-EB8A-5AC7E915CB75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1" creationId="{51DCE84D-AC8C-0CDA-92C2-9A357A7D023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2" creationId="{A8F4BAD2-1938-7A12-2980-B3B73015CC2C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3" creationId="{26F608A6-A241-3876-6912-762D9FC6978E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4" creationId="{81FF5DB3-16F5-FE50-ED8F-092551178A0B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5" creationId="{14740A1B-D988-0867-4F1A-906612DD78EF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6" creationId="{836DC517-3273-51B4-B944-41AA8D0B785A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7" creationId="{D8CBEEE5-3B23-E61E-B2FC-34BB6439814C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8" creationId="{BBE266AC-B234-DF33-54DA-61FD23D81511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89" creationId="{7AB3292B-4057-4764-0177-0BA09ADE907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0" creationId="{0B5AD9F9-BADC-21E1-DF0A-5C6981CAB648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1" creationId="{C5D95086-3805-119B-7BBE-476C5E71680B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2" creationId="{61DC062E-EA4C-5CE1-42C4-103DA0148968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3" creationId="{E7508212-5064-21D0-87B2-3B9E5084949C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4" creationId="{A81EA98A-5741-B4B7-D781-E07A87452BF2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5" creationId="{D66A503D-B870-1375-852F-AD9C69550DA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6" creationId="{69C91B96-7519-68DB-5855-66FAA57C985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7" creationId="{C0AD299F-5108-65DD-2431-3B67E689812A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8" creationId="{9DA340B2-EFC4-D5F3-2FF3-B1ADF13C4366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199" creationId="{898F8D0E-DA1E-7425-9643-79ECED7EA1C4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200" creationId="{C1E3AD83-B19D-74B7-05E7-E1BE7EAD3DF0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201" creationId="{976346E3-0C87-0427-C504-8354916B38A5}"/>
          </ac:spMkLst>
        </pc:spChg>
        <pc:spChg chg="mod">
          <ac:chgData name="Jesús Galán" userId="a1d5ec7028f3643d" providerId="LiveId" clId="{067A6486-C494-4F37-A360-B9285AC6A215}" dt="2023-10-06T09:36:55.527" v="3758" actId="1582"/>
          <ac:spMkLst>
            <pc:docMk/>
            <pc:sldMk cId="4285334375" sldId="344"/>
            <ac:spMk id="202" creationId="{149B9C82-732A-4AB7-D6AA-9CD36807A06E}"/>
          </ac:spMkLst>
        </pc:spChg>
        <pc:grpChg chg="del">
          <ac:chgData name="Jesús Galán" userId="a1d5ec7028f3643d" providerId="LiveId" clId="{067A6486-C494-4F37-A360-B9285AC6A215}" dt="2023-10-05T14:43:20.118" v="1806" actId="478"/>
          <ac:grpSpMkLst>
            <pc:docMk/>
            <pc:sldMk cId="4285334375" sldId="344"/>
            <ac:grpSpMk id="104" creationId="{768F5F97-1E33-0088-BE0B-672D872F5C27}"/>
          </ac:grpSpMkLst>
        </pc:grpChg>
        <pc:grpChg chg="add 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05" creationId="{D18B0DF8-0EA9-002B-F282-8D1F7775B421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07" creationId="{6C792853-6BF8-F114-7727-1CE28363902F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08" creationId="{A0FC0DF8-50F9-D591-FB59-E96310D4807A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09" creationId="{3F73255F-A787-DCFE-0AE9-BD66B873DEF9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0" creationId="{CA86A48D-08F3-7798-8F65-79F2EB7CE71E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1" creationId="{D3746852-9170-79AA-C5AE-52117E2958E8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2" creationId="{7E4F946D-E95C-04F7-3AB5-D6DD4D49DF17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3" creationId="{4CF78B2F-400F-62D6-A82E-56A4936131BB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4" creationId="{21873DF5-A9C1-7465-7CC7-8358E08DDA5F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5" creationId="{DDA26761-2282-61A5-2414-B490A0B92F0D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6" creationId="{316EB121-8826-95DF-6626-47E7D0C47156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7" creationId="{07B9AD4B-BE0A-E461-089E-325568282870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8" creationId="{4A9B700B-9F69-8FFE-1F52-DE89AB82F73C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19" creationId="{2902FC49-853C-CDBE-FA8B-5779C32C9FB0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0" creationId="{ADFB89B9-A75D-2D1D-413B-C4EC39C9CFD4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1" creationId="{CAA1711E-56C6-CAD2-5562-C3D8F28065A6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2" creationId="{15AB3EBD-7304-5EE0-E9CC-620DB69EB505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3" creationId="{D2178673-04F3-E278-ED8D-AD1BCD0BBB5C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4" creationId="{3E957AD6-AD7A-8C0A-42E0-8347A65E04F5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5" creationId="{C3738745-3DFB-2662-726D-5D2F049ADF64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6" creationId="{8C59154B-4CA4-5C25-0829-4D967379E8DE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7" creationId="{FF1AFC6E-815D-FDB1-3577-F0A2A343D24F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8" creationId="{7C0DF313-FFB8-627A-F7B6-D42FE7EF33CE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29" creationId="{B080C7AB-54EB-A1E6-487A-434F285572C5}"/>
          </ac:grpSpMkLst>
        </pc:grpChg>
        <pc:grpChg chg="mod">
          <ac:chgData name="Jesús Galán" userId="a1d5ec7028f3643d" providerId="LiveId" clId="{067A6486-C494-4F37-A360-B9285AC6A215}" dt="2023-10-05T14:43:21.030" v="1807"/>
          <ac:grpSpMkLst>
            <pc:docMk/>
            <pc:sldMk cId="4285334375" sldId="344"/>
            <ac:grpSpMk id="130" creationId="{92C63990-8933-B59C-2E5B-F23C526EFF18}"/>
          </ac:grpSpMkLst>
        </pc:grpChg>
        <pc:picChg chg="ord">
          <ac:chgData name="Jesús Galán" userId="a1d5ec7028f3643d" providerId="LiveId" clId="{067A6486-C494-4F37-A360-B9285AC6A215}" dt="2023-10-06T09:38:09.591" v="3766" actId="166"/>
          <ac:picMkLst>
            <pc:docMk/>
            <pc:sldMk cId="4285334375" sldId="344"/>
            <ac:picMk id="106" creationId="{B5D8BA62-28CA-3F23-C14D-724951F353DF}"/>
          </ac:picMkLst>
        </pc:picChg>
        <pc:picChg chg="add mod">
          <ac:chgData name="Jesús Galán" userId="a1d5ec7028f3643d" providerId="LiveId" clId="{067A6486-C494-4F37-A360-B9285AC6A215}" dt="2023-10-06T09:38:00.165" v="3765"/>
          <ac:picMkLst>
            <pc:docMk/>
            <pc:sldMk cId="4285334375" sldId="344"/>
            <ac:picMk id="203" creationId="{FD9265BD-BA95-5419-9BFC-A72913A770A9}"/>
          </ac:picMkLst>
        </pc:picChg>
      </pc:sldChg>
      <pc:sldChg chg="add del">
        <pc:chgData name="Jesús Galán" userId="a1d5ec7028f3643d" providerId="LiveId" clId="{067A6486-C494-4F37-A360-B9285AC6A215}" dt="2023-10-05T11:52:22.421" v="1425"/>
        <pc:sldMkLst>
          <pc:docMk/>
          <pc:sldMk cId="214972993" sldId="345"/>
        </pc:sldMkLst>
      </pc:sldChg>
      <pc:sldChg chg="add del">
        <pc:chgData name="Jesús Galán" userId="a1d5ec7028f3643d" providerId="LiveId" clId="{067A6486-C494-4F37-A360-B9285AC6A215}" dt="2023-10-05T11:53:29.428" v="1430"/>
        <pc:sldMkLst>
          <pc:docMk/>
          <pc:sldMk cId="427018015" sldId="345"/>
        </pc:sldMkLst>
      </pc:sldChg>
      <pc:sldChg chg="delSp add mod modTransition">
        <pc:chgData name="Jesús Galán" userId="a1d5ec7028f3643d" providerId="LiveId" clId="{067A6486-C494-4F37-A360-B9285AC6A215}" dt="2023-10-05T14:50:14.794" v="1860"/>
        <pc:sldMkLst>
          <pc:docMk/>
          <pc:sldMk cId="851023405" sldId="345"/>
        </pc:sldMkLst>
        <pc:picChg chg="del">
          <ac:chgData name="Jesús Galán" userId="a1d5ec7028f3643d" providerId="LiveId" clId="{067A6486-C494-4F37-A360-B9285AC6A215}" dt="2023-10-05T11:54:59.291" v="1445" actId="478"/>
          <ac:picMkLst>
            <pc:docMk/>
            <pc:sldMk cId="851023405" sldId="345"/>
            <ac:picMk id="8" creationId="{A85403AC-78EF-E471-0D25-052EA711545B}"/>
          </ac:picMkLst>
        </pc:picChg>
      </pc:sldChg>
      <pc:sldChg chg="add modTransition">
        <pc:chgData name="Jesús Galán" userId="a1d5ec7028f3643d" providerId="LiveId" clId="{067A6486-C494-4F37-A360-B9285AC6A215}" dt="2023-10-05T14:50:16.574" v="1861"/>
        <pc:sldMkLst>
          <pc:docMk/>
          <pc:sldMk cId="2098284160" sldId="346"/>
        </pc:sldMkLst>
      </pc:sldChg>
      <pc:sldChg chg="addSp modSp add mod modTransition">
        <pc:chgData name="Jesús Galán" userId="a1d5ec7028f3643d" providerId="LiveId" clId="{067A6486-C494-4F37-A360-B9285AC6A215}" dt="2023-10-05T14:50:20.872" v="1862"/>
        <pc:sldMkLst>
          <pc:docMk/>
          <pc:sldMk cId="3354936968" sldId="347"/>
        </pc:sldMkLst>
        <pc:picChg chg="add mod">
          <ac:chgData name="Jesús Galán" userId="a1d5ec7028f3643d" providerId="LiveId" clId="{067A6486-C494-4F37-A360-B9285AC6A215}" dt="2023-10-05T11:57:12.847" v="1454" actId="1076"/>
          <ac:picMkLst>
            <pc:docMk/>
            <pc:sldMk cId="3354936968" sldId="347"/>
            <ac:picMk id="2" creationId="{B68F67DF-3579-6297-0933-23EC8DB371F1}"/>
          </ac:picMkLst>
        </pc:picChg>
      </pc:sldChg>
      <pc:sldChg chg="add modTransition">
        <pc:chgData name="Jesús Galán" userId="a1d5ec7028f3643d" providerId="LiveId" clId="{067A6486-C494-4F37-A360-B9285AC6A215}" dt="2023-10-05T19:55:51.294" v="2439"/>
        <pc:sldMkLst>
          <pc:docMk/>
          <pc:sldMk cId="708404581" sldId="348"/>
        </pc:sldMkLst>
      </pc:sldChg>
      <pc:sldChg chg="add del">
        <pc:chgData name="Jesús Galán" userId="a1d5ec7028f3643d" providerId="LiveId" clId="{067A6486-C494-4F37-A360-B9285AC6A215}" dt="2023-10-05T11:56:19.881" v="1449"/>
        <pc:sldMkLst>
          <pc:docMk/>
          <pc:sldMk cId="757613631" sldId="348"/>
        </pc:sldMkLst>
      </pc:sldChg>
      <pc:sldChg chg="add ord modTransition">
        <pc:chgData name="Jesús Galán" userId="a1d5ec7028f3643d" providerId="LiveId" clId="{067A6486-C494-4F37-A360-B9285AC6A215}" dt="2023-10-05T11:58:02.614" v="1461"/>
        <pc:sldMkLst>
          <pc:docMk/>
          <pc:sldMk cId="332494383" sldId="349"/>
        </pc:sldMkLst>
      </pc:sldChg>
      <pc:sldChg chg="modSp add mod">
        <pc:chgData name="Jesús Galán" userId="a1d5ec7028f3643d" providerId="LiveId" clId="{067A6486-C494-4F37-A360-B9285AC6A215}" dt="2023-10-05T14:51:50.269" v="1886" actId="14100"/>
        <pc:sldMkLst>
          <pc:docMk/>
          <pc:sldMk cId="25312135" sldId="350"/>
        </pc:sldMkLst>
        <pc:spChg chg="mod">
          <ac:chgData name="Jesús Galán" userId="a1d5ec7028f3643d" providerId="LiveId" clId="{067A6486-C494-4F37-A360-B9285AC6A215}" dt="2023-10-05T14:51:50.269" v="1886" actId="14100"/>
          <ac:spMkLst>
            <pc:docMk/>
            <pc:sldMk cId="25312135" sldId="350"/>
            <ac:spMk id="3" creationId="{A968466C-912E-37B4-8C2C-CC9E9CE8CBB5}"/>
          </ac:spMkLst>
        </pc:spChg>
        <pc:spChg chg="mod">
          <ac:chgData name="Jesús Galán" userId="a1d5ec7028f3643d" providerId="LiveId" clId="{067A6486-C494-4F37-A360-B9285AC6A215}" dt="2023-10-05T14:51:08.320" v="1870" actId="20577"/>
          <ac:spMkLst>
            <pc:docMk/>
            <pc:sldMk cId="25312135" sldId="350"/>
            <ac:spMk id="5" creationId="{0C5490AD-897D-AD2B-942F-E6E221BFE0C9}"/>
          </ac:spMkLst>
        </pc:spChg>
      </pc:sldChg>
      <pc:sldChg chg="delSp modSp add del modTransition">
        <pc:chgData name="Jesús Galán" userId="a1d5ec7028f3643d" providerId="LiveId" clId="{067A6486-C494-4F37-A360-B9285AC6A215}" dt="2023-10-05T14:43:36.447" v="1809" actId="47"/>
        <pc:sldMkLst>
          <pc:docMk/>
          <pc:sldMk cId="1446225159" sldId="351"/>
        </pc:sldMkLst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" creationId="{E4874C7B-4AF6-7AD7-F964-3EE11233F03A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0" creationId="{10D9AF9B-C793-F547-E7B1-BE745DB64AD0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1" creationId="{6AA65B6E-5685-F551-B5AD-10F43AB985BB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3" creationId="{C52F58C1-FFE5-02D1-48B0-049F776D4148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4" creationId="{86EB53A7-F679-CBD6-5864-5BB793E21F88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5" creationId="{C42F9986-1A94-8516-DA5E-EA4A2C053A99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7" creationId="{CCB37121-2F83-BC47-A449-8F91F6D3CE2D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8" creationId="{D129FFE1-1F90-9304-CB74-C51D2EB175A7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9" creationId="{61B00D03-E1DB-F26A-DDC7-1F759419FE27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1" creationId="{CEE2F2C2-AB73-09D1-C0F1-405C1EBEBC95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2" creationId="{E8220658-B5C3-81E6-3E8E-57AC0F8480F5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3" creationId="{40CE10D6-E7ED-B113-1FE5-333CF89204D6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5" creationId="{4DF22F33-DDBE-D0A9-9AB6-D26B0081CBE2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6" creationId="{98BC4634-0FD4-AC4A-FA1B-F90AAA070F7B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7" creationId="{0CB9CBB2-B763-7A7F-7BFC-0BFF90B1EEFB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29" creationId="{617343F8-F532-7C24-9321-5401FE9FC8F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0" creationId="{EABD8EF5-4427-B080-ADDE-43D713D7ABF2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1" creationId="{499192EE-53E1-C506-2C32-DCB22BE91CAF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3" creationId="{69CACA3B-A378-E67A-459D-1E3B8F0D4F8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4" creationId="{2EF6DADA-B4D6-F655-DBCE-95DC31808336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5" creationId="{1B8FC658-A86D-88DE-4F9D-120AA18CE66B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7" creationId="{FBBAC7C1-EE69-886D-8984-C44FC47A661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8" creationId="{EA333E0B-065E-E808-6DF9-99A58FB83E5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39" creationId="{70B08C6B-8CD2-E080-5BB0-BB3641A41676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1" creationId="{69E18043-491E-D8F6-F870-55A23C4F93D8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2" creationId="{843035FF-3E26-92D9-450A-680EA04E7089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3" creationId="{3DC1450C-8A7F-32F0-0AE4-F8B4788BCFE7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5" creationId="{DC0437E3-91AF-60B4-C420-6CEAC35D37EA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6" creationId="{F12FA35A-A8AD-A8F0-7193-CA58E55F0F62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7" creationId="{D6109C95-36F5-0422-02E7-7C6B57B6B240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49" creationId="{CFEF1D3B-F03F-2409-E126-7BE9240CC608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0" creationId="{69D4FA0D-06DA-490C-61F1-6F6339BE055D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1" creationId="{CAE61B2E-A8BF-C300-03A0-E496FE0FF8C0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3" creationId="{2C92F84A-0A46-0712-1E92-4DBD44B447A3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4" creationId="{C856F406-DD24-45A7-CC8A-274E4CC293BA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5" creationId="{89460700-140E-1EA7-A752-D700FB58F916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7" creationId="{BD7DF8D3-7C58-1183-B472-03F485C95D38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8" creationId="{F1F4EFB6-9C70-0F00-E080-E55A3B18352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59" creationId="{45DA14D4-B9C4-6F13-BF95-C6193C568E30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1" creationId="{3A5498BE-29C9-5687-6E5C-06F169D68D7A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2" creationId="{FCC32D13-97F8-D5DB-CC6F-87508CF64020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3" creationId="{D1AFD58D-25CB-6ECD-D6A2-8FBCAB791B5A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5" creationId="{E67043D2-4ABC-3EB2-DDD6-5D62FB69CEFD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6" creationId="{4CE53534-E694-2DB9-EADA-6F241B3AF399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7" creationId="{BFAC5EA5-4F21-2610-27C6-A0C10CE71663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69" creationId="{5A7C4210-90EC-B9B0-EA82-92FF579C83BB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0" creationId="{FA2F645A-B9D4-EF43-6386-BBD67992ABF0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1" creationId="{DEE70D41-C5CE-5C32-04ED-70DC0765807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3" creationId="{DA058735-2FFB-A740-F04B-0405C39D72E4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4" creationId="{22AA96B3-CE95-0CE5-FA32-8DF3EECD373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5" creationId="{2B572704-0B2D-2B26-A15C-94A9355F8E5F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7" creationId="{35551045-051F-602F-B2EC-9DC916BC4251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8" creationId="{E5772F33-CAF8-992E-7AD9-351FDE008A24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79" creationId="{4C12C39F-C463-0423-A460-E4967BA31E6C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1" creationId="{082B8382-0570-3254-FC58-345A136F2C41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2" creationId="{6B1C00FA-4523-C9AE-361A-FBE4A3464434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3" creationId="{25BDDD8C-E9F4-156A-6288-0073C12D2464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5" creationId="{6E4F5CDC-38EE-28B3-8203-F176323D7967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6" creationId="{3BC8A501-BC0C-7E44-168B-1C73DA500F76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7" creationId="{37B15DC4-96DF-18FF-5068-D06859EAAD7C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89" creationId="{DED4AF1A-EB42-ADA0-B0F7-87428C33704D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0" creationId="{1CD9BE16-63B7-F1EF-604E-52050CB05789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1" creationId="{8CFD6FBB-BDE2-1FCA-C70D-ACCE8DF3668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3" creationId="{0A7A6EC4-C1D0-3BE6-E0F5-1EC8B808B85C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4" creationId="{D888391D-F7C1-8681-DD15-9DE309666266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5" creationId="{BF438009-737B-C50B-0376-350BC94E9179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7" creationId="{7EEC40D0-386E-D7B1-5E52-D099712AF17E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8" creationId="{856B5358-4F50-AFE4-26DD-D77084C7DC1B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99" creationId="{682B2483-993A-6AB8-F992-625DA18530C8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01" creationId="{F5EAD7C7-879B-79CF-9468-7CCAEC06F272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02" creationId="{B72697D3-5602-F1D8-EE49-4122A428804A}"/>
          </ac:spMkLst>
        </pc:spChg>
        <pc:spChg chg="mod">
          <ac:chgData name="Jesús Galán" userId="a1d5ec7028f3643d" providerId="LiveId" clId="{067A6486-C494-4F37-A360-B9285AC6A215}" dt="2023-10-05T14:25:50.725" v="1504" actId="165"/>
          <ac:spMkLst>
            <pc:docMk/>
            <pc:sldMk cId="1446225159" sldId="351"/>
            <ac:spMk id="103" creationId="{C5EF4A53-A495-E8AC-73B4-BAB96F4DF006}"/>
          </ac:spMkLst>
        </pc:s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7" creationId="{950434F4-E7EB-9E90-A5F5-540672C52901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12" creationId="{3BA6EE7E-1626-DF17-F265-507EFCED5A4C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16" creationId="{7496285E-3A7B-3ADC-D418-82EA9CCFE4FB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20" creationId="{A3C91E41-1394-43B1-1EE5-56C4E7C3B1B9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24" creationId="{69F89842-A789-83B1-2718-EE92CC27EC9F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28" creationId="{54B423C6-8C93-4EC2-F81D-B0375B8E2EA6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32" creationId="{797B52C1-2759-9C3A-6652-1DF8BC1B00D0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36" creationId="{96774BAE-7754-0576-2977-D647F007FA70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40" creationId="{616C821A-2616-11C3-0882-D33EC8A9D678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44" creationId="{C3443AE6-2B27-B942-A640-7DF3A7D8C7D7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48" creationId="{4F7FE0C5-19FD-21A5-DE16-E3F1A5F152B3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52" creationId="{2806389C-D74F-5228-070A-C0944FA0A1B6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56" creationId="{8B265024-7F86-6F4E-05C2-FE4228C6113A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60" creationId="{E42DD774-5DEB-E500-31BB-95DCE3364359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64" creationId="{D33C1706-0CAC-029D-4BF5-6E3B1955C741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68" creationId="{6AA6AF3C-D852-5ECD-2914-84365941085B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72" creationId="{8D9B012F-B681-6D29-6D35-D6E9DC819A4C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76" creationId="{5F780D3F-CB52-9441-9818-DF056A02CDDD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80" creationId="{EA70CF07-57BB-78D4-1ED9-B0C88FA7AE04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84" creationId="{1123AF70-8FFD-97DC-6ED0-50AA986E8D81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88" creationId="{F2F471DA-177D-FE79-9E27-F0F5C0F502C6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92" creationId="{8A36ACB9-17F0-0152-CBF6-0BD84E437201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96" creationId="{733CE447-40E7-4A16-0F96-2117BDEC8A8D}"/>
          </ac:grpSpMkLst>
        </pc:grpChg>
        <pc:grpChg chg="mod topLv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100" creationId="{9781C1BF-89BC-4093-9F25-CC532195E135}"/>
          </ac:grpSpMkLst>
        </pc:grpChg>
        <pc:grpChg chg="del">
          <ac:chgData name="Jesús Galán" userId="a1d5ec7028f3643d" providerId="LiveId" clId="{067A6486-C494-4F37-A360-B9285AC6A215}" dt="2023-10-05T14:25:50.725" v="1504" actId="165"/>
          <ac:grpSpMkLst>
            <pc:docMk/>
            <pc:sldMk cId="1446225159" sldId="351"/>
            <ac:grpSpMk id="104" creationId="{768F5F97-1E33-0088-BE0B-672D872F5C27}"/>
          </ac:grpSpMkLst>
        </pc:grpChg>
      </pc:sldChg>
      <pc:sldChg chg="add del">
        <pc:chgData name="Jesús Galán" userId="a1d5ec7028f3643d" providerId="LiveId" clId="{067A6486-C494-4F37-A360-B9285AC6A215}" dt="2023-10-05T07:55:27.398" v="628"/>
        <pc:sldMkLst>
          <pc:docMk/>
          <pc:sldMk cId="534084571" sldId="352"/>
        </pc:sldMkLst>
      </pc:sldChg>
      <pc:sldChg chg="addSp modSp add mod">
        <pc:chgData name="Jesús Galán" userId="a1d5ec7028f3643d" providerId="LiveId" clId="{067A6486-C494-4F37-A360-B9285AC6A215}" dt="2023-10-05T17:21:35.028" v="2244" actId="692"/>
        <pc:sldMkLst>
          <pc:docMk/>
          <pc:sldMk cId="1533921229" sldId="352"/>
        </pc:sldMkLst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" creationId="{E4874C7B-4AF6-7AD7-F964-3EE11233F03A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0" creationId="{10D9AF9B-C793-F547-E7B1-BE745DB64AD0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1" creationId="{6AA65B6E-5685-F551-B5AD-10F43AB985BB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3" creationId="{74FAA2E4-7168-0D1A-C5FE-05FCC984097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4" creationId="{AD3AEC18-C447-98E0-5F5F-62C93BF4AE4E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5" creationId="{52D26843-21E7-72D2-0FB5-3BF6082D4C16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7" creationId="{B7E90079-CD45-13D6-A04B-0B81666E027F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8" creationId="{DF98139C-0449-249A-2AA3-0A81D013CF00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19" creationId="{590FB22B-5915-D17C-6F42-17388E4DB848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1" creationId="{5B3B76A8-5F25-657A-2FB5-9DC81848200E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2" creationId="{7009549F-C1D4-69B8-5206-F341E9408CAA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3" creationId="{F157FCE3-6736-0FE0-4A1B-B52DDB0AFFC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5" creationId="{442554F7-3EEA-C133-4505-D83FF689453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6" creationId="{B05C8AE3-41A4-14B9-A46A-8A3A0C5BE449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7" creationId="{341B01D4-E681-0C6F-8012-DAB975662FF4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29" creationId="{E77B4F71-53B8-089F-E770-05664421B17E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0" creationId="{80FC103A-EC49-A350-D17D-0B0BEB37C503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1" creationId="{922515FB-DCF2-3402-58E3-E68481B25FF0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3" creationId="{C736482E-CD21-AAD2-70C5-2209B044091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4" creationId="{10762A0B-D46D-AAAB-C7D1-49191B85C03D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5" creationId="{67D4F97C-23FB-3C5A-FC24-A55C4F686308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7" creationId="{C87E9A19-5991-548F-2A26-C0154C7D8162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8" creationId="{C55B2A56-C194-EF82-50DA-9D2DA724C0C7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39" creationId="{5E6F5ADA-E31A-36C0-9267-56F5A0F5032E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1" creationId="{7345AEF1-ECB0-0B0E-685D-4EBF615BAD82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2" creationId="{6044F427-DABA-442A-3CFD-6F751F88929F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3" creationId="{B0BA892F-21AF-652C-8BB2-EAB206EC116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5" creationId="{D4779F3C-B047-53B3-A415-2DD25F88244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6" creationId="{3446BB56-0BA2-501D-9880-5040D037C289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7" creationId="{A44EABD3-7251-2663-FE73-9B106C44F966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49" creationId="{F2834C34-EBEE-D89A-CF96-3AD3BDCAD5A4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0" creationId="{DCCBF892-42AB-51B7-F071-FE4168480C3C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1" creationId="{99E659EB-779C-6654-DECC-E45124E48F18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3" creationId="{123426D4-A580-7360-0F54-4B3D522BC0E3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4" creationId="{B97E209F-8DB6-CE61-7504-C38D7E4A56E7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5" creationId="{1FDC08C0-FD8E-9F61-E22F-3EF945E8791D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7" creationId="{949AE27C-1ED9-E3E4-BAB8-C56D74DE11E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8" creationId="{B9CF941F-BD4F-4D5F-6850-CABCE4B6F95B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59" creationId="{D7711C53-2BA0-B183-07DE-B328F40B64FE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1" creationId="{65CE5E2F-674B-2F93-AAD6-215322A40161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2" creationId="{95CB132B-4207-04C5-7692-9A6F2CCC642A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3" creationId="{B1A4CC2D-C866-4AD7-87DC-78A4415B62AD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5" creationId="{B7D8FE48-2142-E783-422D-6FE1A2558D02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6" creationId="{C7E35D53-F5B8-00D3-ED59-43F6F35862A3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7" creationId="{7DAF1EBB-48CD-1877-FE4E-7C0E5A98BF0A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69" creationId="{3B60B121-2A4D-9D07-9669-EB1F8167425E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0" creationId="{56819FFC-EC42-9442-8F64-6B5B03FC5D28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1" creationId="{E59F4FF7-14C2-0F98-C84A-D7CEAC99BA1D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3" creationId="{21530115-236B-7306-F02C-67602E677A30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4" creationId="{2BF615B9-5BE6-05E8-79E5-D10BF39F80BB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5" creationId="{68B00543-4B6C-6341-E3CB-B29F4FFD4C68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7" creationId="{E70A55B0-4768-8CC4-31D1-C01D7C796041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8" creationId="{17258FA3-8D17-B3ED-D23B-18CC3376DFE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79" creationId="{EE2A8790-8B5B-0DF5-9910-BE8ABB36BD0B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1" creationId="{5021A12C-DE0B-69C2-05C1-6DA0241C57B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2" creationId="{E8B9385F-3397-0C4E-5661-A0BE0CC7444A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3" creationId="{08341825-6D9B-B21F-BDFB-148EEF2D1AB1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5" creationId="{087AE5C6-950B-D25D-4F1E-3151077AA766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6" creationId="{05B13636-2671-A69D-6FA4-185920AB50E5}"/>
          </ac:spMkLst>
        </pc:spChg>
        <pc:spChg chg="mod">
          <ac:chgData name="Jesús Galán" userId="a1d5ec7028f3643d" providerId="LiveId" clId="{067A6486-C494-4F37-A360-B9285AC6A215}" dt="2023-10-05T17:21:35.028" v="2244" actId="692"/>
          <ac:spMkLst>
            <pc:docMk/>
            <pc:sldMk cId="1533921229" sldId="352"/>
            <ac:spMk id="87" creationId="{2D5A847A-9D8B-0AF4-D35A-7F10CF504331}"/>
          </ac:spMkLst>
        </pc:spChg>
        <pc:grpChg chg="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7" creationId="{950434F4-E7EB-9E90-A5F5-540672C52901}"/>
          </ac:grpSpMkLst>
        </pc:grpChg>
        <pc:grpChg chg="add mod or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12" creationId="{91A7AA0F-8D0F-07C5-F32A-8AD06B5ED944}"/>
          </ac:grpSpMkLst>
        </pc:grpChg>
        <pc:grpChg chg="add mod or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16" creationId="{9D92AC6B-50F1-A0E3-9E37-5DA365DE002E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20" creationId="{5276B440-21C8-C1D6-4A33-06AAA5C4AF9F}"/>
          </ac:grpSpMkLst>
        </pc:grpChg>
        <pc:grpChg chg="add mod or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24" creationId="{09CB0289-987C-0F83-B6E9-7EAF3F1329AD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28" creationId="{FA08E383-6E9B-5994-A538-E4F26FD43E2F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32" creationId="{D3915EB4-D8B0-1B03-53CF-3BBA7B4793BA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36" creationId="{1A29258F-B703-B224-9DAC-32F8EA3486F3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40" creationId="{391B0140-44CA-0662-53EF-75B82477FA48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44" creationId="{F7B8C2B4-7D67-AEC6-E3EF-04E6F0063EBD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48" creationId="{C78777B8-6B14-B40E-9B7D-BEA77A721000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52" creationId="{CCED5B5C-D2A8-1D4C-8981-73995112CADA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56" creationId="{A34E8E23-6213-0FFB-E827-8F858FA0BB07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60" creationId="{E03CF67B-9D36-CF9A-B921-76DD2F969267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64" creationId="{63E029BF-1AE6-5E13-CE38-F0044E93098F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68" creationId="{682B7532-7C0F-3810-2E0F-F0BDC2832482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72" creationId="{9E350349-582F-9B82-7F11-738DB430C9A8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76" creationId="{EF44BCB0-11E3-B054-B9EA-32DB0DA3057C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80" creationId="{F1DDC6A3-2091-BF04-77C4-00778F9DB5CE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84" creationId="{A078FC99-1B84-9905-E74C-FEDE5EAFE105}"/>
          </ac:grpSpMkLst>
        </pc:grpChg>
        <pc:grpChg chg="add mod">
          <ac:chgData name="Jesús Galán" userId="a1d5ec7028f3643d" providerId="LiveId" clId="{067A6486-C494-4F37-A360-B9285AC6A215}" dt="2023-10-05T14:44:28.541" v="1810" actId="164"/>
          <ac:grpSpMkLst>
            <pc:docMk/>
            <pc:sldMk cId="1533921229" sldId="352"/>
            <ac:grpSpMk id="88" creationId="{4206032B-834B-B845-09D2-590E2FA3E020}"/>
          </ac:grpSpMkLst>
        </pc:grpChg>
      </pc:sldChg>
      <pc:sldChg chg="addSp delSp modSp add mod">
        <pc:chgData name="Jesús Galán" userId="a1d5ec7028f3643d" providerId="LiveId" clId="{067A6486-C494-4F37-A360-B9285AC6A215}" dt="2023-10-05T14:46:34.932" v="1838" actId="1035"/>
        <pc:sldMkLst>
          <pc:docMk/>
          <pc:sldMk cId="4105000518" sldId="353"/>
        </pc:sldMkLst>
        <pc:spChg chg="mod">
          <ac:chgData name="Jesús Galán" userId="a1d5ec7028f3643d" providerId="LiveId" clId="{067A6486-C494-4F37-A360-B9285AC6A215}" dt="2023-10-05T14:41:46.420" v="1783" actId="1076"/>
          <ac:spMkLst>
            <pc:docMk/>
            <pc:sldMk cId="4105000518" sldId="353"/>
            <ac:spMk id="2" creationId="{E2414351-34C0-BAB2-E4B5-00D674964523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" creationId="{E4874C7B-4AF6-7AD7-F964-3EE11233F03A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0" creationId="{10D9AF9B-C793-F547-E7B1-BE745DB64AD0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1" creationId="{6AA65B6E-5685-F551-B5AD-10F43AB985BB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3" creationId="{C52F58C1-FFE5-02D1-48B0-049F776D4148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4" creationId="{86EB53A7-F679-CBD6-5864-5BB793E21F88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5" creationId="{C42F9986-1A94-8516-DA5E-EA4A2C053A99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7" creationId="{CCB37121-2F83-BC47-A449-8F91F6D3CE2D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8" creationId="{D129FFE1-1F90-9304-CB74-C51D2EB175A7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9" creationId="{61B00D03-E1DB-F26A-DDC7-1F759419FE27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1" creationId="{CEE2F2C2-AB73-09D1-C0F1-405C1EBEBC95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2" creationId="{E8220658-B5C3-81E6-3E8E-57AC0F8480F5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3" creationId="{40CE10D6-E7ED-B113-1FE5-333CF89204D6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5" creationId="{4DF22F33-DDBE-D0A9-9AB6-D26B0081CBE2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6" creationId="{98BC4634-0FD4-AC4A-FA1B-F90AAA070F7B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7" creationId="{0CB9CBB2-B763-7A7F-7BFC-0BFF90B1EEFB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29" creationId="{617343F8-F532-7C24-9321-5401FE9FC8F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0" creationId="{EABD8EF5-4427-B080-ADDE-43D713D7ABF2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1" creationId="{499192EE-53E1-C506-2C32-DCB22BE91CAF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3" creationId="{69CACA3B-A378-E67A-459D-1E3B8F0D4F8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4" creationId="{2EF6DADA-B4D6-F655-DBCE-95DC31808336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5" creationId="{1B8FC658-A86D-88DE-4F9D-120AA18CE66B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7" creationId="{FBBAC7C1-EE69-886D-8984-C44FC47A661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8" creationId="{EA333E0B-065E-E808-6DF9-99A58FB83E5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39" creationId="{70B08C6B-8CD2-E080-5BB0-BB3641A41676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1" creationId="{69E18043-491E-D8F6-F870-55A23C4F93D8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2" creationId="{843035FF-3E26-92D9-450A-680EA04E7089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3" creationId="{3DC1450C-8A7F-32F0-0AE4-F8B4788BCFE7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5" creationId="{DC0437E3-91AF-60B4-C420-6CEAC35D37EA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6" creationId="{F12FA35A-A8AD-A8F0-7193-CA58E55F0F62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7" creationId="{D6109C95-36F5-0422-02E7-7C6B57B6B240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49" creationId="{CFEF1D3B-F03F-2409-E126-7BE9240CC608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0" creationId="{69D4FA0D-06DA-490C-61F1-6F6339BE055D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1" creationId="{CAE61B2E-A8BF-C300-03A0-E496FE0FF8C0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3" creationId="{2C92F84A-0A46-0712-1E92-4DBD44B447A3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4" creationId="{C856F406-DD24-45A7-CC8A-274E4CC293BA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5" creationId="{89460700-140E-1EA7-A752-D700FB58F916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7" creationId="{BD7DF8D3-7C58-1183-B472-03F485C95D38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8" creationId="{F1F4EFB6-9C70-0F00-E080-E55A3B18352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59" creationId="{45DA14D4-B9C4-6F13-BF95-C6193C568E30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61" creationId="{3A5498BE-29C9-5687-6E5C-06F169D68D7A}"/>
          </ac:spMkLst>
        </pc:spChg>
        <pc:spChg chg="mod">
          <ac:chgData name="Jesús Galán" userId="a1d5ec7028f3643d" providerId="LiveId" clId="{067A6486-C494-4F37-A360-B9285AC6A215}" dt="2023-10-05T14:44:43.333" v="1814" actId="1076"/>
          <ac:spMkLst>
            <pc:docMk/>
            <pc:sldMk cId="4105000518" sldId="353"/>
            <ac:spMk id="62" creationId="{FCC32D13-97F8-D5DB-CC6F-87508CF64020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63" creationId="{D1AFD58D-25CB-6ECD-D6A2-8FBCAB791B5A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65" creationId="{E67043D2-4ABC-3EB2-DDD6-5D62FB69CEFD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66" creationId="{4CE53534-E694-2DB9-EADA-6F241B3AF399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67" creationId="{BFAC5EA5-4F21-2610-27C6-A0C10CE71663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69" creationId="{5A7C4210-90EC-B9B0-EA82-92FF579C83BB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0" creationId="{FA2F645A-B9D4-EF43-6386-BBD67992ABF0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1" creationId="{DEE70D41-C5CE-5C32-04ED-70DC0765807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3" creationId="{DA058735-2FFB-A740-F04B-0405C39D72E4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4" creationId="{22AA96B3-CE95-0CE5-FA32-8DF3EECD373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5" creationId="{2B572704-0B2D-2B26-A15C-94A9355F8E5F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7" creationId="{35551045-051F-602F-B2EC-9DC916BC4251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8" creationId="{E5772F33-CAF8-992E-7AD9-351FDE008A24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79" creationId="{4C12C39F-C463-0423-A460-E4967BA31E6C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1" creationId="{082B8382-0570-3254-FC58-345A136F2C41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2" creationId="{6B1C00FA-4523-C9AE-361A-FBE4A3464434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3" creationId="{25BDDD8C-E9F4-156A-6288-0073C12D2464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5" creationId="{6E4F5CDC-38EE-28B3-8203-F176323D7967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6" creationId="{3BC8A501-BC0C-7E44-168B-1C73DA500F76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7" creationId="{37B15DC4-96DF-18FF-5068-D06859EAAD7C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89" creationId="{DED4AF1A-EB42-ADA0-B0F7-87428C33704D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0" creationId="{1CD9BE16-63B7-F1EF-604E-52050CB05789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1" creationId="{8CFD6FBB-BDE2-1FCA-C70D-ACCE8DF3668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3" creationId="{0A7A6EC4-C1D0-3BE6-E0F5-1EC8B808B85C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4" creationId="{D888391D-F7C1-8681-DD15-9DE309666266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5" creationId="{BF438009-737B-C50B-0376-350BC94E9179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7" creationId="{7EEC40D0-386E-D7B1-5E52-D099712AF17E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8" creationId="{856B5358-4F50-AFE4-26DD-D77084C7DC1B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99" creationId="{682B2483-993A-6AB8-F992-625DA18530C8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01" creationId="{F5EAD7C7-879B-79CF-9468-7CCAEC06F272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02" creationId="{B72697D3-5602-F1D8-EE49-4122A428804A}"/>
          </ac:spMkLst>
        </pc:spChg>
        <pc:spChg chg="mod">
          <ac:chgData name="Jesús Galán" userId="a1d5ec7028f3643d" providerId="LiveId" clId="{067A6486-C494-4F37-A360-B9285AC6A215}" dt="2023-10-05T14:43:06.443" v="1802" actId="165"/>
          <ac:spMkLst>
            <pc:docMk/>
            <pc:sldMk cId="4105000518" sldId="353"/>
            <ac:spMk id="103" creationId="{C5EF4A53-A495-E8AC-73B4-BAB96F4DF006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26" creationId="{DD01E722-3DEC-311A-284B-D2847309A427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27" creationId="{50CC9FB4-BEA3-5AAE-E00F-0E286B98E97A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28" creationId="{EDC95356-979A-45AD-1CD0-5D991F858E24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29" creationId="{4438F4B4-4F09-926C-6475-56C65AEE6763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0" creationId="{4D7D1805-EC21-7191-3C19-C31E7A3A62B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1" creationId="{1F5A8DEC-028D-9C9D-522A-C6AF0F624B82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2" creationId="{AB23A15C-D91E-52B6-64C6-D828CAF0EC4D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3" creationId="{A5CA738E-1D7C-7617-35BA-944EF2BD2B9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4" creationId="{D2DAE7D0-8C55-217A-DA6E-9B1CADA2DA74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5" creationId="{DC191F05-6F9D-AE5F-7F3A-927A73E39404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6" creationId="{A91D16FD-C93F-B03C-2D56-E182C129E7CB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7" creationId="{63B024E4-3D87-DD9D-1901-B2C565E49C93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8" creationId="{A981FFCE-ED95-132A-235F-C108A0E8FC15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39" creationId="{10D32F18-527A-BC7D-2A6C-BBF41CEBB227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0" creationId="{D4E8B304-294D-7B74-513A-5178C5E0B030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1" creationId="{EC15E092-70D6-3EF7-1058-286439018AC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2" creationId="{64CCBDDA-1307-6A79-1CCF-0A81722AE680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3" creationId="{D3A27837-95EC-7F79-1919-164902F73DC2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4" creationId="{138D3A11-B375-4D8D-DD64-0C5514E8C77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5" creationId="{91C7D1C1-565A-0333-118C-7CC9322E6AF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6" creationId="{0F912D63-91D5-59F5-606B-25EDD058068E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7" creationId="{F438D3CF-A150-30BB-0F0C-66A47F6A9666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8" creationId="{6DC1C307-8F60-2A9E-C5BB-79D82FD8CE48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49" creationId="{9571349A-EB00-69C5-581E-370E08CF24D0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0" creationId="{84795584-D5D5-6C8E-8109-CB7A1E3B61B8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1" creationId="{84B1B6EB-FBD2-A98B-D149-415B360FFFBB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2" creationId="{02F4B3A4-45A3-737B-F3CE-3D1D72846D58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3" creationId="{FDE185E2-27E8-3C16-ED23-927C11C6C64D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4" creationId="{911E497F-F2F3-88B0-B164-1F2F873C8801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5" creationId="{D833F050-1914-EC20-D520-1B6C49806AF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6" creationId="{BBDAE960-7903-2615-D5DB-17230B8AB8FF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7" creationId="{0F21D80E-5637-B8E8-E548-E923EB7074B5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8" creationId="{F998EC0F-FD68-5497-2E26-3C2D9B82D80D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59" creationId="{329E5A10-7328-1921-CB6F-8282CB908C15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0" creationId="{6B069671-5388-D84D-814E-3775C80EEEBE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1" creationId="{47D1B7E9-C3FD-2276-C5B9-5CC7A2A33B13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2" creationId="{2D45CFA9-7A82-C814-C83C-175F789CA7FB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3" creationId="{26989198-EACF-472E-270E-AD9F87084413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4" creationId="{B4AE802D-E150-35EF-4703-21135C50A8B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5" creationId="{3D536403-62AF-FB07-F466-1933910B104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6" creationId="{BA49A327-BA88-584C-BD8E-171ADB1C29E0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7" creationId="{8305D1D5-2444-47D3-C134-FF2F2A704185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8" creationId="{10E1E7FF-DC9B-AD3E-8683-2C13AB54D5F5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69" creationId="{18C4011F-143F-4883-B39B-0F7684D96F2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0" creationId="{46261CEC-CBDE-198C-FD2A-8F1BD4B9C0D8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1" creationId="{BAF043AF-A244-231D-CC9A-A3923BBAC4E7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2" creationId="{EC2237E3-2D3D-F98B-784D-8031A06E024E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3" creationId="{5E1903DF-E607-6DA3-2B7E-AED5DBF127E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4" creationId="{AB46A528-91B1-88EF-B3D8-796C5B2F2A4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5" creationId="{F08BD06C-56DA-417E-3AB3-86D6DEC0A072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6" creationId="{C72C2038-014E-1DC4-B384-618E04EA446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7" creationId="{33911639-EB6C-853D-D3CE-4DD2CE8F237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8" creationId="{C2F44E68-6B98-4D2E-8945-8083E0207A85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79" creationId="{D7140ABF-7613-BF5D-0680-46A9E3EA2353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80" creationId="{4035F3F5-C99A-4F3B-83F5-7B1FE5CAA9EC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81" creationId="{EF92BB84-9804-D07B-4E38-217053C361E9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82" creationId="{AC15D327-B41B-5580-4274-8B18EF163BDB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83" creationId="{8B8B0CF8-AFB1-10EF-1C25-C19C21BCE3A3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84" creationId="{3D5BBADE-2295-521F-782F-C74310884B1B}"/>
          </ac:spMkLst>
        </pc:spChg>
        <pc:spChg chg="mod">
          <ac:chgData name="Jesús Galán" userId="a1d5ec7028f3643d" providerId="LiveId" clId="{067A6486-C494-4F37-A360-B9285AC6A215}" dt="2023-10-05T14:44:37.783" v="1811"/>
          <ac:spMkLst>
            <pc:docMk/>
            <pc:sldMk cId="4105000518" sldId="353"/>
            <ac:spMk id="185" creationId="{65DADA0A-2BD9-C233-7CFC-7A5E57A765C7}"/>
          </ac:spMkLst>
        </pc:spChg>
        <pc:grpChg chg="mod ord topLvl">
          <ac:chgData name="Jesús Galán" userId="a1d5ec7028f3643d" providerId="LiveId" clId="{067A6486-C494-4F37-A360-B9285AC6A215}" dt="2023-10-05T14:46:17.137" v="1829" actId="166"/>
          <ac:grpSpMkLst>
            <pc:docMk/>
            <pc:sldMk cId="4105000518" sldId="353"/>
            <ac:grpSpMk id="7" creationId="{950434F4-E7EB-9E90-A5F5-540672C52901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12" creationId="{3BA6EE7E-1626-DF17-F265-507EFCED5A4C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16" creationId="{7496285E-3A7B-3ADC-D418-82EA9CCFE4FB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20" creationId="{A3C91E41-1394-43B1-1EE5-56C4E7C3B1B9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24" creationId="{69F89842-A789-83B1-2718-EE92CC27EC9F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28" creationId="{54B423C6-8C93-4EC2-F81D-B0375B8E2EA6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32" creationId="{797B52C1-2759-9C3A-6652-1DF8BC1B00D0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36" creationId="{96774BAE-7754-0576-2977-D647F007FA70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40" creationId="{616C821A-2616-11C3-0882-D33EC8A9D678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44" creationId="{C3443AE6-2B27-B942-A640-7DF3A7D8C7D7}"/>
          </ac:grpSpMkLst>
        </pc:grpChg>
        <pc:grpChg chg="mod ord topLvl">
          <ac:chgData name="Jesús Galán" userId="a1d5ec7028f3643d" providerId="LiveId" clId="{067A6486-C494-4F37-A360-B9285AC6A215}" dt="2023-10-05T14:45:50.636" v="1824" actId="166"/>
          <ac:grpSpMkLst>
            <pc:docMk/>
            <pc:sldMk cId="4105000518" sldId="353"/>
            <ac:grpSpMk id="48" creationId="{4F7FE0C5-19FD-21A5-DE16-E3F1A5F152B3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52" creationId="{2806389C-D74F-5228-070A-C0944FA0A1B6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56" creationId="{8B265024-7F86-6F4E-05C2-FE4228C6113A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60" creationId="{E42DD774-5DEB-E500-31BB-95DCE3364359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64" creationId="{D33C1706-0CAC-029D-4BF5-6E3B1955C741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68" creationId="{6AA6AF3C-D852-5ECD-2914-84365941085B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72" creationId="{8D9B012F-B681-6D29-6D35-D6E9DC819A4C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76" creationId="{5F780D3F-CB52-9441-9818-DF056A02CDDD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80" creationId="{EA70CF07-57BB-78D4-1ED9-B0C88FA7AE04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84" creationId="{1123AF70-8FFD-97DC-6ED0-50AA986E8D81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88" creationId="{F2F471DA-177D-FE79-9E27-F0F5C0F502C6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92" creationId="{8A36ACB9-17F0-0152-CBF6-0BD84E437201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96" creationId="{733CE447-40E7-4A16-0F96-2117BDEC8A8D}"/>
          </ac:grpSpMkLst>
        </pc:grpChg>
        <pc:grpChg chg="mod topLvl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100" creationId="{9781C1BF-89BC-4093-9F25-CC532195E135}"/>
          </ac:grpSpMkLst>
        </pc:grpChg>
        <pc:grpChg chg="add del mod">
          <ac:chgData name="Jesús Galán" userId="a1d5ec7028f3643d" providerId="LiveId" clId="{067A6486-C494-4F37-A360-B9285AC6A215}" dt="2023-10-05T14:43:06.443" v="1802" actId="165"/>
          <ac:grpSpMkLst>
            <pc:docMk/>
            <pc:sldMk cId="4105000518" sldId="353"/>
            <ac:grpSpMk id="104" creationId="{B724D747-1A59-9466-72FA-4B60FD68EBB7}"/>
          </ac:grpSpMkLst>
        </pc:grpChg>
        <pc:grpChg chg="add mod ord">
          <ac:chgData name="Jesús Galán" userId="a1d5ec7028f3643d" providerId="LiveId" clId="{067A6486-C494-4F37-A360-B9285AC6A215}" dt="2023-10-05T14:46:34.932" v="1838" actId="1035"/>
          <ac:grpSpMkLst>
            <pc:docMk/>
            <pc:sldMk cId="4105000518" sldId="353"/>
            <ac:grpSpMk id="105" creationId="{3080EDF4-2258-66F0-C72E-227521F361EA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06" creationId="{0165F0EB-0D66-9E0E-4F79-AA607DAE21B3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07" creationId="{B04C5B7F-A0EB-5FB7-EA63-5ED6FC267808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08" creationId="{6AFFAEED-D30F-675E-42BD-F7C4A1591A0D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09" creationId="{3CAE93C3-59E2-3F16-0728-F1F66FB995A6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0" creationId="{A4C4AAC6-ACB4-93B5-0EE0-5B10AED06AAC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1" creationId="{36E3209F-5A84-F50A-BA84-E95E25CC1E3C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2" creationId="{91191F7F-E24E-8DC2-56E4-7E48FC0380B1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3" creationId="{BFA782DF-ACF7-FD99-AB37-FFAF879F923F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4" creationId="{A0112497-BDF7-92E0-A38A-889FC871F4B7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5" creationId="{CE85AF8B-BC8A-D435-AEA0-743B930A7685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6" creationId="{792F8929-B8B7-4474-EF27-79F0CEDFF3D9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7" creationId="{83FBCB10-676E-AC48-966F-7DBDA5B0A661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8" creationId="{FBB7681F-401E-B50C-EA15-E1AFFAE7095E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19" creationId="{6758AC19-26F2-9892-9EAD-F54B40054B7F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20" creationId="{F3E06DE2-ECCB-1912-4F7C-515C24266ED5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21" creationId="{4C139B24-E8D6-506B-51E0-B823929804C6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22" creationId="{FD5D1B8E-A92F-DCFB-2C15-4BF5AFDC3493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23" creationId="{BDFAAF1B-A6DE-37AE-DC93-19E7597601C0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24" creationId="{A78773FD-63FC-C2CC-0DB4-10A3091D2F23}"/>
          </ac:grpSpMkLst>
        </pc:grpChg>
        <pc:grpChg chg="mod">
          <ac:chgData name="Jesús Galán" userId="a1d5ec7028f3643d" providerId="LiveId" clId="{067A6486-C494-4F37-A360-B9285AC6A215}" dt="2023-10-05T14:44:37.783" v="1811"/>
          <ac:grpSpMkLst>
            <pc:docMk/>
            <pc:sldMk cId="4105000518" sldId="353"/>
            <ac:grpSpMk id="125" creationId="{5A6A6E29-8B71-3894-90A1-13C48104EEAB}"/>
          </ac:grpSpMkLst>
        </pc:grpChg>
      </pc:sldChg>
      <pc:sldChg chg="addSp modSp add mod modTransition">
        <pc:chgData name="Jesús Galán" userId="a1d5ec7028f3643d" providerId="LiveId" clId="{067A6486-C494-4F37-A360-B9285AC6A215}" dt="2023-10-05T16:03:02.958" v="1982" actId="207"/>
        <pc:sldMkLst>
          <pc:docMk/>
          <pc:sldMk cId="489791738" sldId="354"/>
        </pc:sldMkLst>
        <pc:spChg chg="mod">
          <ac:chgData name="Jesús Galán" userId="a1d5ec7028f3643d" providerId="LiveId" clId="{067A6486-C494-4F37-A360-B9285AC6A215}" dt="2023-10-05T15:18:38.546" v="1893" actId="404"/>
          <ac:spMkLst>
            <pc:docMk/>
            <pc:sldMk cId="489791738" sldId="354"/>
            <ac:spMk id="3" creationId="{A968466C-912E-37B4-8C2C-CC9E9CE8CBB5}"/>
          </ac:spMkLst>
        </pc:spChg>
        <pc:spChg chg="add mod">
          <ac:chgData name="Jesús Galán" userId="a1d5ec7028f3643d" providerId="LiveId" clId="{067A6486-C494-4F37-A360-B9285AC6A215}" dt="2023-10-05T16:03:02.958" v="1982" actId="207"/>
          <ac:spMkLst>
            <pc:docMk/>
            <pc:sldMk cId="489791738" sldId="354"/>
            <ac:spMk id="7" creationId="{6B2C6B3E-451D-D119-43AB-59BA45C655D7}"/>
          </ac:spMkLst>
        </pc:spChg>
      </pc:sldChg>
      <pc:sldChg chg="modSp add mod modTransition">
        <pc:chgData name="Jesús Galán" userId="a1d5ec7028f3643d" providerId="LiveId" clId="{067A6486-C494-4F37-A360-B9285AC6A215}" dt="2023-10-05T16:04:29.055" v="2025"/>
        <pc:sldMkLst>
          <pc:docMk/>
          <pc:sldMk cId="1714511458" sldId="355"/>
        </pc:sldMkLst>
        <pc:spChg chg="mod">
          <ac:chgData name="Jesús Galán" userId="a1d5ec7028f3643d" providerId="LiveId" clId="{067A6486-C494-4F37-A360-B9285AC6A215}" dt="2023-10-05T16:04:12.695" v="2023" actId="6549"/>
          <ac:spMkLst>
            <pc:docMk/>
            <pc:sldMk cId="1714511458" sldId="355"/>
            <ac:spMk id="7" creationId="{6B2C6B3E-451D-D119-43AB-59BA45C655D7}"/>
          </ac:spMkLst>
        </pc:spChg>
      </pc:sldChg>
      <pc:sldChg chg="modSp add mod modTransition">
        <pc:chgData name="Jesús Galán" userId="a1d5ec7028f3643d" providerId="LiveId" clId="{067A6486-C494-4F37-A360-B9285AC6A215}" dt="2023-10-06T13:51:43.439" v="4365"/>
        <pc:sldMkLst>
          <pc:docMk/>
          <pc:sldMk cId="3814153265" sldId="356"/>
        </pc:sldMkLst>
        <pc:spChg chg="mod">
          <ac:chgData name="Jesús Galán" userId="a1d5ec7028f3643d" providerId="LiveId" clId="{067A6486-C494-4F37-A360-B9285AC6A215}" dt="2023-10-05T16:06:15.528" v="2048" actId="1076"/>
          <ac:spMkLst>
            <pc:docMk/>
            <pc:sldMk cId="3814153265" sldId="356"/>
            <ac:spMk id="7" creationId="{6B2C6B3E-451D-D119-43AB-59BA45C655D7}"/>
          </ac:spMkLst>
        </pc:spChg>
      </pc:sldChg>
      <pc:sldChg chg="addSp delSp modSp add mod modTransition">
        <pc:chgData name="Jesús Galán" userId="a1d5ec7028f3643d" providerId="LiveId" clId="{067A6486-C494-4F37-A360-B9285AC6A215}" dt="2023-10-05T16:11:35.412" v="2088" actId="1037"/>
        <pc:sldMkLst>
          <pc:docMk/>
          <pc:sldMk cId="3487625876" sldId="357"/>
        </pc:sldMkLst>
        <pc:spChg chg="del">
          <ac:chgData name="Jesús Galán" userId="a1d5ec7028f3643d" providerId="LiveId" clId="{067A6486-C494-4F37-A360-B9285AC6A215}" dt="2023-10-05T16:08:36.809" v="2055"/>
          <ac:spMkLst>
            <pc:docMk/>
            <pc:sldMk cId="3487625876" sldId="357"/>
            <ac:spMk id="2" creationId="{D6C8B5AA-CFDD-B8EC-3AA9-8421B0A401F4}"/>
          </ac:spMkLst>
        </pc:spChg>
        <pc:spChg chg="add del">
          <ac:chgData name="Jesús Galán" userId="a1d5ec7028f3643d" providerId="LiveId" clId="{067A6486-C494-4F37-A360-B9285AC6A215}" dt="2023-10-05T16:08:15.036" v="2052" actId="22"/>
          <ac:spMkLst>
            <pc:docMk/>
            <pc:sldMk cId="3487625876" sldId="357"/>
            <ac:spMk id="8" creationId="{30F73A39-3FAD-1074-82FC-90CBF931F1F4}"/>
          </ac:spMkLst>
        </pc:spChg>
        <pc:spChg chg="add mod">
          <ac:chgData name="Jesús Galán" userId="a1d5ec7028f3643d" providerId="LiveId" clId="{067A6486-C494-4F37-A360-B9285AC6A215}" dt="2023-10-05T16:11:35.412" v="2088" actId="1037"/>
          <ac:spMkLst>
            <pc:docMk/>
            <pc:sldMk cId="3487625876" sldId="357"/>
            <ac:spMk id="14" creationId="{D7C19B4F-95C0-54E7-B0A8-DF015B582D19}"/>
          </ac:spMkLst>
        </pc:spChg>
        <pc:picChg chg="add del">
          <ac:chgData name="Jesús Galán" userId="a1d5ec7028f3643d" providerId="LiveId" clId="{067A6486-C494-4F37-A360-B9285AC6A215}" dt="2023-10-05T16:08:17.499" v="2054" actId="478"/>
          <ac:picMkLst>
            <pc:docMk/>
            <pc:sldMk cId="3487625876" sldId="357"/>
            <ac:picMk id="10" creationId="{8BD1E8A3-27F1-0261-20B4-F4C2DC34F264}"/>
          </ac:picMkLst>
        </pc:picChg>
        <pc:picChg chg="add mod ord modCrop">
          <ac:chgData name="Jesús Galán" userId="a1d5ec7028f3643d" providerId="LiveId" clId="{067A6486-C494-4F37-A360-B9285AC6A215}" dt="2023-10-05T16:11:35.412" v="2088" actId="1037"/>
          <ac:picMkLst>
            <pc:docMk/>
            <pc:sldMk cId="3487625876" sldId="357"/>
            <ac:picMk id="12" creationId="{3BE00CE8-3482-0D01-2572-6F39C8B381C5}"/>
          </ac:picMkLst>
        </pc:picChg>
      </pc:sldChg>
      <pc:sldChg chg="addSp delSp modSp add mod">
        <pc:chgData name="Jesús Galán" userId="a1d5ec7028f3643d" providerId="LiveId" clId="{067A6486-C494-4F37-A360-B9285AC6A215}" dt="2023-10-05T17:05:38.444" v="2227"/>
        <pc:sldMkLst>
          <pc:docMk/>
          <pc:sldMk cId="1653578848" sldId="358"/>
        </pc:sldMkLst>
        <pc:spChg chg="add del mod">
          <ac:chgData name="Jesús Galán" userId="a1d5ec7028f3643d" providerId="LiveId" clId="{067A6486-C494-4F37-A360-B9285AC6A215}" dt="2023-10-05T16:18:43.517" v="2211" actId="478"/>
          <ac:spMkLst>
            <pc:docMk/>
            <pc:sldMk cId="1653578848" sldId="358"/>
            <ac:spMk id="6" creationId="{5E7E71E2-1EBF-2B09-746E-E3D4FBCC19A9}"/>
          </ac:spMkLst>
        </pc:spChg>
        <pc:spChg chg="mod">
          <ac:chgData name="Jesús Galán" userId="a1d5ec7028f3643d" providerId="LiveId" clId="{067A6486-C494-4F37-A360-B9285AC6A215}" dt="2023-10-05T16:19:10.211" v="2215" actId="1076"/>
          <ac:spMkLst>
            <pc:docMk/>
            <pc:sldMk cId="1653578848" sldId="358"/>
            <ac:spMk id="7" creationId="{6B2C6B3E-451D-D119-43AB-59BA45C655D7}"/>
          </ac:spMkLst>
        </pc:spChg>
        <pc:spChg chg="add del">
          <ac:chgData name="Jesús Galán" userId="a1d5ec7028f3643d" providerId="LiveId" clId="{067A6486-C494-4F37-A360-B9285AC6A215}" dt="2023-10-05T16:14:48.175" v="2107"/>
          <ac:spMkLst>
            <pc:docMk/>
            <pc:sldMk cId="1653578848" sldId="358"/>
            <ac:spMk id="8" creationId="{9B775709-11DA-3B68-FC28-B43D04241297}"/>
          </ac:spMkLst>
        </pc:spChg>
        <pc:spChg chg="add mod">
          <ac:chgData name="Jesús Galán" userId="a1d5ec7028f3643d" providerId="LiveId" clId="{067A6486-C494-4F37-A360-B9285AC6A215}" dt="2023-10-05T17:05:38.444" v="2227"/>
          <ac:spMkLst>
            <pc:docMk/>
            <pc:sldMk cId="1653578848" sldId="358"/>
            <ac:spMk id="10" creationId="{6AAC16E7-EE60-BACD-074C-8FE7F4FBBFA1}"/>
          </ac:spMkLst>
        </pc:spChg>
        <pc:spChg chg="add del">
          <ac:chgData name="Jesús Galán" userId="a1d5ec7028f3643d" providerId="LiveId" clId="{067A6486-C494-4F37-A360-B9285AC6A215}" dt="2023-10-05T17:04:38.395" v="2221"/>
          <ac:spMkLst>
            <pc:docMk/>
            <pc:sldMk cId="1653578848" sldId="358"/>
            <ac:spMk id="11" creationId="{1A9FB949-E22C-C87F-8EFE-B2F807085C05}"/>
          </ac:spMkLst>
        </pc:spChg>
        <pc:spChg chg="add del">
          <ac:chgData name="Jesús Galán" userId="a1d5ec7028f3643d" providerId="LiveId" clId="{067A6486-C494-4F37-A360-B9285AC6A215}" dt="2023-10-05T17:05:38.423" v="2225"/>
          <ac:spMkLst>
            <pc:docMk/>
            <pc:sldMk cId="1653578848" sldId="358"/>
            <ac:spMk id="13" creationId="{30EC9AFC-903C-E785-C03B-EBE0DC34C93E}"/>
          </ac:spMkLst>
        </pc:spChg>
        <pc:spChg chg="del">
          <ac:chgData name="Jesús Galán" userId="a1d5ec7028f3643d" providerId="LiveId" clId="{067A6486-C494-4F37-A360-B9285AC6A215}" dt="2023-10-05T16:13:18.184" v="2091" actId="478"/>
          <ac:spMkLst>
            <pc:docMk/>
            <pc:sldMk cId="1653578848" sldId="358"/>
            <ac:spMk id="14" creationId="{D7C19B4F-95C0-54E7-B0A8-DF015B582D19}"/>
          </ac:spMkLst>
        </pc:spChg>
        <pc:picChg chg="del">
          <ac:chgData name="Jesús Galán" userId="a1d5ec7028f3643d" providerId="LiveId" clId="{067A6486-C494-4F37-A360-B9285AC6A215}" dt="2023-10-05T16:13:14.191" v="2090" actId="478"/>
          <ac:picMkLst>
            <pc:docMk/>
            <pc:sldMk cId="1653578848" sldId="358"/>
            <ac:picMk id="12" creationId="{3BE00CE8-3482-0D01-2572-6F39C8B381C5}"/>
          </ac:picMkLst>
        </pc:picChg>
      </pc:sldChg>
      <pc:sldChg chg="addSp delSp modSp add del mod">
        <pc:chgData name="Jesús Galán" userId="a1d5ec7028f3643d" providerId="LiveId" clId="{067A6486-C494-4F37-A360-B9285AC6A215}" dt="2023-10-05T19:46:15.601" v="2412" actId="47"/>
        <pc:sldMkLst>
          <pc:docMk/>
          <pc:sldMk cId="3399953877" sldId="359"/>
        </pc:sldMkLst>
        <pc:spChg chg="mod">
          <ac:chgData name="Jesús Galán" userId="a1d5ec7028f3643d" providerId="LiveId" clId="{067A6486-C494-4F37-A360-B9285AC6A215}" dt="2023-10-05T16:20:23.530" v="2218" actId="108"/>
          <ac:spMkLst>
            <pc:docMk/>
            <pc:sldMk cId="3399953877" sldId="359"/>
            <ac:spMk id="3" creationId="{A968466C-912E-37B4-8C2C-CC9E9CE8CBB5}"/>
          </ac:spMkLst>
        </pc:spChg>
        <pc:spChg chg="mod">
          <ac:chgData name="Jesús Galán" userId="a1d5ec7028f3643d" providerId="LiveId" clId="{067A6486-C494-4F37-A360-B9285AC6A215}" dt="2023-10-05T19:36:08.545" v="2344"/>
          <ac:spMkLst>
            <pc:docMk/>
            <pc:sldMk cId="3399953877" sldId="359"/>
            <ac:spMk id="6" creationId="{752DB648-7A89-BC23-2D6D-95E21CE633BA}"/>
          </ac:spMkLst>
        </pc:spChg>
        <pc:spChg chg="del">
          <ac:chgData name="Jesús Galán" userId="a1d5ec7028f3643d" providerId="LiveId" clId="{067A6486-C494-4F37-A360-B9285AC6A215}" dt="2023-10-05T19:35:59.437" v="2343" actId="478"/>
          <ac:spMkLst>
            <pc:docMk/>
            <pc:sldMk cId="3399953877" sldId="359"/>
            <ac:spMk id="7" creationId="{6B2C6B3E-451D-D119-43AB-59BA45C655D7}"/>
          </ac:spMkLst>
        </pc:spChg>
        <pc:spChg chg="mod">
          <ac:chgData name="Jesús Galán" userId="a1d5ec7028f3643d" providerId="LiveId" clId="{067A6486-C494-4F37-A360-B9285AC6A215}" dt="2023-10-05T19:36:08.545" v="2344"/>
          <ac:spMkLst>
            <pc:docMk/>
            <pc:sldMk cId="3399953877" sldId="359"/>
            <ac:spMk id="8" creationId="{C4354963-2598-15B3-D25D-BE45D7D72688}"/>
          </ac:spMkLst>
        </pc:spChg>
        <pc:spChg chg="mod">
          <ac:chgData name="Jesús Galán" userId="a1d5ec7028f3643d" providerId="LiveId" clId="{067A6486-C494-4F37-A360-B9285AC6A215}" dt="2023-10-05T19:36:08.545" v="2344"/>
          <ac:spMkLst>
            <pc:docMk/>
            <pc:sldMk cId="3399953877" sldId="359"/>
            <ac:spMk id="9" creationId="{C3A7BC2C-AF4A-0E20-F0E9-8F25F477DD93}"/>
          </ac:spMkLst>
        </pc:spChg>
        <pc:spChg chg="del">
          <ac:chgData name="Jesús Galán" userId="a1d5ec7028f3643d" providerId="LiveId" clId="{067A6486-C494-4F37-A360-B9285AC6A215}" dt="2023-10-05T19:35:59.437" v="2343" actId="478"/>
          <ac:spMkLst>
            <pc:docMk/>
            <pc:sldMk cId="3399953877" sldId="359"/>
            <ac:spMk id="10" creationId="{6AAC16E7-EE60-BACD-074C-8FE7F4FBBFA1}"/>
          </ac:spMkLst>
        </pc:spChg>
        <pc:spChg chg="mod">
          <ac:chgData name="Jesús Galán" userId="a1d5ec7028f3643d" providerId="LiveId" clId="{067A6486-C494-4F37-A360-B9285AC6A215}" dt="2023-10-05T19:36:08.545" v="2344"/>
          <ac:spMkLst>
            <pc:docMk/>
            <pc:sldMk cId="3399953877" sldId="359"/>
            <ac:spMk id="11" creationId="{E1A77A3D-D696-D8D0-DFCF-B97A7103C7D0}"/>
          </ac:spMkLst>
        </pc:spChg>
        <pc:spChg chg="mod">
          <ac:chgData name="Jesús Galán" userId="a1d5ec7028f3643d" providerId="LiveId" clId="{067A6486-C494-4F37-A360-B9285AC6A215}" dt="2023-10-05T19:36:08.545" v="2344"/>
          <ac:spMkLst>
            <pc:docMk/>
            <pc:sldMk cId="3399953877" sldId="359"/>
            <ac:spMk id="12" creationId="{3351AA75-5F57-793E-E82D-1B89B2BBDE7D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14" creationId="{E914C7A0-7CA4-627C-318B-7213A24AAF3D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15" creationId="{6F710170-222B-0650-A9AB-11C7CBCFA7AE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16" creationId="{79C69725-868A-AC8C-AD05-6B043E5AD516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17" creationId="{E49C6E1D-1612-FAB0-9F45-9AC19A0FCCCA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18" creationId="{00D2307D-4EFF-DDAE-B530-6867C104208A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19" creationId="{4BAF9937-B86C-A8AE-3646-D17B0A3EDF36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46" creationId="{B156ED1F-ABB5-ADE5-2B13-17863B0E6C24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47" creationId="{B302FAE7-F8DC-BCAB-C5CF-ED462F79748C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48" creationId="{5CCBFB2B-AB34-86F9-5289-69ED28BB80C9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49" creationId="{9B6EBAB3-736A-5028-8534-6DBA5A2D3622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50" creationId="{DFD21943-3B33-F37D-A2E7-8F94A8812666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51" creationId="{1420CD0A-0668-6D4A-64AD-8BAD1B8BFD69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76" creationId="{02F9D335-27E0-9ED1-5CCF-2254B54AF88E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77" creationId="{2711942D-76F5-D3CA-02E6-3DAD72234A8D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78" creationId="{4A8F08D5-541D-1196-062B-F1E3A810DE55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79" creationId="{A6250DD4-277C-3DB8-9151-1C02FD78F5BB}"/>
          </ac:spMkLst>
        </pc:spChg>
        <pc:spChg chg="mod">
          <ac:chgData name="Jesús Galán" userId="a1d5ec7028f3643d" providerId="LiveId" clId="{067A6486-C494-4F37-A360-B9285AC6A215}" dt="2023-10-05T19:37:47.169" v="2349"/>
          <ac:spMkLst>
            <pc:docMk/>
            <pc:sldMk cId="3399953877" sldId="359"/>
            <ac:spMk id="80" creationId="{C9A1F549-D6BC-0D93-D066-3D9574ECEC7B}"/>
          </ac:spMkLst>
        </pc:spChg>
        <pc:spChg chg="add mod">
          <ac:chgData name="Jesús Galán" userId="a1d5ec7028f3643d" providerId="LiveId" clId="{067A6486-C494-4F37-A360-B9285AC6A215}" dt="2023-10-05T19:39:07.170" v="2354" actId="1076"/>
          <ac:spMkLst>
            <pc:docMk/>
            <pc:sldMk cId="3399953877" sldId="359"/>
            <ac:spMk id="83" creationId="{71D3EFF8-02AA-4D20-27B8-E1C6A82E6306}"/>
          </ac:spMkLst>
        </pc:spChg>
        <pc:spChg chg="add mod">
          <ac:chgData name="Jesús Galán" userId="a1d5ec7028f3643d" providerId="LiveId" clId="{067A6486-C494-4F37-A360-B9285AC6A215}" dt="2023-10-05T19:39:07.170" v="2354" actId="1076"/>
          <ac:spMkLst>
            <pc:docMk/>
            <pc:sldMk cId="3399953877" sldId="359"/>
            <ac:spMk id="84" creationId="{7BE2C791-9D52-7B4B-FAA2-6FA557429E68}"/>
          </ac:spMkLst>
        </pc:spChg>
        <pc:spChg chg="add mod">
          <ac:chgData name="Jesús Galán" userId="a1d5ec7028f3643d" providerId="LiveId" clId="{067A6486-C494-4F37-A360-B9285AC6A215}" dt="2023-10-05T19:39:45.592" v="2357" actId="14100"/>
          <ac:spMkLst>
            <pc:docMk/>
            <pc:sldMk cId="3399953877" sldId="359"/>
            <ac:spMk id="86" creationId="{6CDF7BDB-4B5D-7220-6CFC-22A691AC6343}"/>
          </ac:spMkLst>
        </pc:spChg>
        <pc:grpChg chg="add mod">
          <ac:chgData name="Jesús Galán" userId="a1d5ec7028f3643d" providerId="LiveId" clId="{067A6486-C494-4F37-A360-B9285AC6A215}" dt="2023-10-05T19:39:07.170" v="2354" actId="1076"/>
          <ac:grpSpMkLst>
            <pc:docMk/>
            <pc:sldMk cId="3399953877" sldId="359"/>
            <ac:grpSpMk id="2" creationId="{DFCB8650-661B-806E-33C9-3E23382B48DA}"/>
          </ac:grpSpMkLst>
        </pc:grpChg>
        <pc:grpChg chg="add mod">
          <ac:chgData name="Jesús Galán" userId="a1d5ec7028f3643d" providerId="LiveId" clId="{067A6486-C494-4F37-A360-B9285AC6A215}" dt="2023-10-05T19:39:07.170" v="2354" actId="1076"/>
          <ac:grpSpMkLst>
            <pc:docMk/>
            <pc:sldMk cId="3399953877" sldId="359"/>
            <ac:grpSpMk id="13" creationId="{46FDC0CD-43F4-ACC5-57E6-904E66A2EECC}"/>
          </ac:grpSpMkLst>
        </pc:grp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0" creationId="{E36875C0-D020-14E7-9028-C9A05D49DE0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1" creationId="{62958FB9-1220-0756-ACF1-7849321E4A1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2" creationId="{DBF9FF02-8B67-B6C2-1F89-9993DD8CAA5A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3" creationId="{C59EAD5E-4B6A-E6B9-1A27-CD228B04D5A0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4" creationId="{9CDF0064-F11E-DA0D-7C7A-1E311D40F0B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5" creationId="{684B2AD6-93A7-7EF1-3A00-A16075E9198B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6" creationId="{283FDDEE-B216-65F7-7C5F-08E3DB54883C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7" creationId="{B138E5FD-22D0-3F69-F285-BF8CB9221DA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8" creationId="{AC094251-1856-AF7A-932A-DEA906502B89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29" creationId="{198DAA5E-583B-F7F6-97EA-5AAFB73967D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0" creationId="{2B393841-4C8F-BC75-58A8-BFB5EE0DD05C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1" creationId="{C951EE4F-814A-7183-923A-DCF3EF0D0FD4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2" creationId="{AE743789-E33B-CF93-A1E8-D5FE0AEEB016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3" creationId="{A28B8EDE-B82D-927A-AD89-A6B9625D24CD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4" creationId="{2379AB80-9CAB-2673-0732-30AF45D7D459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5" creationId="{EF72C383-99DF-74C8-1347-8CADB0015D35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6" creationId="{A5963957-5D0E-A1B1-6A55-116CA8625481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7" creationId="{BA7F2859-A270-25C6-FB61-CE3A245D4D86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8" creationId="{63711B18-B529-D6BA-8AE7-B1910E6136E6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39" creationId="{194CD222-33DA-F298-3BF7-DC3A796A9D85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40" creationId="{9960EA5E-1D7A-32AC-A499-DAC865A6D04D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41" creationId="{1F211D25-C0D1-C97F-26E5-D64B256042C0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42" creationId="{05E1598E-CA0D-CA32-C28E-ACA36FAD0C7F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43" creationId="{1D4B755D-447D-4E83-9023-0C6CF035819E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44" creationId="{939FFD03-DC94-DFCC-8174-BEA43D6F4BBE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45" creationId="{A65DD387-7C20-F655-F40C-CF927DA7717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2" creationId="{F04600E4-ABA0-818E-22FF-57CD49A9F34D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3" creationId="{EA94BC1B-C725-6074-DD7F-2C56CBED2173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4" creationId="{5A4D2E1E-6EA9-7E0B-E288-470C77CCE108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5" creationId="{11D7A68D-C6BB-E4D9-3F9B-23EAEC4943F9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6" creationId="{9FBB773B-9109-485E-2D78-94961F41528F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7" creationId="{71CFCB8D-EE92-B4DA-4900-9E1806A7B5D8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8" creationId="{477BFCE6-76C5-3250-0626-00A478BA6FDA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59" creationId="{17DF5963-FFAD-BCD4-A0D9-14226E050EC7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0" creationId="{52109FAA-5BD0-6E36-0B70-AAC69CE7D681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1" creationId="{46C50642-8163-AD15-8ADD-75EE44644B7E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2" creationId="{57DC9A26-E341-2A94-CEE1-24998F1994A0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3" creationId="{37E98D6D-5BB2-A752-EBA4-7E7F1FC5BB9C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4" creationId="{13F96308-6A15-7A08-6A46-68F213B27652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5" creationId="{F9C446D5-7199-AC17-4748-6D441DF3CC70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6" creationId="{5EEDE317-A864-9942-6B3F-BE5D45C4975E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7" creationId="{79768FE2-7984-F96B-FB9F-6642F2840131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8" creationId="{560B443F-749E-10CA-6BD6-DDC0565E48E6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69" creationId="{6D2AC252-C332-112B-4870-326444D502E0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70" creationId="{5474CDB1-8F43-07F2-4722-9A7ACABB2948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71" creationId="{2633F2A0-7E4C-E174-1FCF-C47F919CB867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72" creationId="{D155132F-0CBE-300C-553A-798A359E177E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73" creationId="{A3D05F52-ED68-9C7D-122F-79E3D6D56124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74" creationId="{AB0EB38D-860B-0CE3-8F98-86B112FF13E8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75" creationId="{0B225E9F-5123-6F1D-234B-AB4702C0EEED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81" creationId="{84D43070-4BE0-08FF-952C-589F39CD7EAE}"/>
          </ac:cxnSpMkLst>
        </pc:cxnChg>
        <pc:cxnChg chg="mod">
          <ac:chgData name="Jesús Galán" userId="a1d5ec7028f3643d" providerId="LiveId" clId="{067A6486-C494-4F37-A360-B9285AC6A215}" dt="2023-10-05T19:37:47.169" v="2349"/>
          <ac:cxnSpMkLst>
            <pc:docMk/>
            <pc:sldMk cId="3399953877" sldId="359"/>
            <ac:cxnSpMk id="82" creationId="{DE3EC339-80EF-2F48-7C3A-1FAD88AEB3B5}"/>
          </ac:cxnSpMkLst>
        </pc:cxnChg>
      </pc:sldChg>
      <pc:sldChg chg="add">
        <pc:chgData name="Jesús Galán" userId="a1d5ec7028f3643d" providerId="LiveId" clId="{067A6486-C494-4F37-A360-B9285AC6A215}" dt="2023-10-05T17:04:24.075" v="2219" actId="2890"/>
        <pc:sldMkLst>
          <pc:docMk/>
          <pc:sldMk cId="1157199139" sldId="360"/>
        </pc:sldMkLst>
      </pc:sldChg>
      <pc:sldChg chg="addSp delSp modSp add mod">
        <pc:chgData name="Jesús Galán" userId="a1d5ec7028f3643d" providerId="LiveId" clId="{067A6486-C494-4F37-A360-B9285AC6A215}" dt="2023-10-05T17:06:05.463" v="2240"/>
        <pc:sldMkLst>
          <pc:docMk/>
          <pc:sldMk cId="2344020796" sldId="361"/>
        </pc:sldMkLst>
        <pc:spChg chg="add del">
          <ac:chgData name="Jesús Galán" userId="a1d5ec7028f3643d" providerId="LiveId" clId="{067A6486-C494-4F37-A360-B9285AC6A215}" dt="2023-10-05T17:06:01.836" v="2232"/>
          <ac:spMkLst>
            <pc:docMk/>
            <pc:sldMk cId="2344020796" sldId="361"/>
            <ac:spMk id="2" creationId="{53C99E7D-EA26-4B97-358C-9C1E92B05A6B}"/>
          </ac:spMkLst>
        </pc:spChg>
        <pc:spChg chg="add del mod">
          <ac:chgData name="Jesús Galán" userId="a1d5ec7028f3643d" providerId="LiveId" clId="{067A6486-C494-4F37-A360-B9285AC6A215}" dt="2023-10-05T17:06:00.842" v="2231"/>
          <ac:spMkLst>
            <pc:docMk/>
            <pc:sldMk cId="2344020796" sldId="361"/>
            <ac:spMk id="6" creationId="{A46449DA-905F-8D20-086B-281BBBBDA89D}"/>
          </ac:spMkLst>
        </pc:spChg>
        <pc:spChg chg="add del">
          <ac:chgData name="Jesús Galán" userId="a1d5ec7028f3643d" providerId="LiveId" clId="{067A6486-C494-4F37-A360-B9285AC6A215}" dt="2023-10-05T17:06:05.429" v="2238"/>
          <ac:spMkLst>
            <pc:docMk/>
            <pc:sldMk cId="2344020796" sldId="361"/>
            <ac:spMk id="8" creationId="{8C757E6D-1D99-123C-C675-C8F7F541445E}"/>
          </ac:spMkLst>
        </pc:spChg>
        <pc:spChg chg="mod">
          <ac:chgData name="Jesús Galán" userId="a1d5ec7028f3643d" providerId="LiveId" clId="{067A6486-C494-4F37-A360-B9285AC6A215}" dt="2023-10-05T17:06:05.463" v="2240"/>
          <ac:spMkLst>
            <pc:docMk/>
            <pc:sldMk cId="2344020796" sldId="361"/>
            <ac:spMk id="10" creationId="{6AAC16E7-EE60-BACD-074C-8FE7F4FBBFA1}"/>
          </ac:spMkLst>
        </pc:spChg>
      </pc:sldChg>
      <pc:sldChg chg="addSp delSp modSp add mod">
        <pc:chgData name="Jesús Galán" userId="a1d5ec7028f3643d" providerId="LiveId" clId="{067A6486-C494-4F37-A360-B9285AC6A215}" dt="2023-10-05T19:29:40.594" v="2251"/>
        <pc:sldMkLst>
          <pc:docMk/>
          <pc:sldMk cId="2923658534" sldId="362"/>
        </pc:sldMkLst>
        <pc:spChg chg="add del">
          <ac:chgData name="Jesús Galán" userId="a1d5ec7028f3643d" providerId="LiveId" clId="{067A6486-C494-4F37-A360-B9285AC6A215}" dt="2023-10-05T19:29:40.570" v="2249"/>
          <ac:spMkLst>
            <pc:docMk/>
            <pc:sldMk cId="2923658534" sldId="362"/>
            <ac:spMk id="2" creationId="{CE46FB31-4B21-CAB6-713A-303345DAAF40}"/>
          </ac:spMkLst>
        </pc:spChg>
        <pc:spChg chg="mod">
          <ac:chgData name="Jesús Galán" userId="a1d5ec7028f3643d" providerId="LiveId" clId="{067A6486-C494-4F37-A360-B9285AC6A215}" dt="2023-10-05T19:29:40.594" v="2251"/>
          <ac:spMkLst>
            <pc:docMk/>
            <pc:sldMk cId="2923658534" sldId="362"/>
            <ac:spMk id="10" creationId="{6AAC16E7-EE60-BACD-074C-8FE7F4FBBFA1}"/>
          </ac:spMkLst>
        </pc:spChg>
      </pc:sldChg>
      <pc:sldChg chg="addSp delSp modSp add del mod">
        <pc:chgData name="Jesús Galán" userId="a1d5ec7028f3643d" providerId="LiveId" clId="{067A6486-C494-4F37-A360-B9285AC6A215}" dt="2023-10-05T19:35:04.879" v="2342" actId="1076"/>
        <pc:sldMkLst>
          <pc:docMk/>
          <pc:sldMk cId="2713064559" sldId="363"/>
        </pc:sldMkLst>
        <pc:spChg chg="add mod">
          <ac:chgData name="Jesús Galán" userId="a1d5ec7028f3643d" providerId="LiveId" clId="{067A6486-C494-4F37-A360-B9285AC6A215}" dt="2023-10-05T19:35:04.879" v="2342" actId="1076"/>
          <ac:spMkLst>
            <pc:docMk/>
            <pc:sldMk cId="2713064559" sldId="363"/>
            <ac:spMk id="2" creationId="{8D654127-A3AB-3339-C486-85D7B296FB48}"/>
          </ac:spMkLst>
        </pc:spChg>
        <pc:spChg chg="add del">
          <ac:chgData name="Jesús Galán" userId="a1d5ec7028f3643d" providerId="LiveId" clId="{067A6486-C494-4F37-A360-B9285AC6A215}" dt="2023-10-05T19:31:42.947" v="2277"/>
          <ac:spMkLst>
            <pc:docMk/>
            <pc:sldMk cId="2713064559" sldId="363"/>
            <ac:spMk id="6" creationId="{5F4DB767-A232-4C39-6E90-E5E307DD5BAC}"/>
          </ac:spMkLst>
        </pc:spChg>
        <pc:spChg chg="mod">
          <ac:chgData name="Jesús Galán" userId="a1d5ec7028f3643d" providerId="LiveId" clId="{067A6486-C494-4F37-A360-B9285AC6A215}" dt="2023-10-05T19:30:16.130" v="2254" actId="20577"/>
          <ac:spMkLst>
            <pc:docMk/>
            <pc:sldMk cId="2713064559" sldId="363"/>
            <ac:spMk id="7" creationId="{6B2C6B3E-451D-D119-43AB-59BA45C655D7}"/>
          </ac:spMkLst>
        </pc:spChg>
      </pc:sldChg>
      <pc:sldChg chg="addSp delSp modSp add mod">
        <pc:chgData name="Jesús Galán" userId="a1d5ec7028f3643d" providerId="LiveId" clId="{067A6486-C494-4F37-A360-B9285AC6A215}" dt="2023-10-05T19:49:33.337" v="2432" actId="1076"/>
        <pc:sldMkLst>
          <pc:docMk/>
          <pc:sldMk cId="3106322550" sldId="364"/>
        </pc:sldMkLst>
        <pc:spChg chg="del">
          <ac:chgData name="Jesús Galán" userId="a1d5ec7028f3643d" providerId="LiveId" clId="{067A6486-C494-4F37-A360-B9285AC6A215}" dt="2023-10-05T19:40:07.629" v="2359" actId="478"/>
          <ac:spMkLst>
            <pc:docMk/>
            <pc:sldMk cId="3106322550" sldId="364"/>
            <ac:spMk id="83" creationId="{71D3EFF8-02AA-4D20-27B8-E1C6A82E6306}"/>
          </ac:spMkLst>
        </pc:spChg>
        <pc:spChg chg="del">
          <ac:chgData name="Jesús Galán" userId="a1d5ec7028f3643d" providerId="LiveId" clId="{067A6486-C494-4F37-A360-B9285AC6A215}" dt="2023-10-05T19:40:07.629" v="2359" actId="478"/>
          <ac:spMkLst>
            <pc:docMk/>
            <pc:sldMk cId="3106322550" sldId="364"/>
            <ac:spMk id="84" creationId="{7BE2C791-9D52-7B4B-FAA2-6FA557429E68}"/>
          </ac:spMkLst>
        </pc:spChg>
        <pc:spChg chg="add del mod">
          <ac:chgData name="Jesús Galán" userId="a1d5ec7028f3643d" providerId="LiveId" clId="{067A6486-C494-4F37-A360-B9285AC6A215}" dt="2023-10-05T19:46:46.854" v="2416" actId="478"/>
          <ac:spMkLst>
            <pc:docMk/>
            <pc:sldMk cId="3106322550" sldId="364"/>
            <ac:spMk id="85" creationId="{94A254C7-F467-C773-AE4A-1CAD08AAC724}"/>
          </ac:spMkLst>
        </pc:spChg>
        <pc:spChg chg="del mod">
          <ac:chgData name="Jesús Galán" userId="a1d5ec7028f3643d" providerId="LiveId" clId="{067A6486-C494-4F37-A360-B9285AC6A215}" dt="2023-10-05T19:46:32.486" v="2414" actId="478"/>
          <ac:spMkLst>
            <pc:docMk/>
            <pc:sldMk cId="3106322550" sldId="364"/>
            <ac:spMk id="86" creationId="{6CDF7BDB-4B5D-7220-6CFC-22A691AC6343}"/>
          </ac:spMkLst>
        </pc:spChg>
        <pc:spChg chg="add del mod">
          <ac:chgData name="Jesús Galán" userId="a1d5ec7028f3643d" providerId="LiveId" clId="{067A6486-C494-4F37-A360-B9285AC6A215}" dt="2023-10-05T19:46:46.854" v="2416" actId="478"/>
          <ac:spMkLst>
            <pc:docMk/>
            <pc:sldMk cId="3106322550" sldId="364"/>
            <ac:spMk id="87" creationId="{D02EE9AD-01DA-C2DC-6022-034C4AFA3D0C}"/>
          </ac:spMkLst>
        </pc:spChg>
        <pc:spChg chg="add del mod">
          <ac:chgData name="Jesús Galán" userId="a1d5ec7028f3643d" providerId="LiveId" clId="{067A6486-C494-4F37-A360-B9285AC6A215}" dt="2023-10-05T19:46:32.486" v="2414" actId="478"/>
          <ac:spMkLst>
            <pc:docMk/>
            <pc:sldMk cId="3106322550" sldId="364"/>
            <ac:spMk id="88" creationId="{F80E5077-0958-0215-E0D9-5D69CFD105CB}"/>
          </ac:spMkLst>
        </pc:spChg>
        <pc:spChg chg="add mod">
          <ac:chgData name="Jesús Galán" userId="a1d5ec7028f3643d" providerId="LiveId" clId="{067A6486-C494-4F37-A360-B9285AC6A215}" dt="2023-10-05T19:49:33.337" v="2432" actId="1076"/>
          <ac:spMkLst>
            <pc:docMk/>
            <pc:sldMk cId="3106322550" sldId="364"/>
            <ac:spMk id="89" creationId="{B5BE66EF-1BD9-EBCA-FB58-A400C51BCB09}"/>
          </ac:spMkLst>
        </pc:spChg>
        <pc:grpChg chg="mod">
          <ac:chgData name="Jesús Galán" userId="a1d5ec7028f3643d" providerId="LiveId" clId="{067A6486-C494-4F37-A360-B9285AC6A215}" dt="2023-10-05T19:44:22.148" v="2400" actId="1076"/>
          <ac:grpSpMkLst>
            <pc:docMk/>
            <pc:sldMk cId="3106322550" sldId="364"/>
            <ac:grpSpMk id="2" creationId="{DFCB8650-661B-806E-33C9-3E23382B48DA}"/>
          </ac:grpSpMkLst>
        </pc:grpChg>
        <pc:grpChg chg="del">
          <ac:chgData name="Jesús Galán" userId="a1d5ec7028f3643d" providerId="LiveId" clId="{067A6486-C494-4F37-A360-B9285AC6A215}" dt="2023-10-05T19:40:07.629" v="2359" actId="478"/>
          <ac:grpSpMkLst>
            <pc:docMk/>
            <pc:sldMk cId="3106322550" sldId="364"/>
            <ac:grpSpMk id="13" creationId="{46FDC0CD-43F4-ACC5-57E6-904E66A2EECC}"/>
          </ac:grpSpMkLst>
        </pc:grpChg>
        <pc:picChg chg="add del mod">
          <ac:chgData name="Jesús Galán" userId="a1d5ec7028f3643d" providerId="LiveId" clId="{067A6486-C494-4F37-A360-B9285AC6A215}" dt="2023-10-05T19:42:04.450" v="2368" actId="478"/>
          <ac:picMkLst>
            <pc:docMk/>
            <pc:sldMk cId="3106322550" sldId="364"/>
            <ac:picMk id="7" creationId="{6636F403-0C4F-8162-E558-5B8C4BC0E6FE}"/>
          </ac:picMkLst>
        </pc:picChg>
        <pc:picChg chg="add del mod">
          <ac:chgData name="Jesús Galán" userId="a1d5ec7028f3643d" providerId="LiveId" clId="{067A6486-C494-4F37-A360-B9285AC6A215}" dt="2023-10-05T19:46:46.854" v="2416" actId="478"/>
          <ac:picMkLst>
            <pc:docMk/>
            <pc:sldMk cId="3106322550" sldId="364"/>
            <ac:picMk id="10" creationId="{AE6867F4-26B5-651F-03C8-9938376211E6}"/>
          </ac:picMkLst>
        </pc:picChg>
        <pc:cxnChg chg="mod">
          <ac:chgData name="Jesús Galán" userId="a1d5ec7028f3643d" providerId="LiveId" clId="{067A6486-C494-4F37-A360-B9285AC6A215}" dt="2023-10-05T19:40:07.629" v="2359" actId="478"/>
          <ac:cxnSpMkLst>
            <pc:docMk/>
            <pc:sldMk cId="3106322550" sldId="364"/>
            <ac:cxnSpMk id="20" creationId="{E36875C0-D020-14E7-9028-C9A05D49DE02}"/>
          </ac:cxnSpMkLst>
        </pc:cxnChg>
        <pc:cxnChg chg="mod">
          <ac:chgData name="Jesús Galán" userId="a1d5ec7028f3643d" providerId="LiveId" clId="{067A6486-C494-4F37-A360-B9285AC6A215}" dt="2023-10-05T19:40:07.629" v="2359" actId="478"/>
          <ac:cxnSpMkLst>
            <pc:docMk/>
            <pc:sldMk cId="3106322550" sldId="364"/>
            <ac:cxnSpMk id="22" creationId="{DBF9FF02-8B67-B6C2-1F89-9993DD8CAA5A}"/>
          </ac:cxnSpMkLst>
        </pc:cxnChg>
        <pc:cxnChg chg="mod">
          <ac:chgData name="Jesús Galán" userId="a1d5ec7028f3643d" providerId="LiveId" clId="{067A6486-C494-4F37-A360-B9285AC6A215}" dt="2023-10-05T19:40:07.629" v="2359" actId="478"/>
          <ac:cxnSpMkLst>
            <pc:docMk/>
            <pc:sldMk cId="3106322550" sldId="364"/>
            <ac:cxnSpMk id="25" creationId="{684B2AD6-93A7-7EF1-3A00-A16075E9198B}"/>
          </ac:cxnSpMkLst>
        </pc:cxnChg>
        <pc:cxnChg chg="mod">
          <ac:chgData name="Jesús Galán" userId="a1d5ec7028f3643d" providerId="LiveId" clId="{067A6486-C494-4F37-A360-B9285AC6A215}" dt="2023-10-05T19:40:07.629" v="2359" actId="478"/>
          <ac:cxnSpMkLst>
            <pc:docMk/>
            <pc:sldMk cId="3106322550" sldId="364"/>
            <ac:cxnSpMk id="52" creationId="{F04600E4-ABA0-818E-22FF-57CD49A9F34D}"/>
          </ac:cxnSpMkLst>
        </pc:cxnChg>
        <pc:cxnChg chg="mod">
          <ac:chgData name="Jesús Galán" userId="a1d5ec7028f3643d" providerId="LiveId" clId="{067A6486-C494-4F37-A360-B9285AC6A215}" dt="2023-10-05T19:40:07.629" v="2359" actId="478"/>
          <ac:cxnSpMkLst>
            <pc:docMk/>
            <pc:sldMk cId="3106322550" sldId="364"/>
            <ac:cxnSpMk id="54" creationId="{5A4D2E1E-6EA9-7E0B-E288-470C77CCE108}"/>
          </ac:cxnSpMkLst>
        </pc:cxnChg>
      </pc:sldChg>
      <pc:sldChg chg="modSp add mod modTransition">
        <pc:chgData name="Jesús Galán" userId="a1d5ec7028f3643d" providerId="LiveId" clId="{067A6486-C494-4F37-A360-B9285AC6A215}" dt="2023-10-06T10:16:44.381" v="4173"/>
        <pc:sldMkLst>
          <pc:docMk/>
          <pc:sldMk cId="861149765" sldId="365"/>
        </pc:sldMkLst>
        <pc:spChg chg="mod">
          <ac:chgData name="Jesús Galán" userId="a1d5ec7028f3643d" providerId="LiveId" clId="{067A6486-C494-4F37-A360-B9285AC6A215}" dt="2023-10-06T06:56:50.402" v="2971" actId="114"/>
          <ac:spMkLst>
            <pc:docMk/>
            <pc:sldMk cId="861149765" sldId="365"/>
            <ac:spMk id="85" creationId="{94A254C7-F467-C773-AE4A-1CAD08AAC724}"/>
          </ac:spMkLst>
        </pc:spChg>
      </pc:sldChg>
      <pc:sldChg chg="add">
        <pc:chgData name="Jesús Galán" userId="a1d5ec7028f3643d" providerId="LiveId" clId="{067A6486-C494-4F37-A360-B9285AC6A215}" dt="2023-10-05T19:46:40.360" v="2415" actId="2890"/>
        <pc:sldMkLst>
          <pc:docMk/>
          <pc:sldMk cId="580625488" sldId="366"/>
        </pc:sldMkLst>
      </pc:sldChg>
      <pc:sldChg chg="addSp delSp modSp add mod ord">
        <pc:chgData name="Jesús Galán" userId="a1d5ec7028f3643d" providerId="LiveId" clId="{067A6486-C494-4F37-A360-B9285AC6A215}" dt="2023-10-05T19:49:54.507" v="2434" actId="478"/>
        <pc:sldMkLst>
          <pc:docMk/>
          <pc:sldMk cId="4112496986" sldId="367"/>
        </pc:sldMkLst>
        <pc:spChg chg="del topLvl">
          <ac:chgData name="Jesús Galán" userId="a1d5ec7028f3643d" providerId="LiveId" clId="{067A6486-C494-4F37-A360-B9285AC6A215}" dt="2023-10-05T19:48:19.782" v="2427" actId="478"/>
          <ac:spMkLst>
            <pc:docMk/>
            <pc:sldMk cId="4112496986" sldId="367"/>
            <ac:spMk id="6" creationId="{752DB648-7A89-BC23-2D6D-95E21CE633BA}"/>
          </ac:spMkLst>
        </pc:spChg>
        <pc:spChg chg="add del mod">
          <ac:chgData name="Jesús Galán" userId="a1d5ec7028f3643d" providerId="LiveId" clId="{067A6486-C494-4F37-A360-B9285AC6A215}" dt="2023-10-05T19:48:15.917" v="2426" actId="478"/>
          <ac:spMkLst>
            <pc:docMk/>
            <pc:sldMk cId="4112496986" sldId="367"/>
            <ac:spMk id="7" creationId="{44D91E8E-4D34-CB5E-69C3-B1D9259F1E84}"/>
          </ac:spMkLst>
        </pc:spChg>
        <pc:spChg chg="del">
          <ac:chgData name="Jesús Galán" userId="a1d5ec7028f3643d" providerId="LiveId" clId="{067A6486-C494-4F37-A360-B9285AC6A215}" dt="2023-10-05T19:47:41.175" v="2421" actId="478"/>
          <ac:spMkLst>
            <pc:docMk/>
            <pc:sldMk cId="4112496986" sldId="367"/>
            <ac:spMk id="8" creationId="{C4354963-2598-15B3-D25D-BE45D7D72688}"/>
          </ac:spMkLst>
        </pc:spChg>
        <pc:spChg chg="del">
          <ac:chgData name="Jesús Galán" userId="a1d5ec7028f3643d" providerId="LiveId" clId="{067A6486-C494-4F37-A360-B9285AC6A215}" dt="2023-10-05T19:48:19.782" v="2427" actId="478"/>
          <ac:spMkLst>
            <pc:docMk/>
            <pc:sldMk cId="4112496986" sldId="367"/>
            <ac:spMk id="9" creationId="{C3A7BC2C-AF4A-0E20-F0E9-8F25F477DD93}"/>
          </ac:spMkLst>
        </pc:spChg>
        <pc:spChg chg="add del mod">
          <ac:chgData name="Jesús Galán" userId="a1d5ec7028f3643d" providerId="LiveId" clId="{067A6486-C494-4F37-A360-B9285AC6A215}" dt="2023-10-05T19:49:54.507" v="2434" actId="478"/>
          <ac:spMkLst>
            <pc:docMk/>
            <pc:sldMk cId="4112496986" sldId="367"/>
            <ac:spMk id="10" creationId="{077DEDFF-5DC5-AF09-B580-58C5A63E0DD3}"/>
          </ac:spMkLst>
        </pc:spChg>
        <pc:spChg chg="del">
          <ac:chgData name="Jesús Galán" userId="a1d5ec7028f3643d" providerId="LiveId" clId="{067A6486-C494-4F37-A360-B9285AC6A215}" dt="2023-10-05T19:47:38.602" v="2420" actId="478"/>
          <ac:spMkLst>
            <pc:docMk/>
            <pc:sldMk cId="4112496986" sldId="367"/>
            <ac:spMk id="11" creationId="{E1A77A3D-D696-D8D0-DFCF-B97A7103C7D0}"/>
          </ac:spMkLst>
        </pc:spChg>
        <pc:spChg chg="topLvl">
          <ac:chgData name="Jesús Galán" userId="a1d5ec7028f3643d" providerId="LiveId" clId="{067A6486-C494-4F37-A360-B9285AC6A215}" dt="2023-10-05T19:48:19.782" v="2427" actId="478"/>
          <ac:spMkLst>
            <pc:docMk/>
            <pc:sldMk cId="4112496986" sldId="367"/>
            <ac:spMk id="12" creationId="{3351AA75-5F57-793E-E82D-1B89B2BBDE7D}"/>
          </ac:spMkLst>
        </pc:spChg>
        <pc:spChg chg="del">
          <ac:chgData name="Jesús Galán" userId="a1d5ec7028f3643d" providerId="LiveId" clId="{067A6486-C494-4F37-A360-B9285AC6A215}" dt="2023-10-05T19:47:35.357" v="2419" actId="478"/>
          <ac:spMkLst>
            <pc:docMk/>
            <pc:sldMk cId="4112496986" sldId="367"/>
            <ac:spMk id="89" creationId="{B5BE66EF-1BD9-EBCA-FB58-A400C51BCB09}"/>
          </ac:spMkLst>
        </pc:spChg>
        <pc:grpChg chg="del">
          <ac:chgData name="Jesús Galán" userId="a1d5ec7028f3643d" providerId="LiveId" clId="{067A6486-C494-4F37-A360-B9285AC6A215}" dt="2023-10-05T19:48:19.782" v="2427" actId="478"/>
          <ac:grpSpMkLst>
            <pc:docMk/>
            <pc:sldMk cId="4112496986" sldId="367"/>
            <ac:grpSpMk id="2" creationId="{DFCB8650-661B-806E-33C9-3E23382B48DA}"/>
          </ac:grpSpMkLst>
        </pc:grpChg>
      </pc:sldChg>
      <pc:sldChg chg="modSp add mod">
        <pc:chgData name="Jesús Galán" userId="a1d5ec7028f3643d" providerId="LiveId" clId="{067A6486-C494-4F37-A360-B9285AC6A215}" dt="2023-10-05T19:49:18.730" v="2431" actId="14100"/>
        <pc:sldMkLst>
          <pc:docMk/>
          <pc:sldMk cId="3899943501" sldId="368"/>
        </pc:sldMkLst>
        <pc:spChg chg="mod">
          <ac:chgData name="Jesús Galán" userId="a1d5ec7028f3643d" providerId="LiveId" clId="{067A6486-C494-4F37-A360-B9285AC6A215}" dt="2023-10-05T19:49:18.730" v="2431" actId="14100"/>
          <ac:spMkLst>
            <pc:docMk/>
            <pc:sldMk cId="3899943501" sldId="368"/>
            <ac:spMk id="7" creationId="{44D91E8E-4D34-CB5E-69C3-B1D9259F1E84}"/>
          </ac:spMkLst>
        </pc:spChg>
      </pc:sldChg>
      <pc:sldChg chg="add">
        <pc:chgData name="Jesús Galán" userId="a1d5ec7028f3643d" providerId="LiveId" clId="{067A6486-C494-4F37-A360-B9285AC6A215}" dt="2023-10-05T19:49:49.590" v="2433" actId="2890"/>
        <pc:sldMkLst>
          <pc:docMk/>
          <pc:sldMk cId="3263545135" sldId="369"/>
        </pc:sldMkLst>
      </pc:sldChg>
      <pc:sldChg chg="addSp delSp modSp add mod">
        <pc:chgData name="Jesús Galán" userId="a1d5ec7028f3643d" providerId="LiveId" clId="{067A6486-C494-4F37-A360-B9285AC6A215}" dt="2023-10-06T06:57:58.384" v="2980" actId="1076"/>
        <pc:sldMkLst>
          <pc:docMk/>
          <pc:sldMk cId="2595508594" sldId="370"/>
        </pc:sldMkLst>
        <pc:spChg chg="mod">
          <ac:chgData name="Jesús Galán" userId="a1d5ec7028f3643d" providerId="LiveId" clId="{067A6486-C494-4F37-A360-B9285AC6A215}" dt="2023-10-05T20:53:03.766" v="2442" actId="108"/>
          <ac:spMkLst>
            <pc:docMk/>
            <pc:sldMk cId="2595508594" sldId="370"/>
            <ac:spMk id="3" creationId="{A968466C-912E-37B4-8C2C-CC9E9CE8CBB5}"/>
          </ac:spMkLst>
        </pc:spChg>
        <pc:spChg chg="add del">
          <ac:chgData name="Jesús Galán" userId="a1d5ec7028f3643d" providerId="LiveId" clId="{067A6486-C494-4F37-A360-B9285AC6A215}" dt="2023-10-05T21:05:09.759" v="2474" actId="478"/>
          <ac:spMkLst>
            <pc:docMk/>
            <pc:sldMk cId="2595508594" sldId="370"/>
            <ac:spMk id="20" creationId="{4DA57837-E271-71FA-3829-01E5886409A8}"/>
          </ac:spMkLst>
        </pc:spChg>
        <pc:spChg chg="add del mod">
          <ac:chgData name="Jesús Galán" userId="a1d5ec7028f3643d" providerId="LiveId" clId="{067A6486-C494-4F37-A360-B9285AC6A215}" dt="2023-10-06T06:56:24.770" v="2966" actId="478"/>
          <ac:spMkLst>
            <pc:docMk/>
            <pc:sldMk cId="2595508594" sldId="370"/>
            <ac:spMk id="21" creationId="{DEE73712-3DF3-3351-F606-C6FB7A5070BF}"/>
          </ac:spMkLst>
        </pc:spChg>
        <pc:spChg chg="add del mod">
          <ac:chgData name="Jesús Galán" userId="a1d5ec7028f3643d" providerId="LiveId" clId="{067A6486-C494-4F37-A360-B9285AC6A215}" dt="2023-10-06T06:56:12.758" v="2964" actId="478"/>
          <ac:spMkLst>
            <pc:docMk/>
            <pc:sldMk cId="2595508594" sldId="370"/>
            <ac:spMk id="22" creationId="{BE3F9DAA-47C9-0B80-4948-C187562F1C96}"/>
          </ac:spMkLst>
        </pc:spChg>
        <pc:spChg chg="add del mod">
          <ac:chgData name="Jesús Galán" userId="a1d5ec7028f3643d" providerId="LiveId" clId="{067A6486-C494-4F37-A360-B9285AC6A215}" dt="2023-10-06T06:55:35.146" v="2960" actId="478"/>
          <ac:spMkLst>
            <pc:docMk/>
            <pc:sldMk cId="2595508594" sldId="370"/>
            <ac:spMk id="23" creationId="{6A447945-B150-C7DC-2645-8A30DE5FA7DD}"/>
          </ac:spMkLst>
        </pc:spChg>
        <pc:spChg chg="add del mod">
          <ac:chgData name="Jesús Galán" userId="a1d5ec7028f3643d" providerId="LiveId" clId="{067A6486-C494-4F37-A360-B9285AC6A215}" dt="2023-10-06T06:55:52.890" v="2962" actId="478"/>
          <ac:spMkLst>
            <pc:docMk/>
            <pc:sldMk cId="2595508594" sldId="370"/>
            <ac:spMk id="26" creationId="{26D6FBB9-A741-DD98-8AA0-1A1AFE0E9BF6}"/>
          </ac:spMkLst>
        </pc:spChg>
        <pc:spChg chg="add mod">
          <ac:chgData name="Jesús Galán" userId="a1d5ec7028f3643d" providerId="LiveId" clId="{067A6486-C494-4F37-A360-B9285AC6A215}" dt="2023-10-06T06:57:58.384" v="2980" actId="1076"/>
          <ac:spMkLst>
            <pc:docMk/>
            <pc:sldMk cId="2595508594" sldId="370"/>
            <ac:spMk id="27" creationId="{B3A6A37A-BAEF-47D1-AA99-B6441097F38F}"/>
          </ac:spMkLst>
        </pc:spChg>
        <pc:spChg chg="del">
          <ac:chgData name="Jesús Galán" userId="a1d5ec7028f3643d" providerId="LiveId" clId="{067A6486-C494-4F37-A360-B9285AC6A215}" dt="2023-10-05T20:53:44.834" v="2443" actId="478"/>
          <ac:spMkLst>
            <pc:docMk/>
            <pc:sldMk cId="2595508594" sldId="370"/>
            <ac:spMk id="85" creationId="{94A254C7-F467-C773-AE4A-1CAD08AAC724}"/>
          </ac:spMkLst>
        </pc:spChg>
        <pc:spChg chg="del">
          <ac:chgData name="Jesús Galán" userId="a1d5ec7028f3643d" providerId="LiveId" clId="{067A6486-C494-4F37-A360-B9285AC6A215}" dt="2023-10-05T20:53:44.834" v="2443" actId="478"/>
          <ac:spMkLst>
            <pc:docMk/>
            <pc:sldMk cId="2595508594" sldId="370"/>
            <ac:spMk id="86" creationId="{6CDF7BDB-4B5D-7220-6CFC-22A691AC6343}"/>
          </ac:spMkLst>
        </pc:spChg>
        <pc:spChg chg="del">
          <ac:chgData name="Jesús Galán" userId="a1d5ec7028f3643d" providerId="LiveId" clId="{067A6486-C494-4F37-A360-B9285AC6A215}" dt="2023-10-05T20:53:44.834" v="2443" actId="478"/>
          <ac:spMkLst>
            <pc:docMk/>
            <pc:sldMk cId="2595508594" sldId="370"/>
            <ac:spMk id="87" creationId="{D02EE9AD-01DA-C2DC-6022-034C4AFA3D0C}"/>
          </ac:spMkLst>
        </pc:spChg>
        <pc:spChg chg="del">
          <ac:chgData name="Jesús Galán" userId="a1d5ec7028f3643d" providerId="LiveId" clId="{067A6486-C494-4F37-A360-B9285AC6A215}" dt="2023-10-05T20:53:44.834" v="2443" actId="478"/>
          <ac:spMkLst>
            <pc:docMk/>
            <pc:sldMk cId="2595508594" sldId="370"/>
            <ac:spMk id="88" creationId="{F80E5077-0958-0215-E0D9-5D69CFD105CB}"/>
          </ac:spMkLst>
        </pc:spChg>
        <pc:grpChg chg="del">
          <ac:chgData name="Jesús Galán" userId="a1d5ec7028f3643d" providerId="LiveId" clId="{067A6486-C494-4F37-A360-B9285AC6A215}" dt="2023-10-05T20:53:44.834" v="2443" actId="478"/>
          <ac:grpSpMkLst>
            <pc:docMk/>
            <pc:sldMk cId="2595508594" sldId="370"/>
            <ac:grpSpMk id="2" creationId="{DFCB8650-661B-806E-33C9-3E23382B48DA}"/>
          </ac:grpSpMkLst>
        </pc:grpChg>
        <pc:picChg chg="del">
          <ac:chgData name="Jesús Galán" userId="a1d5ec7028f3643d" providerId="LiveId" clId="{067A6486-C494-4F37-A360-B9285AC6A215}" dt="2023-10-05T20:53:44.834" v="2443" actId="478"/>
          <ac:picMkLst>
            <pc:docMk/>
            <pc:sldMk cId="2595508594" sldId="370"/>
            <ac:picMk id="10" creationId="{AE6867F4-26B5-651F-03C8-9938376211E6}"/>
          </ac:picMkLst>
        </pc:picChg>
        <pc:picChg chg="add mod">
          <ac:chgData name="Jesús Galán" userId="a1d5ec7028f3643d" providerId="LiveId" clId="{067A6486-C494-4F37-A360-B9285AC6A215}" dt="2023-10-06T06:56:34.189" v="2969" actId="1076"/>
          <ac:picMkLst>
            <pc:docMk/>
            <pc:sldMk cId="2595508594" sldId="370"/>
            <ac:picMk id="13" creationId="{16FA5F00-D8E2-63BA-F0EE-E03E9A988677}"/>
          </ac:picMkLst>
        </pc:picChg>
        <pc:picChg chg="add del mod">
          <ac:chgData name="Jesús Galán" userId="a1d5ec7028f3643d" providerId="LiveId" clId="{067A6486-C494-4F37-A360-B9285AC6A215}" dt="2023-10-06T06:55:52.890" v="2962" actId="478"/>
          <ac:picMkLst>
            <pc:docMk/>
            <pc:sldMk cId="2595508594" sldId="370"/>
            <ac:picMk id="15" creationId="{746EB7EE-9BA5-7E8A-BE95-5626640C3CE7}"/>
          </ac:picMkLst>
        </pc:picChg>
        <pc:picChg chg="add del mod ord modCrop">
          <ac:chgData name="Jesús Galán" userId="a1d5ec7028f3643d" providerId="LiveId" clId="{067A6486-C494-4F37-A360-B9285AC6A215}" dt="2023-10-06T06:55:35.146" v="2960" actId="478"/>
          <ac:picMkLst>
            <pc:docMk/>
            <pc:sldMk cId="2595508594" sldId="370"/>
            <ac:picMk id="17" creationId="{A10265DE-BF5E-76D7-9C96-5A27FAD67282}"/>
          </ac:picMkLst>
        </pc:picChg>
        <pc:picChg chg="add del mod">
          <ac:chgData name="Jesús Galán" userId="a1d5ec7028f3643d" providerId="LiveId" clId="{067A6486-C494-4F37-A360-B9285AC6A215}" dt="2023-10-06T06:56:24.770" v="2966" actId="478"/>
          <ac:picMkLst>
            <pc:docMk/>
            <pc:sldMk cId="2595508594" sldId="370"/>
            <ac:picMk id="19" creationId="{7594DA03-18EA-5245-AC24-BA0F94757B11}"/>
          </ac:picMkLst>
        </pc:picChg>
        <pc:picChg chg="add del mod">
          <ac:chgData name="Jesús Galán" userId="a1d5ec7028f3643d" providerId="LiveId" clId="{067A6486-C494-4F37-A360-B9285AC6A215}" dt="2023-10-06T06:56:12.758" v="2964" actId="478"/>
          <ac:picMkLst>
            <pc:docMk/>
            <pc:sldMk cId="2595508594" sldId="370"/>
            <ac:picMk id="25" creationId="{FBD035E8-A88A-4D66-60F6-DE485095DA60}"/>
          </ac:picMkLst>
        </pc:picChg>
      </pc:sldChg>
      <pc:sldChg chg="addSp delSp modSp add del mod">
        <pc:chgData name="Jesús Galán" userId="a1d5ec7028f3643d" providerId="LiveId" clId="{067A6486-C494-4F37-A360-B9285AC6A215}" dt="2023-10-06T07:09:37.252" v="3078" actId="47"/>
        <pc:sldMkLst>
          <pc:docMk/>
          <pc:sldMk cId="2322151979" sldId="371"/>
        </pc:sldMkLst>
        <pc:spChg chg="add mod">
          <ac:chgData name="Jesús Galán" userId="a1d5ec7028f3643d" providerId="LiveId" clId="{067A6486-C494-4F37-A360-B9285AC6A215}" dt="2023-10-05T21:08:27.367" v="2555" actId="1076"/>
          <ac:spMkLst>
            <pc:docMk/>
            <pc:sldMk cId="2322151979" sldId="371"/>
            <ac:spMk id="2" creationId="{753CA671-EB57-3DF2-C3AE-EB1EDDFEC3CF}"/>
          </ac:spMkLst>
        </pc:spChg>
        <pc:spChg chg="add mod">
          <ac:chgData name="Jesús Galán" userId="a1d5ec7028f3643d" providerId="LiveId" clId="{067A6486-C494-4F37-A360-B9285AC6A215}" dt="2023-10-05T21:08:50.449" v="2559" actId="1076"/>
          <ac:spMkLst>
            <pc:docMk/>
            <pc:sldMk cId="2322151979" sldId="371"/>
            <ac:spMk id="6" creationId="{F04C3204-3C88-8AA2-AA5C-64A5A18901E8}"/>
          </ac:spMkLst>
        </pc:spChg>
        <pc:spChg chg="del">
          <ac:chgData name="Jesús Galán" userId="a1d5ec7028f3643d" providerId="LiveId" clId="{067A6486-C494-4F37-A360-B9285AC6A215}" dt="2023-10-05T21:08:21.430" v="2554" actId="478"/>
          <ac:spMkLst>
            <pc:docMk/>
            <pc:sldMk cId="2322151979" sldId="371"/>
            <ac:spMk id="21" creationId="{DEE73712-3DF3-3351-F606-C6FB7A5070BF}"/>
          </ac:spMkLst>
        </pc:spChg>
        <pc:spChg chg="del">
          <ac:chgData name="Jesús Galán" userId="a1d5ec7028f3643d" providerId="LiveId" clId="{067A6486-C494-4F37-A360-B9285AC6A215}" dt="2023-10-05T21:08:32.861" v="2556" actId="478"/>
          <ac:spMkLst>
            <pc:docMk/>
            <pc:sldMk cId="2322151979" sldId="371"/>
            <ac:spMk id="22" creationId="{BE3F9DAA-47C9-0B80-4948-C187562F1C96}"/>
          </ac:spMkLst>
        </pc:spChg>
      </pc:sldChg>
      <pc:sldChg chg="addSp delSp modSp add del mod">
        <pc:chgData name="Jesús Galán" userId="a1d5ec7028f3643d" providerId="LiveId" clId="{067A6486-C494-4F37-A360-B9285AC6A215}" dt="2023-10-06T07:09:37.252" v="3078" actId="47"/>
        <pc:sldMkLst>
          <pc:docMk/>
          <pc:sldMk cId="1080105578" sldId="372"/>
        </pc:sldMkLst>
        <pc:spChg chg="del">
          <ac:chgData name="Jesús Galán" userId="a1d5ec7028f3643d" providerId="LiveId" clId="{067A6486-C494-4F37-A360-B9285AC6A215}" dt="2023-10-05T21:09:27.969" v="2562" actId="478"/>
          <ac:spMkLst>
            <pc:docMk/>
            <pc:sldMk cId="1080105578" sldId="372"/>
            <ac:spMk id="2" creationId="{753CA671-EB57-3DF2-C3AE-EB1EDDFEC3CF}"/>
          </ac:spMkLst>
        </pc:spChg>
        <pc:spChg chg="del">
          <ac:chgData name="Jesús Galán" userId="a1d5ec7028f3643d" providerId="LiveId" clId="{067A6486-C494-4F37-A360-B9285AC6A215}" dt="2023-10-05T21:09:27.969" v="2562" actId="478"/>
          <ac:spMkLst>
            <pc:docMk/>
            <pc:sldMk cId="1080105578" sldId="372"/>
            <ac:spMk id="6" creationId="{F04C3204-3C88-8AA2-AA5C-64A5A18901E8}"/>
          </ac:spMkLst>
        </pc:spChg>
        <pc:spChg chg="add mod">
          <ac:chgData name="Jesús Galán" userId="a1d5ec7028f3643d" providerId="LiveId" clId="{067A6486-C494-4F37-A360-B9285AC6A215}" dt="2023-10-05T21:09:35.334" v="2564" actId="164"/>
          <ac:spMkLst>
            <pc:docMk/>
            <pc:sldMk cId="1080105578" sldId="372"/>
            <ac:spMk id="7" creationId="{92453B31-9857-D4CD-2732-3C319F20D1C3}"/>
          </ac:spMkLst>
        </pc:spChg>
        <pc:spChg chg="add mod">
          <ac:chgData name="Jesús Galán" userId="a1d5ec7028f3643d" providerId="LiveId" clId="{067A6486-C494-4F37-A360-B9285AC6A215}" dt="2023-10-05T21:09:35.334" v="2564" actId="164"/>
          <ac:spMkLst>
            <pc:docMk/>
            <pc:sldMk cId="1080105578" sldId="372"/>
            <ac:spMk id="8" creationId="{9E04F4D6-F3BB-8830-C44E-652471546CAE}"/>
          </ac:spMkLst>
        </pc:spChg>
        <pc:spChg chg="add mod">
          <ac:chgData name="Jesús Galán" userId="a1d5ec7028f3643d" providerId="LiveId" clId="{067A6486-C494-4F37-A360-B9285AC6A215}" dt="2023-10-05T21:09:35.334" v="2564" actId="164"/>
          <ac:spMkLst>
            <pc:docMk/>
            <pc:sldMk cId="1080105578" sldId="372"/>
            <ac:spMk id="9" creationId="{EBBCA9BC-3E22-FD5D-0AC5-7F1EB6C5B657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11" creationId="{93BB3A95-1FDF-0158-556A-0D6BABEA3970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12" creationId="{9AF79EB5-0676-4161-F382-75EEBE77AE1B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14" creationId="{A52C82FF-5284-A64F-B29F-4FE090B7AD07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16" creationId="{0646110B-16B2-873B-E863-1AC4F403265C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18" creationId="{09A4EB17-1399-6F53-4628-F4A772A851D2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20" creationId="{17BB7C50-4372-A2EA-3E6F-63DEB4599AB1}"/>
          </ac:spMkLst>
        </pc:spChg>
        <pc:spChg chg="add mod">
          <ac:chgData name="Jesús Galán" userId="a1d5ec7028f3643d" providerId="LiveId" clId="{067A6486-C494-4F37-A360-B9285AC6A215}" dt="2023-10-05T21:09:29.854" v="2563"/>
          <ac:spMkLst>
            <pc:docMk/>
            <pc:sldMk cId="1080105578" sldId="372"/>
            <ac:spMk id="21" creationId="{23FB6065-B634-7B80-4A68-17BD4F03C211}"/>
          </ac:spMkLst>
        </pc:spChg>
        <pc:spChg chg="del">
          <ac:chgData name="Jesús Galán" userId="a1d5ec7028f3643d" providerId="LiveId" clId="{067A6486-C494-4F37-A360-B9285AC6A215}" dt="2023-10-05T21:09:24.308" v="2561" actId="478"/>
          <ac:spMkLst>
            <pc:docMk/>
            <pc:sldMk cId="1080105578" sldId="372"/>
            <ac:spMk id="23" creationId="{6A447945-B150-C7DC-2645-8A30DE5FA7DD}"/>
          </ac:spMkLst>
        </pc:spChg>
        <pc:spChg chg="add del mod">
          <ac:chgData name="Jesús Galán" userId="a1d5ec7028f3643d" providerId="LiveId" clId="{067A6486-C494-4F37-A360-B9285AC6A215}" dt="2023-10-05T21:12:41.110" v="2645" actId="478"/>
          <ac:spMkLst>
            <pc:docMk/>
            <pc:sldMk cId="1080105578" sldId="372"/>
            <ac:spMk id="24" creationId="{2E26699A-1EAC-0DD8-A4EE-8FD2ED68C868}"/>
          </ac:spMkLst>
        </pc:spChg>
        <pc:spChg chg="add mod">
          <ac:chgData name="Jesús Galán" userId="a1d5ec7028f3643d" providerId="LiveId" clId="{067A6486-C494-4F37-A360-B9285AC6A215}" dt="2023-10-05T21:13:06.824" v="2669" actId="1076"/>
          <ac:spMkLst>
            <pc:docMk/>
            <pc:sldMk cId="1080105578" sldId="372"/>
            <ac:spMk id="25" creationId="{21BB374C-74D9-168C-B876-0AFB948B1132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27" creationId="{7FE50293-D222-4E49-5FC3-6A1978CA1843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28" creationId="{9EEE7431-D0FC-A654-186B-4EC260C0DC13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29" creationId="{CFB5DCA9-61C2-1DD3-FFC7-83E8410B124E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1" creationId="{5445036A-3826-2671-D93C-DEF71A0B6B60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2" creationId="{29016434-1AF1-3A7D-1F20-EFF3EC894178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3" creationId="{A13CD0F3-6A0B-B53E-FADC-6AEB6E479D0B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4" creationId="{BAE64240-2C7F-2649-4253-B20C82FAC1E8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5" creationId="{711A63D0-C274-3080-69E3-3E8029A5EDA3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6" creationId="{F316D9FC-4A42-57D1-E868-FB5BC7531789}"/>
          </ac:spMkLst>
        </pc:spChg>
        <pc:spChg chg="mod">
          <ac:chgData name="Jesús Galán" userId="a1d5ec7028f3643d" providerId="LiveId" clId="{067A6486-C494-4F37-A360-B9285AC6A215}" dt="2023-10-05T21:14:29.897" v="2676"/>
          <ac:spMkLst>
            <pc:docMk/>
            <pc:sldMk cId="1080105578" sldId="372"/>
            <ac:spMk id="37" creationId="{E584F58E-67CC-BA6F-6EE3-626F4825E679}"/>
          </ac:spMkLst>
        </pc:spChg>
        <pc:grpChg chg="add mod">
          <ac:chgData name="Jesús Galán" userId="a1d5ec7028f3643d" providerId="LiveId" clId="{067A6486-C494-4F37-A360-B9285AC6A215}" dt="2023-10-05T21:09:35.334" v="2564" actId="164"/>
          <ac:grpSpMkLst>
            <pc:docMk/>
            <pc:sldMk cId="1080105578" sldId="372"/>
            <ac:grpSpMk id="10" creationId="{D4767B29-C3B6-ADAF-7C7A-16338AD0CFB4}"/>
          </ac:grpSpMkLst>
        </pc:grpChg>
        <pc:grpChg chg="add del mod">
          <ac:chgData name="Jesús Galán" userId="a1d5ec7028f3643d" providerId="LiveId" clId="{067A6486-C494-4F37-A360-B9285AC6A215}" dt="2023-10-05T21:14:29.322" v="2675" actId="478"/>
          <ac:grpSpMkLst>
            <pc:docMk/>
            <pc:sldMk cId="1080105578" sldId="372"/>
            <ac:grpSpMk id="22" creationId="{275761CF-024B-2D07-44F2-A67497A2601E}"/>
          </ac:grpSpMkLst>
        </pc:grpChg>
        <pc:grpChg chg="add mod">
          <ac:chgData name="Jesús Galán" userId="a1d5ec7028f3643d" providerId="LiveId" clId="{067A6486-C494-4F37-A360-B9285AC6A215}" dt="2023-10-05T21:14:29.897" v="2676"/>
          <ac:grpSpMkLst>
            <pc:docMk/>
            <pc:sldMk cId="1080105578" sldId="372"/>
            <ac:grpSpMk id="26" creationId="{5A571638-DCC2-0F13-843D-22CC71AF80EA}"/>
          </ac:grpSpMkLst>
        </pc:grpChg>
        <pc:grpChg chg="mod">
          <ac:chgData name="Jesús Galán" userId="a1d5ec7028f3643d" providerId="LiveId" clId="{067A6486-C494-4F37-A360-B9285AC6A215}" dt="2023-10-05T21:14:29.897" v="2676"/>
          <ac:grpSpMkLst>
            <pc:docMk/>
            <pc:sldMk cId="1080105578" sldId="372"/>
            <ac:grpSpMk id="30" creationId="{23E32546-8CED-2241-1CE1-FD86E7118E5B}"/>
          </ac:grpSpMkLst>
        </pc:grpChg>
        <pc:picChg chg="del">
          <ac:chgData name="Jesús Galán" userId="a1d5ec7028f3643d" providerId="LiveId" clId="{067A6486-C494-4F37-A360-B9285AC6A215}" dt="2023-10-05T21:09:27.969" v="2562" actId="478"/>
          <ac:picMkLst>
            <pc:docMk/>
            <pc:sldMk cId="1080105578" sldId="372"/>
            <ac:picMk id="13" creationId="{16FA5F00-D8E2-63BA-F0EE-E03E9A988677}"/>
          </ac:picMkLst>
        </pc:picChg>
        <pc:picChg chg="del">
          <ac:chgData name="Jesús Galán" userId="a1d5ec7028f3643d" providerId="LiveId" clId="{067A6486-C494-4F37-A360-B9285AC6A215}" dt="2023-10-05T21:09:24.308" v="2561" actId="478"/>
          <ac:picMkLst>
            <pc:docMk/>
            <pc:sldMk cId="1080105578" sldId="372"/>
            <ac:picMk id="15" creationId="{746EB7EE-9BA5-7E8A-BE95-5626640C3CE7}"/>
          </ac:picMkLst>
        </pc:picChg>
        <pc:picChg chg="del">
          <ac:chgData name="Jesús Galán" userId="a1d5ec7028f3643d" providerId="LiveId" clId="{067A6486-C494-4F37-A360-B9285AC6A215}" dt="2023-10-05T21:09:24.308" v="2561" actId="478"/>
          <ac:picMkLst>
            <pc:docMk/>
            <pc:sldMk cId="1080105578" sldId="372"/>
            <ac:picMk id="17" creationId="{A10265DE-BF5E-76D7-9C96-5A27FAD67282}"/>
          </ac:picMkLst>
        </pc:picChg>
        <pc:picChg chg="del">
          <ac:chgData name="Jesús Galán" userId="a1d5ec7028f3643d" providerId="LiveId" clId="{067A6486-C494-4F37-A360-B9285AC6A215}" dt="2023-10-05T21:09:27.969" v="2562" actId="478"/>
          <ac:picMkLst>
            <pc:docMk/>
            <pc:sldMk cId="1080105578" sldId="372"/>
            <ac:picMk id="19" creationId="{7594DA03-18EA-5245-AC24-BA0F94757B11}"/>
          </ac:picMkLst>
        </pc:picChg>
      </pc:sldChg>
      <pc:sldChg chg="modSp add del mod modTransition">
        <pc:chgData name="Jesús Galán" userId="a1d5ec7028f3643d" providerId="LiveId" clId="{067A6486-C494-4F37-A360-B9285AC6A215}" dt="2023-10-06T07:09:37.252" v="3078" actId="47"/>
        <pc:sldMkLst>
          <pc:docMk/>
          <pc:sldMk cId="1310250756" sldId="373"/>
        </pc:sldMkLst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7" creationId="{92453B31-9857-D4CD-2732-3C319F20D1C3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8" creationId="{9E04F4D6-F3BB-8830-C44E-652471546CAE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9" creationId="{EBBCA9BC-3E22-FD5D-0AC5-7F1EB6C5B657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11" creationId="{93BB3A95-1FDF-0158-556A-0D6BABEA3970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12" creationId="{9AF79EB5-0676-4161-F382-75EEBE77AE1B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14" creationId="{A52C82FF-5284-A64F-B29F-4FE090B7AD07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16" creationId="{0646110B-16B2-873B-E863-1AC4F403265C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18" creationId="{09A4EB17-1399-6F53-4628-F4A772A851D2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20" creationId="{17BB7C50-4372-A2EA-3E6F-63DEB4599AB1}"/>
          </ac:spMkLst>
        </pc:spChg>
        <pc:spChg chg="mod">
          <ac:chgData name="Jesús Galán" userId="a1d5ec7028f3643d" providerId="LiveId" clId="{067A6486-C494-4F37-A360-B9285AC6A215}" dt="2023-10-05T21:14:15.760" v="2674" actId="207"/>
          <ac:spMkLst>
            <pc:docMk/>
            <pc:sldMk cId="1310250756" sldId="373"/>
            <ac:spMk id="21" creationId="{23FB6065-B634-7B80-4A68-17BD4F03C211}"/>
          </ac:spMkLst>
        </pc:spChg>
        <pc:spChg chg="mod">
          <ac:chgData name="Jesús Galán" userId="a1d5ec7028f3643d" providerId="LiveId" clId="{067A6486-C494-4F37-A360-B9285AC6A215}" dt="2023-10-05T21:12:35.590" v="2644" actId="1076"/>
          <ac:spMkLst>
            <pc:docMk/>
            <pc:sldMk cId="1310250756" sldId="373"/>
            <ac:spMk id="24" creationId="{2E26699A-1EAC-0DD8-A4EE-8FD2ED68C868}"/>
          </ac:spMkLst>
        </pc:spChg>
        <pc:grpChg chg="mod">
          <ac:chgData name="Jesús Galán" userId="a1d5ec7028f3643d" providerId="LiveId" clId="{067A6486-C494-4F37-A360-B9285AC6A215}" dt="2023-10-05T21:14:15.760" v="2674" actId="207"/>
          <ac:grpSpMkLst>
            <pc:docMk/>
            <pc:sldMk cId="1310250756" sldId="373"/>
            <ac:grpSpMk id="10" creationId="{D4767B29-C3B6-ADAF-7C7A-16338AD0CFB4}"/>
          </ac:grpSpMkLst>
        </pc:grpChg>
        <pc:grpChg chg="mod">
          <ac:chgData name="Jesús Galán" userId="a1d5ec7028f3643d" providerId="LiveId" clId="{067A6486-C494-4F37-A360-B9285AC6A215}" dt="2023-10-05T21:14:15.760" v="2674" actId="207"/>
          <ac:grpSpMkLst>
            <pc:docMk/>
            <pc:sldMk cId="1310250756" sldId="373"/>
            <ac:grpSpMk id="22" creationId="{275761CF-024B-2D07-44F2-A67497A2601E}"/>
          </ac:grpSpMkLst>
        </pc:grpChg>
      </pc:sldChg>
      <pc:sldChg chg="addSp delSp modSp add del mod modTransition">
        <pc:chgData name="Jesús Galán" userId="a1d5ec7028f3643d" providerId="LiveId" clId="{067A6486-C494-4F37-A360-B9285AC6A215}" dt="2023-10-06T07:09:37.252" v="3078" actId="47"/>
        <pc:sldMkLst>
          <pc:docMk/>
          <pc:sldMk cId="449955851" sldId="374"/>
        </pc:sldMkLst>
        <pc:spChg chg="del">
          <ac:chgData name="Jesús Galán" userId="a1d5ec7028f3643d" providerId="LiveId" clId="{067A6486-C494-4F37-A360-B9285AC6A215}" dt="2023-10-05T21:15:59.447" v="2680"/>
          <ac:spMkLst>
            <pc:docMk/>
            <pc:sldMk cId="449955851" sldId="374"/>
            <ac:spMk id="4" creationId="{049FE587-C6E0-C5FC-E98E-37E0930A251C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6" creationId="{F5C40044-6DB2-ED61-9E60-8BB13D19E25C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13" creationId="{DE39C351-830B-9218-EEEE-8DC21B021BAB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15" creationId="{EB1A98AC-C5AB-B214-1476-3CDC9FB0E6B0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19" creationId="{C1A5F1B0-62BB-8B4C-9C80-AAEA3194F407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23" creationId="{FA9E34D1-97A4-37CB-A982-3B11184C2DF7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25" creationId="{C234F5CD-DFE8-1FE1-9EC2-B98A33FA1702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26" creationId="{6E68AACF-30FD-ED13-1782-C8F058FB9F9E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27" creationId="{3DFB95B0-0949-0A93-809B-C97345E8DC9C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28" creationId="{609C187C-B01F-3EA8-ADF1-39DCC732C254}"/>
          </ac:spMkLst>
        </pc:spChg>
        <pc:spChg chg="mod">
          <ac:chgData name="Jesús Galán" userId="a1d5ec7028f3643d" providerId="LiveId" clId="{067A6486-C494-4F37-A360-B9285AC6A215}" dt="2023-10-05T21:15:50.997" v="2678"/>
          <ac:spMkLst>
            <pc:docMk/>
            <pc:sldMk cId="449955851" sldId="374"/>
            <ac:spMk id="29" creationId="{A88195F9-54AF-3072-1ABA-12493611A834}"/>
          </ac:spMkLst>
        </pc:spChg>
        <pc:grpChg chg="add del mod">
          <ac:chgData name="Jesús Galán" userId="a1d5ec7028f3643d" providerId="LiveId" clId="{067A6486-C494-4F37-A360-B9285AC6A215}" dt="2023-10-05T21:15:52.617" v="2679"/>
          <ac:grpSpMkLst>
            <pc:docMk/>
            <pc:sldMk cId="449955851" sldId="374"/>
            <ac:grpSpMk id="2" creationId="{1A86CECE-BEFF-B88E-7B7F-F0E1FED2279B}"/>
          </ac:grpSpMkLst>
        </pc:grpChg>
        <pc:grpChg chg="mod">
          <ac:chgData name="Jesús Galán" userId="a1d5ec7028f3643d" providerId="LiveId" clId="{067A6486-C494-4F37-A360-B9285AC6A215}" dt="2023-10-05T21:15:50.997" v="2678"/>
          <ac:grpSpMkLst>
            <pc:docMk/>
            <pc:sldMk cId="449955851" sldId="374"/>
            <ac:grpSpMk id="17" creationId="{F02B58EE-5D49-7656-7895-806F7BB69EF6}"/>
          </ac:grpSpMkLst>
        </pc:grpChg>
        <pc:grpChg chg="del">
          <ac:chgData name="Jesús Galán" userId="a1d5ec7028f3643d" providerId="LiveId" clId="{067A6486-C494-4F37-A360-B9285AC6A215}" dt="2023-10-05T21:16:22.590" v="2683" actId="478"/>
          <ac:grpSpMkLst>
            <pc:docMk/>
            <pc:sldMk cId="449955851" sldId="374"/>
            <ac:grpSpMk id="22" creationId="{275761CF-024B-2D07-44F2-A67497A2601E}"/>
          </ac:grpSpMkLst>
        </pc:grpChg>
        <pc:picChg chg="add mod">
          <ac:chgData name="Jesús Galán" userId="a1d5ec7028f3643d" providerId="LiveId" clId="{067A6486-C494-4F37-A360-B9285AC6A215}" dt="2023-10-05T21:17:29.747" v="2685" actId="1076"/>
          <ac:picMkLst>
            <pc:docMk/>
            <pc:sldMk cId="449955851" sldId="374"/>
            <ac:picMk id="31" creationId="{2E9CE35E-45B3-59A4-0763-45FBEF3E664B}"/>
          </ac:picMkLst>
        </pc:picChg>
      </pc:sldChg>
      <pc:sldChg chg="addSp delSp modSp add del mod modTransition">
        <pc:chgData name="Jesús Galán" userId="a1d5ec7028f3643d" providerId="LiveId" clId="{067A6486-C494-4F37-A360-B9285AC6A215}" dt="2023-10-06T07:09:37.252" v="3078" actId="47"/>
        <pc:sldMkLst>
          <pc:docMk/>
          <pc:sldMk cId="1523863968" sldId="375"/>
        </pc:sldMkLst>
        <pc:spChg chg="add mod">
          <ac:chgData name="Jesús Galán" userId="a1d5ec7028f3643d" providerId="LiveId" clId="{067A6486-C494-4F37-A360-B9285AC6A215}" dt="2023-10-05T21:19:06.326" v="2688" actId="478"/>
          <ac:spMkLst>
            <pc:docMk/>
            <pc:sldMk cId="1523863968" sldId="375"/>
            <ac:spMk id="4" creationId="{21329F8A-18E3-A440-D056-912ECC6C91C7}"/>
          </ac:spMkLst>
        </pc:spChg>
        <pc:spChg chg="add mod">
          <ac:chgData name="Jesús Galán" userId="a1d5ec7028f3643d" providerId="LiveId" clId="{067A6486-C494-4F37-A360-B9285AC6A215}" dt="2023-10-05T21:19:39.548" v="2694" actId="20577"/>
          <ac:spMkLst>
            <pc:docMk/>
            <pc:sldMk cId="1523863968" sldId="375"/>
            <ac:spMk id="6" creationId="{8196EF17-65B0-EF81-B64E-4CF08263AB44}"/>
          </ac:spMkLst>
        </pc:spChg>
        <pc:spChg chg="del mod">
          <ac:chgData name="Jesús Galán" userId="a1d5ec7028f3643d" providerId="LiveId" clId="{067A6486-C494-4F37-A360-B9285AC6A215}" dt="2023-10-05T21:19:18.787" v="2690" actId="478"/>
          <ac:spMkLst>
            <pc:docMk/>
            <pc:sldMk cId="1523863968" sldId="375"/>
            <ac:spMk id="24" creationId="{2E26699A-1EAC-0DD8-A4EE-8FD2ED68C868}"/>
          </ac:spMkLst>
        </pc:spChg>
        <pc:picChg chg="del">
          <ac:chgData name="Jesús Galán" userId="a1d5ec7028f3643d" providerId="LiveId" clId="{067A6486-C494-4F37-A360-B9285AC6A215}" dt="2023-10-05T21:19:06.326" v="2688" actId="478"/>
          <ac:picMkLst>
            <pc:docMk/>
            <pc:sldMk cId="1523863968" sldId="375"/>
            <ac:picMk id="31" creationId="{2E9CE35E-45B3-59A4-0763-45FBEF3E664B}"/>
          </ac:picMkLst>
        </pc:picChg>
      </pc:sldChg>
      <pc:sldChg chg="modSp add del mod modTransition">
        <pc:chgData name="Jesús Galán" userId="a1d5ec7028f3643d" providerId="LiveId" clId="{067A6486-C494-4F37-A360-B9285AC6A215}" dt="2023-10-06T07:09:40.392" v="3079" actId="47"/>
        <pc:sldMkLst>
          <pc:docMk/>
          <pc:sldMk cId="3179394995" sldId="376"/>
        </pc:sldMkLst>
        <pc:spChg chg="mod">
          <ac:chgData name="Jesús Galán" userId="a1d5ec7028f3643d" providerId="LiveId" clId="{067A6486-C494-4F37-A360-B9285AC6A215}" dt="2023-10-05T21:20:26.470" v="2706" actId="20577"/>
          <ac:spMkLst>
            <pc:docMk/>
            <pc:sldMk cId="3179394995" sldId="376"/>
            <ac:spMk id="6" creationId="{8196EF17-65B0-EF81-B64E-4CF08263AB44}"/>
          </ac:spMkLst>
        </pc:spChg>
      </pc:sldChg>
      <pc:sldChg chg="add ord modTransition">
        <pc:chgData name="Jesús Galán" userId="a1d5ec7028f3643d" providerId="LiveId" clId="{067A6486-C494-4F37-A360-B9285AC6A215}" dt="2023-10-05T21:21:29.090" v="2712"/>
        <pc:sldMkLst>
          <pc:docMk/>
          <pc:sldMk cId="3486251858" sldId="377"/>
        </pc:sldMkLst>
      </pc:sldChg>
      <pc:sldChg chg="add modTransition">
        <pc:chgData name="Jesús Galán" userId="a1d5ec7028f3643d" providerId="LiveId" clId="{067A6486-C494-4F37-A360-B9285AC6A215}" dt="2023-10-05T21:21:17.566" v="2710"/>
        <pc:sldMkLst>
          <pc:docMk/>
          <pc:sldMk cId="2596360546" sldId="378"/>
        </pc:sldMkLst>
      </pc:sldChg>
      <pc:sldChg chg="addSp delSp modSp add mod">
        <pc:chgData name="Jesús Galán" userId="a1d5ec7028f3643d" providerId="LiveId" clId="{067A6486-C494-4F37-A360-B9285AC6A215}" dt="2023-10-06T10:43:09.161" v="4197" actId="478"/>
        <pc:sldMkLst>
          <pc:docMk/>
          <pc:sldMk cId="2244660157" sldId="379"/>
        </pc:sldMkLst>
        <pc:spChg chg="del">
          <ac:chgData name="Jesús Galán" userId="a1d5ec7028f3643d" providerId="LiveId" clId="{067A6486-C494-4F37-A360-B9285AC6A215}" dt="2023-10-06T06:31:32.678" v="2714" actId="478"/>
          <ac:spMkLst>
            <pc:docMk/>
            <pc:sldMk cId="2244660157" sldId="379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6T06:31:34.074" v="2715" actId="478"/>
          <ac:spMkLst>
            <pc:docMk/>
            <pc:sldMk cId="2244660157" sldId="379"/>
            <ac:spMk id="7" creationId="{D1990F9F-3671-F968-2A6A-CF8306452A15}"/>
          </ac:spMkLst>
        </pc:spChg>
        <pc:picChg chg="add del mod">
          <ac:chgData name="Jesús Galán" userId="a1d5ec7028f3643d" providerId="LiveId" clId="{067A6486-C494-4F37-A360-B9285AC6A215}" dt="2023-10-06T10:43:09.161" v="4197" actId="478"/>
          <ac:picMkLst>
            <pc:docMk/>
            <pc:sldMk cId="2244660157" sldId="379"/>
            <ac:picMk id="8" creationId="{B12D97CC-9B6F-F2CF-26B7-E627E52704A3}"/>
          </ac:picMkLst>
        </pc:picChg>
        <pc:picChg chg="add del mod">
          <ac:chgData name="Jesús Galán" userId="a1d5ec7028f3643d" providerId="LiveId" clId="{067A6486-C494-4F37-A360-B9285AC6A215}" dt="2023-10-06T10:42:52.428" v="4193" actId="478"/>
          <ac:picMkLst>
            <pc:docMk/>
            <pc:sldMk cId="2244660157" sldId="379"/>
            <ac:picMk id="9" creationId="{FC4172F0-076D-71B1-7D0B-D1E72C2F78F5}"/>
          </ac:picMkLst>
        </pc:picChg>
        <pc:picChg chg="add del mod">
          <ac:chgData name="Jesús Galán" userId="a1d5ec7028f3643d" providerId="LiveId" clId="{067A6486-C494-4F37-A360-B9285AC6A215}" dt="2023-10-06T10:42:50.762" v="4191" actId="21"/>
          <ac:picMkLst>
            <pc:docMk/>
            <pc:sldMk cId="2244660157" sldId="379"/>
            <ac:picMk id="10" creationId="{AEFC85E2-BDAC-E699-AC41-D643C81B40B4}"/>
          </ac:picMkLst>
        </pc:picChg>
        <pc:picChg chg="add del mod">
          <ac:chgData name="Jesús Galán" userId="a1d5ec7028f3643d" providerId="LiveId" clId="{067A6486-C494-4F37-A360-B9285AC6A215}" dt="2023-10-06T10:43:09.161" v="4197" actId="478"/>
          <ac:picMkLst>
            <pc:docMk/>
            <pc:sldMk cId="2244660157" sldId="379"/>
            <ac:picMk id="11" creationId="{BC6F866F-0E9E-8AC8-B396-02021C1DB924}"/>
          </ac:picMkLst>
        </pc:picChg>
        <pc:picChg chg="add mod">
          <ac:chgData name="Jesús Galán" userId="a1d5ec7028f3643d" providerId="LiveId" clId="{067A6486-C494-4F37-A360-B9285AC6A215}" dt="2023-10-06T06:32:19.327" v="2719" actId="1076"/>
          <ac:picMkLst>
            <pc:docMk/>
            <pc:sldMk cId="2244660157" sldId="379"/>
            <ac:picMk id="5122" creationId="{8AD7E1EF-3B2A-79F6-C1CB-064478CB2134}"/>
          </ac:picMkLst>
        </pc:picChg>
        <pc:picChg chg="add del mod">
          <ac:chgData name="Jesús Galán" userId="a1d5ec7028f3643d" providerId="LiveId" clId="{067A6486-C494-4F37-A360-B9285AC6A215}" dt="2023-10-06T10:39:45.180" v="4176" actId="478"/>
          <ac:picMkLst>
            <pc:docMk/>
            <pc:sldMk cId="2244660157" sldId="379"/>
            <ac:picMk id="5124" creationId="{041440BB-317E-F126-62C1-770418A2D492}"/>
          </ac:picMkLst>
        </pc:picChg>
        <pc:picChg chg="add del mod">
          <ac:chgData name="Jesús Galán" userId="a1d5ec7028f3643d" providerId="LiveId" clId="{067A6486-C494-4F37-A360-B9285AC6A215}" dt="2023-10-06T10:39:45.180" v="4176" actId="478"/>
          <ac:picMkLst>
            <pc:docMk/>
            <pc:sldMk cId="2244660157" sldId="379"/>
            <ac:picMk id="5126" creationId="{C48360F4-8EAC-2CF6-0441-37BBEDB85CEE}"/>
          </ac:picMkLst>
        </pc:picChg>
        <pc:picChg chg="add del mod">
          <ac:chgData name="Jesús Galán" userId="a1d5ec7028f3643d" providerId="LiveId" clId="{067A6486-C494-4F37-A360-B9285AC6A215}" dt="2023-10-06T10:39:45.180" v="4176" actId="478"/>
          <ac:picMkLst>
            <pc:docMk/>
            <pc:sldMk cId="2244660157" sldId="379"/>
            <ac:picMk id="5128" creationId="{08D48FAA-7D5E-252F-6AA9-9A0F28FD389B}"/>
          </ac:picMkLst>
        </pc:picChg>
        <pc:picChg chg="add del mod">
          <ac:chgData name="Jesús Galán" userId="a1d5ec7028f3643d" providerId="LiveId" clId="{067A6486-C494-4F37-A360-B9285AC6A215}" dt="2023-10-06T10:39:45.180" v="4176" actId="478"/>
          <ac:picMkLst>
            <pc:docMk/>
            <pc:sldMk cId="2244660157" sldId="379"/>
            <ac:picMk id="5130" creationId="{EAEEFFE4-172E-196A-FF8D-19CC99082B9D}"/>
          </ac:picMkLst>
        </pc:picChg>
        <pc:picChg chg="add del mod">
          <ac:chgData name="Jesús Galán" userId="a1d5ec7028f3643d" providerId="LiveId" clId="{067A6486-C494-4F37-A360-B9285AC6A215}" dt="2023-10-06T10:39:45.180" v="4176" actId="478"/>
          <ac:picMkLst>
            <pc:docMk/>
            <pc:sldMk cId="2244660157" sldId="379"/>
            <ac:picMk id="5132" creationId="{63EDA657-C17D-ABF8-5506-74527521A8E9}"/>
          </ac:picMkLst>
        </pc:picChg>
      </pc:sldChg>
      <pc:sldChg chg="addSp delSp modSp add mod modTransition">
        <pc:chgData name="Jesús Galán" userId="a1d5ec7028f3643d" providerId="LiveId" clId="{067A6486-C494-4F37-A360-B9285AC6A215}" dt="2023-10-06T11:00:24.755" v="4346" actId="478"/>
        <pc:sldMkLst>
          <pc:docMk/>
          <pc:sldMk cId="2721470676" sldId="380"/>
        </pc:sldMkLst>
        <pc:spChg chg="del">
          <ac:chgData name="Jesús Galán" userId="a1d5ec7028f3643d" providerId="LiveId" clId="{067A6486-C494-4F37-A360-B9285AC6A215}" dt="2023-10-06T11:00:24.755" v="4346" actId="478"/>
          <ac:spMkLst>
            <pc:docMk/>
            <pc:sldMk cId="2721470676" sldId="380"/>
            <ac:spMk id="2" creationId="{D6C8B5AA-CFDD-B8EC-3AA9-8421B0A401F4}"/>
          </ac:spMkLst>
        </pc:spChg>
        <pc:picChg chg="mod">
          <ac:chgData name="Jesús Galán" userId="a1d5ec7028f3643d" providerId="LiveId" clId="{067A6486-C494-4F37-A360-B9285AC6A215}" dt="2023-10-06T10:58:08.201" v="4334" actId="14100"/>
          <ac:picMkLst>
            <pc:docMk/>
            <pc:sldMk cId="2721470676" sldId="380"/>
            <ac:picMk id="5124" creationId="{041440BB-317E-F126-62C1-770418A2D492}"/>
          </ac:picMkLst>
        </pc:picChg>
        <pc:picChg chg="mod">
          <ac:chgData name="Jesús Galán" userId="a1d5ec7028f3643d" providerId="LiveId" clId="{067A6486-C494-4F37-A360-B9285AC6A215}" dt="2023-10-06T10:54:46.617" v="4298" actId="1076"/>
          <ac:picMkLst>
            <pc:docMk/>
            <pc:sldMk cId="2721470676" sldId="380"/>
            <ac:picMk id="5126" creationId="{C48360F4-8EAC-2CF6-0441-37BBEDB85CEE}"/>
          </ac:picMkLst>
        </pc:picChg>
        <pc:picChg chg="mod">
          <ac:chgData name="Jesús Galán" userId="a1d5ec7028f3643d" providerId="LiveId" clId="{067A6486-C494-4F37-A360-B9285AC6A215}" dt="2023-10-06T10:58:23.145" v="4336" actId="1076"/>
          <ac:picMkLst>
            <pc:docMk/>
            <pc:sldMk cId="2721470676" sldId="380"/>
            <ac:picMk id="5128" creationId="{08D48FAA-7D5E-252F-6AA9-9A0F28FD389B}"/>
          </ac:picMkLst>
        </pc:picChg>
        <pc:picChg chg="mod">
          <ac:chgData name="Jesús Galán" userId="a1d5ec7028f3643d" providerId="LiveId" clId="{067A6486-C494-4F37-A360-B9285AC6A215}" dt="2023-10-06T10:57:48.037" v="4329" actId="1076"/>
          <ac:picMkLst>
            <pc:docMk/>
            <pc:sldMk cId="2721470676" sldId="380"/>
            <ac:picMk id="5130" creationId="{EAEEFFE4-172E-196A-FF8D-19CC99082B9D}"/>
          </ac:picMkLst>
        </pc:picChg>
        <pc:picChg chg="mod">
          <ac:chgData name="Jesús Galán" userId="a1d5ec7028f3643d" providerId="LiveId" clId="{067A6486-C494-4F37-A360-B9285AC6A215}" dt="2023-10-06T10:56:40.745" v="4318" actId="1076"/>
          <ac:picMkLst>
            <pc:docMk/>
            <pc:sldMk cId="2721470676" sldId="380"/>
            <ac:picMk id="5132" creationId="{63EDA657-C17D-ABF8-5506-74527521A8E9}"/>
          </ac:picMkLst>
        </pc:picChg>
        <pc:picChg chg="add mod">
          <ac:chgData name="Jesús Galán" userId="a1d5ec7028f3643d" providerId="LiveId" clId="{067A6486-C494-4F37-A360-B9285AC6A215}" dt="2023-10-06T10:58:15.848" v="4335" actId="1076"/>
          <ac:picMkLst>
            <pc:docMk/>
            <pc:sldMk cId="2721470676" sldId="380"/>
            <ac:picMk id="6146" creationId="{EA10BF71-CCFF-2195-E61A-45B693B261B0}"/>
          </ac:picMkLst>
        </pc:picChg>
        <pc:picChg chg="add mod">
          <ac:chgData name="Jesús Galán" userId="a1d5ec7028f3643d" providerId="LiveId" clId="{067A6486-C494-4F37-A360-B9285AC6A215}" dt="2023-10-06T10:57:38.504" v="4327" actId="1076"/>
          <ac:picMkLst>
            <pc:docMk/>
            <pc:sldMk cId="2721470676" sldId="380"/>
            <ac:picMk id="6148" creationId="{00172D1B-314B-D305-04FE-55F6F2477602}"/>
          </ac:picMkLst>
        </pc:picChg>
      </pc:sldChg>
      <pc:sldChg chg="addSp modSp add modTransition">
        <pc:chgData name="Jesús Galán" userId="a1d5ec7028f3643d" providerId="LiveId" clId="{067A6486-C494-4F37-A360-B9285AC6A215}" dt="2023-10-06T11:10:14.847" v="4357"/>
        <pc:sldMkLst>
          <pc:docMk/>
          <pc:sldMk cId="113666578" sldId="381"/>
        </pc:sldMkLst>
        <pc:spChg chg="add mod">
          <ac:chgData name="Jesús Galán" userId="a1d5ec7028f3643d" providerId="LiveId" clId="{067A6486-C494-4F37-A360-B9285AC6A215}" dt="2023-10-06T11:10:14.847" v="4357"/>
          <ac:spMkLst>
            <pc:docMk/>
            <pc:sldMk cId="113666578" sldId="381"/>
            <ac:spMk id="2" creationId="{5E488384-29CE-E9B7-50A4-8F6C43F2BEFA}"/>
          </ac:spMkLst>
        </pc:spChg>
      </pc:sldChg>
      <pc:sldChg chg="addSp modSp add mod modTransition">
        <pc:chgData name="Jesús Galán" userId="a1d5ec7028f3643d" providerId="LiveId" clId="{067A6486-C494-4F37-A360-B9285AC6A215}" dt="2023-10-06T11:10:12.576" v="4356"/>
        <pc:sldMkLst>
          <pc:docMk/>
          <pc:sldMk cId="156845703" sldId="382"/>
        </pc:sldMkLst>
        <pc:spChg chg="add mod">
          <ac:chgData name="Jesús Galán" userId="a1d5ec7028f3643d" providerId="LiveId" clId="{067A6486-C494-4F37-A360-B9285AC6A215}" dt="2023-10-06T11:10:12.576" v="4356"/>
          <ac:spMkLst>
            <pc:docMk/>
            <pc:sldMk cId="156845703" sldId="382"/>
            <ac:spMk id="2" creationId="{CE2B16A0-7556-ED54-C815-1D4E6DECE810}"/>
          </ac:spMkLst>
        </pc:spChg>
        <pc:spChg chg="mod">
          <ac:chgData name="Jesús Galán" userId="a1d5ec7028f3643d" providerId="LiveId" clId="{067A6486-C494-4F37-A360-B9285AC6A215}" dt="2023-10-06T07:00:29.577" v="3003" actId="1076"/>
          <ac:spMkLst>
            <pc:docMk/>
            <pc:sldMk cId="156845703" sldId="382"/>
            <ac:spMk id="26" creationId="{26D6FBB9-A741-DD98-8AA0-1A1AFE0E9BF6}"/>
          </ac:spMkLst>
        </pc:spChg>
        <pc:picChg chg="mod">
          <ac:chgData name="Jesús Galán" userId="a1d5ec7028f3643d" providerId="LiveId" clId="{067A6486-C494-4F37-A360-B9285AC6A215}" dt="2023-10-06T07:00:21.425" v="3001" actId="14100"/>
          <ac:picMkLst>
            <pc:docMk/>
            <pc:sldMk cId="156845703" sldId="382"/>
            <ac:picMk id="15" creationId="{746EB7EE-9BA5-7E8A-BE95-5626640C3CE7}"/>
          </ac:picMkLst>
        </pc:picChg>
      </pc:sldChg>
      <pc:sldChg chg="addSp modSp add mod modTransition">
        <pc:chgData name="Jesús Galán" userId="a1d5ec7028f3643d" providerId="LiveId" clId="{067A6486-C494-4F37-A360-B9285AC6A215}" dt="2023-10-06T11:10:09.626" v="4355"/>
        <pc:sldMkLst>
          <pc:docMk/>
          <pc:sldMk cId="1990511762" sldId="383"/>
        </pc:sldMkLst>
        <pc:spChg chg="add mod">
          <ac:chgData name="Jesús Galán" userId="a1d5ec7028f3643d" providerId="LiveId" clId="{067A6486-C494-4F37-A360-B9285AC6A215}" dt="2023-10-06T11:10:09.626" v="4355"/>
          <ac:spMkLst>
            <pc:docMk/>
            <pc:sldMk cId="1990511762" sldId="383"/>
            <ac:spMk id="2" creationId="{A9FD1E33-CBCB-4344-1101-20E1B91A059F}"/>
          </ac:spMkLst>
        </pc:spChg>
        <pc:spChg chg="mod">
          <ac:chgData name="Jesús Galán" userId="a1d5ec7028f3643d" providerId="LiveId" clId="{067A6486-C494-4F37-A360-B9285AC6A215}" dt="2023-10-06T06:59:13.214" v="2991" actId="1076"/>
          <ac:spMkLst>
            <pc:docMk/>
            <pc:sldMk cId="1990511762" sldId="383"/>
            <ac:spMk id="22" creationId="{BE3F9DAA-47C9-0B80-4948-C187562F1C96}"/>
          </ac:spMkLst>
        </pc:spChg>
        <pc:picChg chg="mod ord">
          <ac:chgData name="Jesús Galán" userId="a1d5ec7028f3643d" providerId="LiveId" clId="{067A6486-C494-4F37-A360-B9285AC6A215}" dt="2023-10-06T06:59:35.438" v="2996" actId="1076"/>
          <ac:picMkLst>
            <pc:docMk/>
            <pc:sldMk cId="1990511762" sldId="383"/>
            <ac:picMk id="25" creationId="{FBD035E8-A88A-4D66-60F6-DE485095DA60}"/>
          </ac:picMkLst>
        </pc:picChg>
      </pc:sldChg>
      <pc:sldChg chg="addSp modSp add mod modTransition">
        <pc:chgData name="Jesús Galán" userId="a1d5ec7028f3643d" providerId="LiveId" clId="{067A6486-C494-4F37-A360-B9285AC6A215}" dt="2023-10-06T11:10:03.266" v="4354" actId="1076"/>
        <pc:sldMkLst>
          <pc:docMk/>
          <pc:sldMk cId="3016579555" sldId="384"/>
        </pc:sldMkLst>
        <pc:spChg chg="add mod">
          <ac:chgData name="Jesús Galán" userId="a1d5ec7028f3643d" providerId="LiveId" clId="{067A6486-C494-4F37-A360-B9285AC6A215}" dt="2023-10-06T11:10:03.266" v="4354" actId="1076"/>
          <ac:spMkLst>
            <pc:docMk/>
            <pc:sldMk cId="3016579555" sldId="384"/>
            <ac:spMk id="6" creationId="{A70D69BB-B3FC-12F4-2AEF-F0B21D5F20F2}"/>
          </ac:spMkLst>
        </pc:spChg>
        <pc:spChg chg="mod">
          <ac:chgData name="Jesús Galán" userId="a1d5ec7028f3643d" providerId="LiveId" clId="{067A6486-C494-4F37-A360-B9285AC6A215}" dt="2023-10-06T06:58:40.356" v="2985" actId="1076"/>
          <ac:spMkLst>
            <pc:docMk/>
            <pc:sldMk cId="3016579555" sldId="384"/>
            <ac:spMk id="21" creationId="{DEE73712-3DF3-3351-F606-C6FB7A5070BF}"/>
          </ac:spMkLst>
        </pc:spChg>
        <pc:picChg chg="mod">
          <ac:chgData name="Jesús Galán" userId="a1d5ec7028f3643d" providerId="LiveId" clId="{067A6486-C494-4F37-A360-B9285AC6A215}" dt="2023-10-06T06:58:25.167" v="2983" actId="1076"/>
          <ac:picMkLst>
            <pc:docMk/>
            <pc:sldMk cId="3016579555" sldId="384"/>
            <ac:picMk id="19" creationId="{7594DA03-18EA-5245-AC24-BA0F94757B11}"/>
          </ac:picMkLst>
        </pc:picChg>
      </pc:sldChg>
      <pc:sldChg chg="delSp modSp add del mod">
        <pc:chgData name="Jesús Galán" userId="a1d5ec7028f3643d" providerId="LiveId" clId="{067A6486-C494-4F37-A360-B9285AC6A215}" dt="2023-10-06T07:03:12.032" v="3024" actId="47"/>
        <pc:sldMkLst>
          <pc:docMk/>
          <pc:sldMk cId="3678100486" sldId="385"/>
        </pc:sldMkLst>
        <pc:spChg chg="del">
          <ac:chgData name="Jesús Galán" userId="a1d5ec7028f3643d" providerId="LiveId" clId="{067A6486-C494-4F37-A360-B9285AC6A215}" dt="2023-10-06T07:01:38.761" v="3009" actId="478"/>
          <ac:spMkLst>
            <pc:docMk/>
            <pc:sldMk cId="3678100486" sldId="385"/>
            <ac:spMk id="21" creationId="{DEE73712-3DF3-3351-F606-C6FB7A5070BF}"/>
          </ac:spMkLst>
        </pc:spChg>
        <pc:spChg chg="del">
          <ac:chgData name="Jesús Galán" userId="a1d5ec7028f3643d" providerId="LiveId" clId="{067A6486-C494-4F37-A360-B9285AC6A215}" dt="2023-10-06T07:01:38.761" v="3009" actId="478"/>
          <ac:spMkLst>
            <pc:docMk/>
            <pc:sldMk cId="3678100486" sldId="385"/>
            <ac:spMk id="22" creationId="{BE3F9DAA-47C9-0B80-4948-C187562F1C96}"/>
          </ac:spMkLst>
        </pc:spChg>
        <pc:spChg chg="del">
          <ac:chgData name="Jesús Galán" userId="a1d5ec7028f3643d" providerId="LiveId" clId="{067A6486-C494-4F37-A360-B9285AC6A215}" dt="2023-10-06T07:01:41.768" v="3010" actId="478"/>
          <ac:spMkLst>
            <pc:docMk/>
            <pc:sldMk cId="3678100486" sldId="385"/>
            <ac:spMk id="23" creationId="{6A447945-B150-C7DC-2645-8A30DE5FA7DD}"/>
          </ac:spMkLst>
        </pc:spChg>
        <pc:spChg chg="del">
          <ac:chgData name="Jesús Galán" userId="a1d5ec7028f3643d" providerId="LiveId" clId="{067A6486-C494-4F37-A360-B9285AC6A215}" dt="2023-10-06T07:01:41.768" v="3010" actId="478"/>
          <ac:spMkLst>
            <pc:docMk/>
            <pc:sldMk cId="3678100486" sldId="385"/>
            <ac:spMk id="26" creationId="{26D6FBB9-A741-DD98-8AA0-1A1AFE0E9BF6}"/>
          </ac:spMkLst>
        </pc:spChg>
        <pc:picChg chg="mod">
          <ac:chgData name="Jesús Galán" userId="a1d5ec7028f3643d" providerId="LiveId" clId="{067A6486-C494-4F37-A360-B9285AC6A215}" dt="2023-10-06T07:01:55.084" v="3014" actId="1076"/>
          <ac:picMkLst>
            <pc:docMk/>
            <pc:sldMk cId="3678100486" sldId="385"/>
            <ac:picMk id="13" creationId="{16FA5F00-D8E2-63BA-F0EE-E03E9A988677}"/>
          </ac:picMkLst>
        </pc:picChg>
        <pc:picChg chg="mod">
          <ac:chgData name="Jesús Galán" userId="a1d5ec7028f3643d" providerId="LiveId" clId="{067A6486-C494-4F37-A360-B9285AC6A215}" dt="2023-10-06T07:01:55.084" v="3014" actId="1076"/>
          <ac:picMkLst>
            <pc:docMk/>
            <pc:sldMk cId="3678100486" sldId="385"/>
            <ac:picMk id="15" creationId="{746EB7EE-9BA5-7E8A-BE95-5626640C3CE7}"/>
          </ac:picMkLst>
        </pc:picChg>
        <pc:picChg chg="del">
          <ac:chgData name="Jesús Galán" userId="a1d5ec7028f3643d" providerId="LiveId" clId="{067A6486-C494-4F37-A360-B9285AC6A215}" dt="2023-10-06T07:01:38.761" v="3009" actId="478"/>
          <ac:picMkLst>
            <pc:docMk/>
            <pc:sldMk cId="3678100486" sldId="385"/>
            <ac:picMk id="17" creationId="{A10265DE-BF5E-76D7-9C96-5A27FAD67282}"/>
          </ac:picMkLst>
        </pc:picChg>
        <pc:picChg chg="del">
          <ac:chgData name="Jesús Galán" userId="a1d5ec7028f3643d" providerId="LiveId" clId="{067A6486-C494-4F37-A360-B9285AC6A215}" dt="2023-10-06T07:01:38.761" v="3009" actId="478"/>
          <ac:picMkLst>
            <pc:docMk/>
            <pc:sldMk cId="3678100486" sldId="385"/>
            <ac:picMk id="19" creationId="{7594DA03-18EA-5245-AC24-BA0F94757B11}"/>
          </ac:picMkLst>
        </pc:picChg>
        <pc:picChg chg="del">
          <ac:chgData name="Jesús Galán" userId="a1d5ec7028f3643d" providerId="LiveId" clId="{067A6486-C494-4F37-A360-B9285AC6A215}" dt="2023-10-06T07:01:38.761" v="3009" actId="478"/>
          <ac:picMkLst>
            <pc:docMk/>
            <pc:sldMk cId="3678100486" sldId="385"/>
            <ac:picMk id="25" creationId="{FBD035E8-A88A-4D66-60F6-DE485095DA60}"/>
          </ac:picMkLst>
        </pc:picChg>
      </pc:sldChg>
      <pc:sldChg chg="addSp modSp add mod modTransition">
        <pc:chgData name="Jesús Galán" userId="a1d5ec7028f3643d" providerId="LiveId" clId="{067A6486-C494-4F37-A360-B9285AC6A215}" dt="2023-10-06T10:18:01.085" v="4175"/>
        <pc:sldMkLst>
          <pc:docMk/>
          <pc:sldMk cId="4077894094" sldId="386"/>
        </pc:sldMkLst>
        <pc:spChg chg="add mod">
          <ac:chgData name="Jesús Galán" userId="a1d5ec7028f3643d" providerId="LiveId" clId="{067A6486-C494-4F37-A360-B9285AC6A215}" dt="2023-10-06T07:02:26.427" v="3018" actId="1076"/>
          <ac:spMkLst>
            <pc:docMk/>
            <pc:sldMk cId="4077894094" sldId="386"/>
            <ac:spMk id="2" creationId="{66697036-FFA3-228D-8C03-B7DCA55090BA}"/>
          </ac:spMkLst>
        </pc:spChg>
      </pc:sldChg>
      <pc:sldChg chg="addSp modSp add mod">
        <pc:chgData name="Jesús Galán" userId="a1d5ec7028f3643d" providerId="LiveId" clId="{067A6486-C494-4F37-A360-B9285AC6A215}" dt="2023-10-06T07:03:59.311" v="3027"/>
        <pc:sldMkLst>
          <pc:docMk/>
          <pc:sldMk cId="3081236678" sldId="387"/>
        </pc:sldMkLst>
        <pc:spChg chg="mod">
          <ac:chgData name="Jesús Galán" userId="a1d5ec7028f3643d" providerId="LiveId" clId="{067A6486-C494-4F37-A360-B9285AC6A215}" dt="2023-10-06T07:03:44.342" v="3026" actId="1076"/>
          <ac:spMkLst>
            <pc:docMk/>
            <pc:sldMk cId="3081236678" sldId="387"/>
            <ac:spMk id="2" creationId="{66697036-FFA3-228D-8C03-B7DCA55090BA}"/>
          </ac:spMkLst>
        </pc:spChg>
        <pc:spChg chg="add mod">
          <ac:chgData name="Jesús Galán" userId="a1d5ec7028f3643d" providerId="LiveId" clId="{067A6486-C494-4F37-A360-B9285AC6A215}" dt="2023-10-06T07:03:59.311" v="3027"/>
          <ac:spMkLst>
            <pc:docMk/>
            <pc:sldMk cId="3081236678" sldId="387"/>
            <ac:spMk id="6" creationId="{8B28941A-8F63-265D-2B38-0D017B53C9AC}"/>
          </ac:spMkLst>
        </pc:spChg>
        <pc:picChg chg="mod">
          <ac:chgData name="Jesús Galán" userId="a1d5ec7028f3643d" providerId="LiveId" clId="{067A6486-C494-4F37-A360-B9285AC6A215}" dt="2023-10-06T07:03:44.342" v="3026" actId="1076"/>
          <ac:picMkLst>
            <pc:docMk/>
            <pc:sldMk cId="3081236678" sldId="387"/>
            <ac:picMk id="13" creationId="{16FA5F00-D8E2-63BA-F0EE-E03E9A988677}"/>
          </ac:picMkLst>
        </pc:picChg>
        <pc:picChg chg="mod">
          <ac:chgData name="Jesús Galán" userId="a1d5ec7028f3643d" providerId="LiveId" clId="{067A6486-C494-4F37-A360-B9285AC6A215}" dt="2023-10-06T07:03:44.342" v="3026" actId="1076"/>
          <ac:picMkLst>
            <pc:docMk/>
            <pc:sldMk cId="3081236678" sldId="387"/>
            <ac:picMk id="15" creationId="{746EB7EE-9BA5-7E8A-BE95-5626640C3CE7}"/>
          </ac:picMkLst>
        </pc:picChg>
      </pc:sldChg>
      <pc:sldChg chg="add del modTransition">
        <pc:chgData name="Jesús Galán" userId="a1d5ec7028f3643d" providerId="LiveId" clId="{067A6486-C494-4F37-A360-B9285AC6A215}" dt="2023-10-06T07:06:30.993" v="3056" actId="47"/>
        <pc:sldMkLst>
          <pc:docMk/>
          <pc:sldMk cId="3417034168" sldId="388"/>
        </pc:sldMkLst>
      </pc:sldChg>
      <pc:sldChg chg="addSp delSp modSp add mod modTransition">
        <pc:chgData name="Jesús Galán" userId="a1d5ec7028f3643d" providerId="LiveId" clId="{067A6486-C494-4F37-A360-B9285AC6A215}" dt="2023-10-06T07:30:04.902" v="3110" actId="1076"/>
        <pc:sldMkLst>
          <pc:docMk/>
          <pc:sldMk cId="3378416968" sldId="389"/>
        </pc:sldMkLst>
        <pc:spChg chg="del">
          <ac:chgData name="Jesús Galán" userId="a1d5ec7028f3643d" providerId="LiveId" clId="{067A6486-C494-4F37-A360-B9285AC6A215}" dt="2023-10-06T07:04:29.633" v="3030" actId="478"/>
          <ac:spMkLst>
            <pc:docMk/>
            <pc:sldMk cId="3378416968" sldId="389"/>
            <ac:spMk id="6" creationId="{8B28941A-8F63-265D-2B38-0D017B53C9AC}"/>
          </ac:spMkLst>
        </pc:spChg>
        <pc:spChg chg="add mod">
          <ac:chgData name="Jesús Galán" userId="a1d5ec7028f3643d" providerId="LiveId" clId="{067A6486-C494-4F37-A360-B9285AC6A215}" dt="2023-10-06T07:04:30.223" v="3031"/>
          <ac:spMkLst>
            <pc:docMk/>
            <pc:sldMk cId="3378416968" sldId="389"/>
            <ac:spMk id="7" creationId="{D9B8AB68-8B70-1C2F-2897-1EEB24E29052}"/>
          </ac:spMkLst>
        </pc:spChg>
        <pc:picChg chg="add mod">
          <ac:chgData name="Jesús Galán" userId="a1d5ec7028f3643d" providerId="LiveId" clId="{067A6486-C494-4F37-A360-B9285AC6A215}" dt="2023-10-06T07:30:04.902" v="3110" actId="1076"/>
          <ac:picMkLst>
            <pc:docMk/>
            <pc:sldMk cId="3378416968" sldId="389"/>
            <ac:picMk id="8" creationId="{0FC4BF30-4400-9D84-4DEA-A14911F3390C}"/>
          </ac:picMkLst>
        </pc:picChg>
      </pc:sldChg>
      <pc:sldChg chg="addSp delSp modSp add mod modTransition">
        <pc:chgData name="Jesús Galán" userId="a1d5ec7028f3643d" providerId="LiveId" clId="{067A6486-C494-4F37-A360-B9285AC6A215}" dt="2023-10-06T07:30:33.128" v="3111"/>
        <pc:sldMkLst>
          <pc:docMk/>
          <pc:sldMk cId="1848036618" sldId="390"/>
        </pc:sldMkLst>
        <pc:spChg chg="del">
          <ac:chgData name="Jesús Galán" userId="a1d5ec7028f3643d" providerId="LiveId" clId="{067A6486-C494-4F37-A360-B9285AC6A215}" dt="2023-10-06T07:05:21.402" v="3035" actId="478"/>
          <ac:spMkLst>
            <pc:docMk/>
            <pc:sldMk cId="1848036618" sldId="390"/>
            <ac:spMk id="6" creationId="{8B28941A-8F63-265D-2B38-0D017B53C9AC}"/>
          </ac:spMkLst>
        </pc:spChg>
        <pc:spChg chg="add mod">
          <ac:chgData name="Jesús Galán" userId="a1d5ec7028f3643d" providerId="LiveId" clId="{067A6486-C494-4F37-A360-B9285AC6A215}" dt="2023-10-06T07:05:21.862" v="3036"/>
          <ac:spMkLst>
            <pc:docMk/>
            <pc:sldMk cId="1848036618" sldId="390"/>
            <ac:spMk id="7" creationId="{F7DC2E2D-6727-6831-FEBD-DDCCC8A77881}"/>
          </ac:spMkLst>
        </pc:spChg>
        <pc:picChg chg="add mod">
          <ac:chgData name="Jesús Galán" userId="a1d5ec7028f3643d" providerId="LiveId" clId="{067A6486-C494-4F37-A360-B9285AC6A215}" dt="2023-10-06T07:30:33.128" v="3111"/>
          <ac:picMkLst>
            <pc:docMk/>
            <pc:sldMk cId="1848036618" sldId="390"/>
            <ac:picMk id="8" creationId="{2C62EFBB-0B49-8329-47AB-2D2D02CBE297}"/>
          </ac:picMkLst>
        </pc:picChg>
      </pc:sldChg>
      <pc:sldChg chg="modSp add mod modTransition">
        <pc:chgData name="Jesús Galán" userId="a1d5ec7028f3643d" providerId="LiveId" clId="{067A6486-C494-4F37-A360-B9285AC6A215}" dt="2023-10-06T07:06:46.629" v="3057"/>
        <pc:sldMkLst>
          <pc:docMk/>
          <pc:sldMk cId="803156404" sldId="391"/>
        </pc:sldMkLst>
        <pc:spChg chg="mod">
          <ac:chgData name="Jesús Galán" userId="a1d5ec7028f3643d" providerId="LiveId" clId="{067A6486-C494-4F37-A360-B9285AC6A215}" dt="2023-10-06T07:05:59.387" v="3055" actId="5793"/>
          <ac:spMkLst>
            <pc:docMk/>
            <pc:sldMk cId="803156404" sldId="391"/>
            <ac:spMk id="7" creationId="{F7DC2E2D-6727-6831-FEBD-DDCCC8A77881}"/>
          </ac:spMkLst>
        </pc:spChg>
      </pc:sldChg>
      <pc:sldChg chg="addSp modSp add mod">
        <pc:chgData name="Jesús Galán" userId="a1d5ec7028f3643d" providerId="LiveId" clId="{067A6486-C494-4F37-A360-B9285AC6A215}" dt="2023-10-06T07:08:26.936" v="3077" actId="1037"/>
        <pc:sldMkLst>
          <pc:docMk/>
          <pc:sldMk cId="4016593730" sldId="392"/>
        </pc:sldMkLst>
        <pc:picChg chg="add mod">
          <ac:chgData name="Jesús Galán" userId="a1d5ec7028f3643d" providerId="LiveId" clId="{067A6486-C494-4F37-A360-B9285AC6A215}" dt="2023-10-06T07:08:26.936" v="3077" actId="1037"/>
          <ac:picMkLst>
            <pc:docMk/>
            <pc:sldMk cId="4016593730" sldId="392"/>
            <ac:picMk id="6" creationId="{F381DA64-2A11-AC47-F470-9D6837C81FED}"/>
          </ac:picMkLst>
        </pc:picChg>
      </pc:sldChg>
      <pc:sldChg chg="addSp modSp add">
        <pc:chgData name="Jesús Galán" userId="a1d5ec7028f3643d" providerId="LiveId" clId="{067A6486-C494-4F37-A360-B9285AC6A215}" dt="2023-10-06T10:17:00.629" v="4174"/>
        <pc:sldMkLst>
          <pc:docMk/>
          <pc:sldMk cId="2964789329" sldId="393"/>
        </pc:sldMkLst>
        <pc:spChg chg="add mod">
          <ac:chgData name="Jesús Galán" userId="a1d5ec7028f3643d" providerId="LiveId" clId="{067A6486-C494-4F37-A360-B9285AC6A215}" dt="2023-10-06T10:17:00.629" v="4174"/>
          <ac:spMkLst>
            <pc:docMk/>
            <pc:sldMk cId="2964789329" sldId="393"/>
            <ac:spMk id="13" creationId="{A9A76B86-589A-9AB8-26F6-61F9E6DA8A2B}"/>
          </ac:spMkLst>
        </pc:spChg>
        <pc:picChg chg="add mod">
          <ac:chgData name="Jesús Galán" userId="a1d5ec7028f3643d" providerId="LiveId" clId="{067A6486-C494-4F37-A360-B9285AC6A215}" dt="2023-10-06T07:28:31.297" v="3108" actId="1076"/>
          <ac:picMkLst>
            <pc:docMk/>
            <pc:sldMk cId="2964789329" sldId="393"/>
            <ac:picMk id="7" creationId="{3F9EE93D-1CE2-7794-C247-8F9016303535}"/>
          </ac:picMkLst>
        </pc:picChg>
      </pc:sldChg>
      <pc:sldChg chg="modSp add mod ord">
        <pc:chgData name="Jesús Galán" userId="a1d5ec7028f3643d" providerId="LiveId" clId="{067A6486-C494-4F37-A360-B9285AC6A215}" dt="2023-10-06T09:15:22.977" v="3405" actId="14100"/>
        <pc:sldMkLst>
          <pc:docMk/>
          <pc:sldMk cId="3624318343" sldId="394"/>
        </pc:sldMkLst>
        <pc:spChg chg="mod">
          <ac:chgData name="Jesús Galán" userId="a1d5ec7028f3643d" providerId="LiveId" clId="{067A6486-C494-4F37-A360-B9285AC6A215}" dt="2023-10-06T09:15:22.977" v="3405" actId="14100"/>
          <ac:spMkLst>
            <pc:docMk/>
            <pc:sldMk cId="3624318343" sldId="394"/>
            <ac:spMk id="3" creationId="{A968466C-912E-37B4-8C2C-CC9E9CE8CBB5}"/>
          </ac:spMkLst>
        </pc:spChg>
        <pc:spChg chg="mod">
          <ac:chgData name="Jesús Galán" userId="a1d5ec7028f3643d" providerId="LiveId" clId="{067A6486-C494-4F37-A360-B9285AC6A215}" dt="2023-10-06T09:12:14.196" v="3123" actId="20577"/>
          <ac:spMkLst>
            <pc:docMk/>
            <pc:sldMk cId="3624318343" sldId="394"/>
            <ac:spMk id="5" creationId="{0C5490AD-897D-AD2B-942F-E6E221BFE0C9}"/>
          </ac:spMkLst>
        </pc:spChg>
      </pc:sldChg>
      <pc:sldChg chg="addSp delSp modSp add mod ord">
        <pc:chgData name="Jesús Galán" userId="a1d5ec7028f3643d" providerId="LiveId" clId="{067A6486-C494-4F37-A360-B9285AC6A215}" dt="2023-10-06T09:16:42.026" v="3411" actId="478"/>
        <pc:sldMkLst>
          <pc:docMk/>
          <pc:sldMk cId="1822699033" sldId="395"/>
        </pc:sldMkLst>
        <pc:spChg chg="del mod">
          <ac:chgData name="Jesús Galán" userId="a1d5ec7028f3643d" providerId="LiveId" clId="{067A6486-C494-4F37-A360-B9285AC6A215}" dt="2023-10-06T09:16:41.197" v="3410" actId="478"/>
          <ac:spMkLst>
            <pc:docMk/>
            <pc:sldMk cId="1822699033" sldId="395"/>
            <ac:spMk id="3" creationId="{A968466C-912E-37B4-8C2C-CC9E9CE8CBB5}"/>
          </ac:spMkLst>
        </pc:spChg>
        <pc:spChg chg="add del mod">
          <ac:chgData name="Jesús Galán" userId="a1d5ec7028f3643d" providerId="LiveId" clId="{067A6486-C494-4F37-A360-B9285AC6A215}" dt="2023-10-06T09:16:42.026" v="3411" actId="478"/>
          <ac:spMkLst>
            <pc:docMk/>
            <pc:sldMk cId="1822699033" sldId="395"/>
            <ac:spMk id="6" creationId="{EC33B188-8802-63D5-F4C9-5B83E160DC37}"/>
          </ac:spMkLst>
        </pc:spChg>
      </pc:sldChg>
      <pc:sldChg chg="modSp add mod">
        <pc:chgData name="Jesús Galán" userId="a1d5ec7028f3643d" providerId="LiveId" clId="{067A6486-C494-4F37-A360-B9285AC6A215}" dt="2023-10-06T09:16:25.007" v="3406" actId="14100"/>
        <pc:sldMkLst>
          <pc:docMk/>
          <pc:sldMk cId="2524673232" sldId="396"/>
        </pc:sldMkLst>
        <pc:spChg chg="mod">
          <ac:chgData name="Jesús Galán" userId="a1d5ec7028f3643d" providerId="LiveId" clId="{067A6486-C494-4F37-A360-B9285AC6A215}" dt="2023-10-06T09:16:25.007" v="3406" actId="14100"/>
          <ac:spMkLst>
            <pc:docMk/>
            <pc:sldMk cId="2524673232" sldId="396"/>
            <ac:spMk id="3" creationId="{A968466C-912E-37B4-8C2C-CC9E9CE8CBB5}"/>
          </ac:spMkLst>
        </pc:spChg>
      </pc:sldChg>
      <pc:sldChg chg="modSp add mod">
        <pc:chgData name="Jesús Galán" userId="a1d5ec7028f3643d" providerId="LiveId" clId="{067A6486-C494-4F37-A360-B9285AC6A215}" dt="2023-10-06T09:16:29.465" v="3407" actId="14100"/>
        <pc:sldMkLst>
          <pc:docMk/>
          <pc:sldMk cId="2984795849" sldId="397"/>
        </pc:sldMkLst>
        <pc:spChg chg="mod">
          <ac:chgData name="Jesús Galán" userId="a1d5ec7028f3643d" providerId="LiveId" clId="{067A6486-C494-4F37-A360-B9285AC6A215}" dt="2023-10-06T09:16:29.465" v="3407" actId="14100"/>
          <ac:spMkLst>
            <pc:docMk/>
            <pc:sldMk cId="2984795849" sldId="397"/>
            <ac:spMk id="3" creationId="{A968466C-912E-37B4-8C2C-CC9E9CE8CBB5}"/>
          </ac:spMkLst>
        </pc:spChg>
      </pc:sldChg>
      <pc:sldChg chg="add">
        <pc:chgData name="Jesús Galán" userId="a1d5ec7028f3643d" providerId="LiveId" clId="{067A6486-C494-4F37-A360-B9285AC6A215}" dt="2023-10-06T09:16:37.424" v="3409" actId="2890"/>
        <pc:sldMkLst>
          <pc:docMk/>
          <pc:sldMk cId="3523639513" sldId="398"/>
        </pc:sldMkLst>
      </pc:sldChg>
      <pc:sldChg chg="modSp add mod">
        <pc:chgData name="Jesús Galán" userId="a1d5ec7028f3643d" providerId="LiveId" clId="{067A6486-C494-4F37-A360-B9285AC6A215}" dt="2023-10-06T09:17:49.080" v="3461" actId="20577"/>
        <pc:sldMkLst>
          <pc:docMk/>
          <pc:sldMk cId="849427139" sldId="399"/>
        </pc:sldMkLst>
        <pc:spChg chg="mod">
          <ac:chgData name="Jesús Galán" userId="a1d5ec7028f3643d" providerId="LiveId" clId="{067A6486-C494-4F37-A360-B9285AC6A215}" dt="2023-10-06T09:17:49.080" v="3461" actId="20577"/>
          <ac:spMkLst>
            <pc:docMk/>
            <pc:sldMk cId="849427139" sldId="399"/>
            <ac:spMk id="3" creationId="{A968466C-912E-37B4-8C2C-CC9E9CE8CBB5}"/>
          </ac:spMkLst>
        </pc:spChg>
      </pc:sldChg>
      <pc:sldChg chg="add">
        <pc:chgData name="Jesús Galán" userId="a1d5ec7028f3643d" providerId="LiveId" clId="{067A6486-C494-4F37-A360-B9285AC6A215}" dt="2023-10-06T09:17:57.600" v="3463" actId="2890"/>
        <pc:sldMkLst>
          <pc:docMk/>
          <pc:sldMk cId="1926926742" sldId="400"/>
        </pc:sldMkLst>
      </pc:sldChg>
      <pc:sldChg chg="add">
        <pc:chgData name="Jesús Galán" userId="a1d5ec7028f3643d" providerId="LiveId" clId="{067A6486-C494-4F37-A360-B9285AC6A215}" dt="2023-10-06T09:18:12.122" v="3465" actId="2890"/>
        <pc:sldMkLst>
          <pc:docMk/>
          <pc:sldMk cId="3686693475" sldId="401"/>
        </pc:sldMkLst>
      </pc:sldChg>
      <pc:sldChg chg="add">
        <pc:chgData name="Jesús Galán" userId="a1d5ec7028f3643d" providerId="LiveId" clId="{067A6486-C494-4F37-A360-B9285AC6A215}" dt="2023-10-06T09:18:21.415" v="3467" actId="2890"/>
        <pc:sldMkLst>
          <pc:docMk/>
          <pc:sldMk cId="2812020163" sldId="402"/>
        </pc:sldMkLst>
      </pc:sldChg>
      <pc:sldChg chg="addSp modSp add mod modTransition">
        <pc:chgData name="Jesús Galán" userId="a1d5ec7028f3643d" providerId="LiveId" clId="{067A6486-C494-4F37-A360-B9285AC6A215}" dt="2023-10-06T09:37:53.750" v="3764" actId="108"/>
        <pc:sldMkLst>
          <pc:docMk/>
          <pc:sldMk cId="3248076188" sldId="403"/>
        </pc:sldMkLst>
        <pc:picChg chg="add mod">
          <ac:chgData name="Jesús Galán" userId="a1d5ec7028f3643d" providerId="LiveId" clId="{067A6486-C494-4F37-A360-B9285AC6A215}" dt="2023-10-06T09:37:53.750" v="3764" actId="108"/>
          <ac:picMkLst>
            <pc:docMk/>
            <pc:sldMk cId="3248076188" sldId="403"/>
            <ac:picMk id="7" creationId="{D7100407-2164-5B12-6693-92800D5CDBE2}"/>
          </ac:picMkLst>
        </pc:picChg>
      </pc:sldChg>
      <pc:sldChg chg="add modTransition">
        <pc:chgData name="Jesús Galán" userId="a1d5ec7028f3643d" providerId="LiveId" clId="{067A6486-C494-4F37-A360-B9285AC6A215}" dt="2023-10-06T09:41:01.550" v="3782"/>
        <pc:sldMkLst>
          <pc:docMk/>
          <pc:sldMk cId="4126389901" sldId="404"/>
        </pc:sldMkLst>
      </pc:sldChg>
      <pc:sldChg chg="modSp add mod">
        <pc:chgData name="Jesús Galán" userId="a1d5ec7028f3643d" providerId="LiveId" clId="{067A6486-C494-4F37-A360-B9285AC6A215}" dt="2023-10-06T09:56:54.694" v="4130" actId="114"/>
        <pc:sldMkLst>
          <pc:docMk/>
          <pc:sldMk cId="121825093" sldId="405"/>
        </pc:sldMkLst>
        <pc:spChg chg="mod">
          <ac:chgData name="Jesús Galán" userId="a1d5ec7028f3643d" providerId="LiveId" clId="{067A6486-C494-4F37-A360-B9285AC6A215}" dt="2023-10-06T09:56:54.694" v="4130" actId="114"/>
          <ac:spMkLst>
            <pc:docMk/>
            <pc:sldMk cId="121825093" sldId="405"/>
            <ac:spMk id="3" creationId="{A968466C-912E-37B4-8C2C-CC9E9CE8CBB5}"/>
          </ac:spMkLst>
        </pc:spChg>
      </pc:sldChg>
      <pc:sldChg chg="add del">
        <pc:chgData name="Jesús Galán" userId="a1d5ec7028f3643d" providerId="LiveId" clId="{067A6486-C494-4F37-A360-B9285AC6A215}" dt="2023-10-06T09:39:26.669" v="3769"/>
        <pc:sldMkLst>
          <pc:docMk/>
          <pc:sldMk cId="757613631" sldId="405"/>
        </pc:sldMkLst>
      </pc:sldChg>
      <pc:sldChg chg="add">
        <pc:chgData name="Jesús Galán" userId="a1d5ec7028f3643d" providerId="LiveId" clId="{067A6486-C494-4F37-A360-B9285AC6A215}" dt="2023-10-06T09:57:32.077" v="4131" actId="2890"/>
        <pc:sldMkLst>
          <pc:docMk/>
          <pc:sldMk cId="44583558" sldId="406"/>
        </pc:sldMkLst>
      </pc:sldChg>
      <pc:sldChg chg="add del">
        <pc:chgData name="Jesús Galán" userId="a1d5ec7028f3643d" providerId="LiveId" clId="{067A6486-C494-4F37-A360-B9285AC6A215}" dt="2023-10-05T08:01:11.306" v="675"/>
        <pc:sldMkLst>
          <pc:docMk/>
          <pc:sldMk cId="3319928541" sldId="406"/>
        </pc:sldMkLst>
      </pc:sldChg>
      <pc:sldChg chg="add del">
        <pc:chgData name="Jesús Galán" userId="a1d5ec7028f3643d" providerId="LiveId" clId="{067A6486-C494-4F37-A360-B9285AC6A215}" dt="2023-10-04T21:59:45.186" v="455"/>
        <pc:sldMkLst>
          <pc:docMk/>
          <pc:sldMk cId="2600433633" sldId="407"/>
        </pc:sldMkLst>
      </pc:sldChg>
      <pc:sldChg chg="add">
        <pc:chgData name="Jesús Galán" userId="a1d5ec7028f3643d" providerId="LiveId" clId="{067A6486-C494-4F37-A360-B9285AC6A215}" dt="2023-10-06T09:58:04.298" v="4136" actId="2890"/>
        <pc:sldMkLst>
          <pc:docMk/>
          <pc:sldMk cId="3029413949" sldId="407"/>
        </pc:sldMkLst>
      </pc:sldChg>
      <pc:sldChg chg="addSp modSp add mod modTransition">
        <pc:chgData name="Jesús Galán" userId="a1d5ec7028f3643d" providerId="LiveId" clId="{067A6486-C494-4F37-A360-B9285AC6A215}" dt="2023-10-06T10:16:23.310" v="4172" actId="1076"/>
        <pc:sldMkLst>
          <pc:docMk/>
          <pc:sldMk cId="1310880189" sldId="408"/>
        </pc:sldMkLst>
        <pc:spChg chg="add mod">
          <ac:chgData name="Jesús Galán" userId="a1d5ec7028f3643d" providerId="LiveId" clId="{067A6486-C494-4F37-A360-B9285AC6A215}" dt="2023-10-06T10:16:23.310" v="4172" actId="1076"/>
          <ac:spMkLst>
            <pc:docMk/>
            <pc:sldMk cId="1310880189" sldId="408"/>
            <ac:spMk id="7" creationId="{5204D105-D372-B2FB-E2DC-AC04DBBE6BCD}"/>
          </ac:spMkLst>
        </pc:spChg>
      </pc:sldChg>
      <pc:sldChg chg="modSp add del mod">
        <pc:chgData name="Jesús Galán" userId="a1d5ec7028f3643d" providerId="LiveId" clId="{067A6486-C494-4F37-A360-B9285AC6A215}" dt="2023-10-06T10:10:58.545" v="4159" actId="2696"/>
        <pc:sldMkLst>
          <pc:docMk/>
          <pc:sldMk cId="3873722548" sldId="408"/>
        </pc:sldMkLst>
        <pc:spChg chg="mod">
          <ac:chgData name="Jesús Galán" userId="a1d5ec7028f3643d" providerId="LiveId" clId="{067A6486-C494-4F37-A360-B9285AC6A215}" dt="2023-10-06T10:10:20.383" v="4158" actId="20577"/>
          <ac:spMkLst>
            <pc:docMk/>
            <pc:sldMk cId="3873722548" sldId="408"/>
            <ac:spMk id="11" creationId="{52C8118F-9CE2-6415-88DE-301F08CC8C8C}"/>
          </ac:spMkLst>
        </pc:spChg>
      </pc:sldChg>
      <pc:sldChg chg="add del">
        <pc:chgData name="Jesús Galán" userId="a1d5ec7028f3643d" providerId="LiveId" clId="{067A6486-C494-4F37-A360-B9285AC6A215}" dt="2023-10-06T10:46:15.802" v="4249" actId="47"/>
        <pc:sldMkLst>
          <pc:docMk/>
          <pc:sldMk cId="215960720" sldId="409"/>
        </pc:sldMkLst>
      </pc:sldChg>
      <pc:sldChg chg="add del setBg">
        <pc:chgData name="Jesús Galán" userId="a1d5ec7028f3643d" providerId="LiveId" clId="{067A6486-C494-4F37-A360-B9285AC6A215}" dt="2023-10-06T10:41:01.085" v="4178"/>
        <pc:sldMkLst>
          <pc:docMk/>
          <pc:sldMk cId="2055203302" sldId="409"/>
        </pc:sldMkLst>
      </pc:sldChg>
      <pc:sldChg chg="delSp add del mod">
        <pc:chgData name="Jesús Galán" userId="a1d5ec7028f3643d" providerId="LiveId" clId="{067A6486-C494-4F37-A360-B9285AC6A215}" dt="2023-10-06T10:46:15.802" v="4249" actId="47"/>
        <pc:sldMkLst>
          <pc:docMk/>
          <pc:sldMk cId="1937049474" sldId="410"/>
        </pc:sldMkLst>
        <pc:picChg chg="del">
          <ac:chgData name="Jesús Galán" userId="a1d5ec7028f3643d" providerId="LiveId" clId="{067A6486-C494-4F37-A360-B9285AC6A215}" dt="2023-10-06T10:43:12.834" v="4198" actId="478"/>
          <ac:picMkLst>
            <pc:docMk/>
            <pc:sldMk cId="1937049474" sldId="410"/>
            <ac:picMk id="11" creationId="{BC6F866F-0E9E-8AC8-B396-02021C1DB924}"/>
          </ac:picMkLst>
        </pc:picChg>
      </pc:sldChg>
      <pc:sldChg chg="addSp delSp modSp add mod">
        <pc:chgData name="Jesús Galán" userId="a1d5ec7028f3643d" providerId="LiveId" clId="{067A6486-C494-4F37-A360-B9285AC6A215}" dt="2023-10-06T10:46:30.911" v="4253" actId="478"/>
        <pc:sldMkLst>
          <pc:docMk/>
          <pc:sldMk cId="1539398345" sldId="411"/>
        </pc:sldMkLst>
        <pc:picChg chg="add del mod">
          <ac:chgData name="Jesús Galán" userId="a1d5ec7028f3643d" providerId="LiveId" clId="{067A6486-C494-4F37-A360-B9285AC6A215}" dt="2023-10-06T10:44:09.145" v="4206" actId="478"/>
          <ac:picMkLst>
            <pc:docMk/>
            <pc:sldMk cId="1539398345" sldId="411"/>
            <ac:picMk id="3" creationId="{C56A065C-D4FF-0525-73E0-D9E95EE14CFF}"/>
          </ac:picMkLst>
        </pc:picChg>
        <pc:picChg chg="add del mod">
          <ac:chgData name="Jesús Galán" userId="a1d5ec7028f3643d" providerId="LiveId" clId="{067A6486-C494-4F37-A360-B9285AC6A215}" dt="2023-10-06T10:46:25.161" v="4251" actId="478"/>
          <ac:picMkLst>
            <pc:docMk/>
            <pc:sldMk cId="1539398345" sldId="411"/>
            <ac:picMk id="6" creationId="{674A7B90-DD75-0D46-CAAC-85D0EB44C6B0}"/>
          </ac:picMkLst>
        </pc:picChg>
        <pc:picChg chg="add del mod">
          <ac:chgData name="Jesús Galán" userId="a1d5ec7028f3643d" providerId="LiveId" clId="{067A6486-C494-4F37-A360-B9285AC6A215}" dt="2023-10-06T10:46:25.161" v="4251" actId="478"/>
          <ac:picMkLst>
            <pc:docMk/>
            <pc:sldMk cId="1539398345" sldId="411"/>
            <ac:picMk id="7" creationId="{FA2D8D41-67F5-3044-3728-A8F7E5B417D9}"/>
          </ac:picMkLst>
        </pc:picChg>
        <pc:picChg chg="mod">
          <ac:chgData name="Jesús Galán" userId="a1d5ec7028f3643d" providerId="LiveId" clId="{067A6486-C494-4F37-A360-B9285AC6A215}" dt="2023-10-06T10:46:10.531" v="4248" actId="1035"/>
          <ac:picMkLst>
            <pc:docMk/>
            <pc:sldMk cId="1539398345" sldId="411"/>
            <ac:picMk id="8" creationId="{B12D97CC-9B6F-F2CF-26B7-E627E52704A3}"/>
          </ac:picMkLst>
        </pc:picChg>
        <pc:picChg chg="del mod">
          <ac:chgData name="Jesús Galán" userId="a1d5ec7028f3643d" providerId="LiveId" clId="{067A6486-C494-4F37-A360-B9285AC6A215}" dt="2023-10-06T10:46:30.911" v="4253" actId="478"/>
          <ac:picMkLst>
            <pc:docMk/>
            <pc:sldMk cId="1539398345" sldId="411"/>
            <ac:picMk id="11" creationId="{BC6F866F-0E9E-8AC8-B396-02021C1DB924}"/>
          </ac:picMkLst>
        </pc:picChg>
      </pc:sldChg>
      <pc:sldChg chg="add del">
        <pc:chgData name="Jesús Galán" userId="a1d5ec7028f3643d" providerId="LiveId" clId="{067A6486-C494-4F37-A360-B9285AC6A215}" dt="2023-10-06T10:44:55.713" v="4208"/>
        <pc:sldMkLst>
          <pc:docMk/>
          <pc:sldMk cId="427018015" sldId="412"/>
        </pc:sldMkLst>
      </pc:sldChg>
      <pc:sldChg chg="add">
        <pc:chgData name="Jesús Galán" userId="a1d5ec7028f3643d" providerId="LiveId" clId="{067A6486-C494-4F37-A360-B9285AC6A215}" dt="2023-10-06T10:46:20.617" v="4250" actId="2890"/>
        <pc:sldMkLst>
          <pc:docMk/>
          <pc:sldMk cId="3489092388" sldId="412"/>
        </pc:sldMkLst>
      </pc:sldChg>
      <pc:sldChg chg="add">
        <pc:chgData name="Jesús Galán" userId="a1d5ec7028f3643d" providerId="LiveId" clId="{067A6486-C494-4F37-A360-B9285AC6A215}" dt="2023-10-06T10:46:28.660" v="4252" actId="2890"/>
        <pc:sldMkLst>
          <pc:docMk/>
          <pc:sldMk cId="1057670833" sldId="413"/>
        </pc:sldMkLst>
      </pc:sldChg>
      <pc:sldChg chg="addSp delSp modSp add mod">
        <pc:chgData name="Jesús Galán" userId="a1d5ec7028f3643d" providerId="LiveId" clId="{067A6486-C494-4F37-A360-B9285AC6A215}" dt="2023-10-06T10:47:27.410" v="4258" actId="478"/>
        <pc:sldMkLst>
          <pc:docMk/>
          <pc:sldMk cId="3375386693" sldId="414"/>
        </pc:sldMkLst>
        <pc:picChg chg="add mod">
          <ac:chgData name="Jesús Galán" userId="a1d5ec7028f3643d" providerId="LiveId" clId="{067A6486-C494-4F37-A360-B9285AC6A215}" dt="2023-10-06T10:47:24.946" v="4257" actId="1076"/>
          <ac:picMkLst>
            <pc:docMk/>
            <pc:sldMk cId="3375386693" sldId="414"/>
            <ac:picMk id="3" creationId="{113C8A47-E0F9-8CA4-0BB3-8257C08767C9}"/>
          </ac:picMkLst>
        </pc:picChg>
        <pc:picChg chg="del">
          <ac:chgData name="Jesús Galán" userId="a1d5ec7028f3643d" providerId="LiveId" clId="{067A6486-C494-4F37-A360-B9285AC6A215}" dt="2023-10-06T10:47:11.190" v="4255" actId="478"/>
          <ac:picMkLst>
            <pc:docMk/>
            <pc:sldMk cId="3375386693" sldId="414"/>
            <ac:picMk id="6" creationId="{674A7B90-DD75-0D46-CAAC-85D0EB44C6B0}"/>
          </ac:picMkLst>
        </pc:picChg>
        <pc:picChg chg="del">
          <ac:chgData name="Jesús Galán" userId="a1d5ec7028f3643d" providerId="LiveId" clId="{067A6486-C494-4F37-A360-B9285AC6A215}" dt="2023-10-06T10:47:11.190" v="4255" actId="478"/>
          <ac:picMkLst>
            <pc:docMk/>
            <pc:sldMk cId="3375386693" sldId="414"/>
            <ac:picMk id="7" creationId="{FA2D8D41-67F5-3044-3728-A8F7E5B417D9}"/>
          </ac:picMkLst>
        </pc:picChg>
        <pc:picChg chg="del">
          <ac:chgData name="Jesús Galán" userId="a1d5ec7028f3643d" providerId="LiveId" clId="{067A6486-C494-4F37-A360-B9285AC6A215}" dt="2023-10-06T10:47:11.190" v="4255" actId="478"/>
          <ac:picMkLst>
            <pc:docMk/>
            <pc:sldMk cId="3375386693" sldId="414"/>
            <ac:picMk id="8" creationId="{B12D97CC-9B6F-F2CF-26B7-E627E52704A3}"/>
          </ac:picMkLst>
        </pc:picChg>
        <pc:picChg chg="del">
          <ac:chgData name="Jesús Galán" userId="a1d5ec7028f3643d" providerId="LiveId" clId="{067A6486-C494-4F37-A360-B9285AC6A215}" dt="2023-10-06T10:47:11.190" v="4255" actId="478"/>
          <ac:picMkLst>
            <pc:docMk/>
            <pc:sldMk cId="3375386693" sldId="414"/>
            <ac:picMk id="11" creationId="{BC6F866F-0E9E-8AC8-B396-02021C1DB924}"/>
          </ac:picMkLst>
        </pc:picChg>
        <pc:picChg chg="del">
          <ac:chgData name="Jesús Galán" userId="a1d5ec7028f3643d" providerId="LiveId" clId="{067A6486-C494-4F37-A360-B9285AC6A215}" dt="2023-10-06T10:47:27.410" v="4258" actId="478"/>
          <ac:picMkLst>
            <pc:docMk/>
            <pc:sldMk cId="3375386693" sldId="414"/>
            <ac:picMk id="5122" creationId="{8AD7E1EF-3B2A-79F6-C1CB-064478CB2134}"/>
          </ac:picMkLst>
        </pc:picChg>
      </pc:sldChg>
      <pc:sldChg chg="addSp delSp modSp add mod">
        <pc:chgData name="Jesús Galán" userId="a1d5ec7028f3643d" providerId="LiveId" clId="{067A6486-C494-4F37-A360-B9285AC6A215}" dt="2023-10-06T10:54:03.225" v="4297" actId="478"/>
        <pc:sldMkLst>
          <pc:docMk/>
          <pc:sldMk cId="3148617396" sldId="415"/>
        </pc:sldMkLst>
        <pc:picChg chg="add mod">
          <ac:chgData name="Jesús Galán" userId="a1d5ec7028f3643d" providerId="LiveId" clId="{067A6486-C494-4F37-A360-B9285AC6A215}" dt="2023-10-06T10:51:24.091" v="4289" actId="1076"/>
          <ac:picMkLst>
            <pc:docMk/>
            <pc:sldMk cId="3148617396" sldId="415"/>
            <ac:picMk id="6" creationId="{0F144726-74D2-43AB-9FD3-0E60F8AAD20A}"/>
          </ac:picMkLst>
        </pc:picChg>
        <pc:picChg chg="add mod">
          <ac:chgData name="Jesús Galán" userId="a1d5ec7028f3643d" providerId="LiveId" clId="{067A6486-C494-4F37-A360-B9285AC6A215}" dt="2023-10-06T10:51:24.091" v="4289" actId="1076"/>
          <ac:picMkLst>
            <pc:docMk/>
            <pc:sldMk cId="3148617396" sldId="415"/>
            <ac:picMk id="7" creationId="{C1396C27-6BEB-B2E9-AC99-8741AB645659}"/>
          </ac:picMkLst>
        </pc:picChg>
        <pc:picChg chg="add mod">
          <ac:chgData name="Jesús Galán" userId="a1d5ec7028f3643d" providerId="LiveId" clId="{067A6486-C494-4F37-A360-B9285AC6A215}" dt="2023-10-06T10:51:24.091" v="4289" actId="1076"/>
          <ac:picMkLst>
            <pc:docMk/>
            <pc:sldMk cId="3148617396" sldId="415"/>
            <ac:picMk id="8" creationId="{0508BD38-200D-C45A-C0F1-0FE4897C07DD}"/>
          </ac:picMkLst>
        </pc:picChg>
        <pc:picChg chg="add del mod">
          <ac:chgData name="Jesús Galán" userId="a1d5ec7028f3643d" providerId="LiveId" clId="{067A6486-C494-4F37-A360-B9285AC6A215}" dt="2023-10-06T10:54:03.225" v="4297" actId="478"/>
          <ac:picMkLst>
            <pc:docMk/>
            <pc:sldMk cId="3148617396" sldId="415"/>
            <ac:picMk id="9" creationId="{151E786E-7822-7871-503D-63AF0E2E8CA0}"/>
          </ac:picMkLst>
        </pc:picChg>
        <pc:picChg chg="add del mod">
          <ac:chgData name="Jesús Galán" userId="a1d5ec7028f3643d" providerId="LiveId" clId="{067A6486-C494-4F37-A360-B9285AC6A215}" dt="2023-10-06T10:54:03.225" v="4297" actId="478"/>
          <ac:picMkLst>
            <pc:docMk/>
            <pc:sldMk cId="3148617396" sldId="415"/>
            <ac:picMk id="10" creationId="{1056F660-A904-0708-4EF7-D01163225468}"/>
          </ac:picMkLst>
        </pc:picChg>
        <pc:picChg chg="add del mod">
          <ac:chgData name="Jesús Galán" userId="a1d5ec7028f3643d" providerId="LiveId" clId="{067A6486-C494-4F37-A360-B9285AC6A215}" dt="2023-10-06T10:54:03.225" v="4297" actId="478"/>
          <ac:picMkLst>
            <pc:docMk/>
            <pc:sldMk cId="3148617396" sldId="415"/>
            <ac:picMk id="11" creationId="{1081BDA6-CB99-6251-C9F0-BE7986371E00}"/>
          </ac:picMkLst>
        </pc:picChg>
      </pc:sldChg>
      <pc:sldChg chg="add">
        <pc:chgData name="Jesús Galán" userId="a1d5ec7028f3643d" providerId="LiveId" clId="{067A6486-C494-4F37-A360-B9285AC6A215}" dt="2023-10-06T10:53:53.672" v="4296" actId="2890"/>
        <pc:sldMkLst>
          <pc:docMk/>
          <pc:sldMk cId="1310213143" sldId="416"/>
        </pc:sldMkLst>
      </pc:sldChg>
      <pc:sldChg chg="delSp add ord modTransition">
        <pc:chgData name="Jesús Galán" userId="a1d5ec7028f3643d" providerId="LiveId" clId="{067A6486-C494-4F37-A360-B9285AC6A215}" dt="2023-10-06T11:00:00.883" v="4345"/>
        <pc:sldMkLst>
          <pc:docMk/>
          <pc:sldMk cId="298896709" sldId="417"/>
        </pc:sldMkLst>
        <pc:spChg chg="del">
          <ac:chgData name="Jesús Galán" userId="a1d5ec7028f3643d" providerId="LiveId" clId="{067A6486-C494-4F37-A360-B9285AC6A215}" dt="2023-10-06T10:59:19.969" v="4339" actId="478"/>
          <ac:spMkLst>
            <pc:docMk/>
            <pc:sldMk cId="298896709" sldId="417"/>
            <ac:spMk id="2" creationId="{D6C8B5AA-CFDD-B8EC-3AA9-8421B0A401F4}"/>
          </ac:spMkLst>
        </pc:spChg>
        <pc:picChg chg="del">
          <ac:chgData name="Jesús Galán" userId="a1d5ec7028f3643d" providerId="LiveId" clId="{067A6486-C494-4F37-A360-B9285AC6A215}" dt="2023-10-06T10:59:19.969" v="4339" actId="478"/>
          <ac:picMkLst>
            <pc:docMk/>
            <pc:sldMk cId="298896709" sldId="417"/>
            <ac:picMk id="5124" creationId="{041440BB-317E-F126-62C1-770418A2D492}"/>
          </ac:picMkLst>
        </pc:picChg>
        <pc:picChg chg="del">
          <ac:chgData name="Jesús Galán" userId="a1d5ec7028f3643d" providerId="LiveId" clId="{067A6486-C494-4F37-A360-B9285AC6A215}" dt="2023-10-06T10:59:19.969" v="4339" actId="478"/>
          <ac:picMkLst>
            <pc:docMk/>
            <pc:sldMk cId="298896709" sldId="417"/>
            <ac:picMk id="5128" creationId="{08D48FAA-7D5E-252F-6AA9-9A0F28FD389B}"/>
          </ac:picMkLst>
        </pc:picChg>
        <pc:picChg chg="del">
          <ac:chgData name="Jesús Galán" userId="a1d5ec7028f3643d" providerId="LiveId" clId="{067A6486-C494-4F37-A360-B9285AC6A215}" dt="2023-10-06T10:59:19.969" v="4339" actId="478"/>
          <ac:picMkLst>
            <pc:docMk/>
            <pc:sldMk cId="298896709" sldId="417"/>
            <ac:picMk id="5130" creationId="{EAEEFFE4-172E-196A-FF8D-19CC99082B9D}"/>
          </ac:picMkLst>
        </pc:picChg>
        <pc:picChg chg="del">
          <ac:chgData name="Jesús Galán" userId="a1d5ec7028f3643d" providerId="LiveId" clId="{067A6486-C494-4F37-A360-B9285AC6A215}" dt="2023-10-06T10:59:19.969" v="4339" actId="478"/>
          <ac:picMkLst>
            <pc:docMk/>
            <pc:sldMk cId="298896709" sldId="417"/>
            <ac:picMk id="5132" creationId="{63EDA657-C17D-ABF8-5506-74527521A8E9}"/>
          </ac:picMkLst>
        </pc:picChg>
        <pc:picChg chg="del">
          <ac:chgData name="Jesús Galán" userId="a1d5ec7028f3643d" providerId="LiveId" clId="{067A6486-C494-4F37-A360-B9285AC6A215}" dt="2023-10-06T10:59:19.969" v="4339" actId="478"/>
          <ac:picMkLst>
            <pc:docMk/>
            <pc:sldMk cId="298896709" sldId="417"/>
            <ac:picMk id="6146" creationId="{EA10BF71-CCFF-2195-E61A-45B693B261B0}"/>
          </ac:picMkLst>
        </pc:picChg>
        <pc:picChg chg="del">
          <ac:chgData name="Jesús Galán" userId="a1d5ec7028f3643d" providerId="LiveId" clId="{067A6486-C494-4F37-A360-B9285AC6A215}" dt="2023-10-06T10:59:19.969" v="4339" actId="478"/>
          <ac:picMkLst>
            <pc:docMk/>
            <pc:sldMk cId="298896709" sldId="417"/>
            <ac:picMk id="6148" creationId="{00172D1B-314B-D305-04FE-55F6F2477602}"/>
          </ac:picMkLst>
        </pc:picChg>
      </pc:sldChg>
      <pc:sldChg chg="modSp add mod modTransition">
        <pc:chgData name="Jesús Galán" userId="a1d5ec7028f3643d" providerId="LiveId" clId="{067A6486-C494-4F37-A360-B9285AC6A215}" dt="2023-10-06T13:51:55.396" v="4368" actId="113"/>
        <pc:sldMkLst>
          <pc:docMk/>
          <pc:sldMk cId="2366331407" sldId="418"/>
        </pc:sldMkLst>
        <pc:spChg chg="mod">
          <ac:chgData name="Jesús Galán" userId="a1d5ec7028f3643d" providerId="LiveId" clId="{067A6486-C494-4F37-A360-B9285AC6A215}" dt="2023-10-06T13:51:55.396" v="4368" actId="113"/>
          <ac:spMkLst>
            <pc:docMk/>
            <pc:sldMk cId="2366331407" sldId="418"/>
            <ac:spMk id="7" creationId="{6B2C6B3E-451D-D119-43AB-59BA45C655D7}"/>
          </ac:spMkLst>
        </pc:spChg>
      </pc:sldChg>
      <pc:sldChg chg="add del setBg">
        <pc:chgData name="Jesús Galán" userId="a1d5ec7028f3643d" providerId="LiveId" clId="{067A6486-C494-4F37-A360-B9285AC6A215}" dt="2023-10-06T10:42:15.257" v="4185"/>
        <pc:sldMkLst>
          <pc:docMk/>
          <pc:sldMk cId="1323977008" sldId="422"/>
        </pc:sldMkLst>
      </pc:sldChg>
      <pc:sldChg chg="add del">
        <pc:chgData name="Jesús Galán" userId="a1d5ec7028f3643d" providerId="LiveId" clId="{067A6486-C494-4F37-A360-B9285AC6A215}" dt="2023-10-05T11:51:50.555" v="1420"/>
        <pc:sldMkLst>
          <pc:docMk/>
          <pc:sldMk cId="3940590003" sldId="438"/>
        </pc:sldMkLst>
      </pc:sldChg>
      <pc:sldChg chg="add del">
        <pc:chgData name="Jesús Galán" userId="a1d5ec7028f3643d" providerId="LiveId" clId="{067A6486-C494-4F37-A360-B9285AC6A215}" dt="2023-10-05T07:10:01.895" v="535"/>
        <pc:sldMkLst>
          <pc:docMk/>
          <pc:sldMk cId="367234773" sldId="449"/>
        </pc:sldMkLst>
      </pc:sldChg>
      <pc:sldChg chg="add del">
        <pc:chgData name="Jesús Galán" userId="a1d5ec7028f3643d" providerId="LiveId" clId="{067A6486-C494-4F37-A360-B9285AC6A215}" dt="2023-10-05T07:07:43.843" v="528"/>
        <pc:sldMkLst>
          <pc:docMk/>
          <pc:sldMk cId="1292762873" sldId="468"/>
        </pc:sldMkLst>
      </pc:sldChg>
      <pc:sldChg chg="add del">
        <pc:chgData name="Jesús Galán" userId="a1d5ec7028f3643d" providerId="LiveId" clId="{067A6486-C494-4F37-A360-B9285AC6A215}" dt="2023-10-06T10:49:55.391" v="4271"/>
        <pc:sldMkLst>
          <pc:docMk/>
          <pc:sldMk cId="578210336" sldId="496"/>
        </pc:sldMkLst>
      </pc:sldChg>
      <pc:sldChg chg="add del">
        <pc:chgData name="Jesús Galán" userId="a1d5ec7028f3643d" providerId="LiveId" clId="{067A6486-C494-4F37-A360-B9285AC6A215}" dt="2023-10-05T07:56:54.919" v="640"/>
        <pc:sldMkLst>
          <pc:docMk/>
          <pc:sldMk cId="3039194974" sldId="625"/>
        </pc:sldMkLst>
      </pc:sldChg>
      <pc:sldChg chg="add del">
        <pc:chgData name="Jesús Galán" userId="a1d5ec7028f3643d" providerId="LiveId" clId="{067A6486-C494-4F37-A360-B9285AC6A215}" dt="2023-10-04T20:40:14.083" v="442"/>
        <pc:sldMkLst>
          <pc:docMk/>
          <pc:sldMk cId="2533661768" sldId="637"/>
        </pc:sldMkLst>
      </pc:sldChg>
      <pc:sldMasterChg chg="addSp delSp modSp mod modSldLayout">
        <pc:chgData name="Jesús Galán" userId="a1d5ec7028f3643d" providerId="LiveId" clId="{067A6486-C494-4F37-A360-B9285AC6A215}" dt="2023-10-06T09:51:22.927" v="4058" actId="1038"/>
        <pc:sldMasterMkLst>
          <pc:docMk/>
          <pc:sldMasterMk cId="2781740000" sldId="2147483648"/>
        </pc:sldMasterMkLst>
        <pc:spChg chg="add mod">
          <ac:chgData name="Jesús Galán" userId="a1d5ec7028f3643d" providerId="LiveId" clId="{067A6486-C494-4F37-A360-B9285AC6A215}" dt="2023-10-06T09:51:22.927" v="4058" actId="1038"/>
          <ac:spMkLst>
            <pc:docMk/>
            <pc:sldMasterMk cId="2781740000" sldId="2147483648"/>
            <ac:spMk id="5" creationId="{B43D0CA9-7615-8D9F-1C7A-C10731D07B36}"/>
          </ac:spMkLst>
        </pc:spChg>
        <pc:spChg chg="mod">
          <ac:chgData name="Jesús Galán" userId="a1d5ec7028f3643d" providerId="LiveId" clId="{067A6486-C494-4F37-A360-B9285AC6A215}" dt="2023-10-06T09:46:38.895" v="3802" actId="20577"/>
          <ac:spMkLst>
            <pc:docMk/>
            <pc:sldMasterMk cId="2781740000" sldId="2147483648"/>
            <ac:spMk id="6" creationId="{79B4391E-A2CA-4E7C-B5A9-A31CF000D3E5}"/>
          </ac:spMkLst>
        </pc:spChg>
        <pc:spChg chg="add del mod">
          <ac:chgData name="Jesús Galán" userId="a1d5ec7028f3643d" providerId="LiveId" clId="{067A6486-C494-4F37-A360-B9285AC6A215}" dt="2023-10-06T09:47:01.549" v="3805" actId="478"/>
          <ac:spMkLst>
            <pc:docMk/>
            <pc:sldMasterMk cId="2781740000" sldId="2147483648"/>
            <ac:spMk id="7" creationId="{9245B0A8-9000-FE57-282B-C501ECD9BEDE}"/>
          </ac:spMkLst>
        </pc:spChg>
        <pc:sldLayoutChg chg="modSp">
          <pc:chgData name="Jesús Galán" userId="a1d5ec7028f3643d" providerId="LiveId" clId="{067A6486-C494-4F37-A360-B9285AC6A215}" dt="2023-10-06T09:46:12.918" v="3783" actId="735"/>
          <pc:sldLayoutMkLst>
            <pc:docMk/>
            <pc:sldMasterMk cId="2781740000" sldId="2147483648"/>
            <pc:sldLayoutMk cId="231835220" sldId="2147483650"/>
          </pc:sldLayoutMkLst>
        </pc:sldLayoutChg>
      </pc:sldMasterChg>
    </pc:docChg>
  </pc:docChgLst>
  <pc:docChgLst>
    <pc:chgData name="Jesús Galán" userId="a1d5ec7028f3643d" providerId="LiveId" clId="{16291960-7620-4B2D-A938-0A7AAAF3E1BF}"/>
    <pc:docChg chg="custSel addSld modSld">
      <pc:chgData name="Jesús Galán" userId="a1d5ec7028f3643d" providerId="LiveId" clId="{16291960-7620-4B2D-A938-0A7AAAF3E1BF}" dt="2023-09-09T08:18:26.984" v="1078" actId="14100"/>
      <pc:docMkLst>
        <pc:docMk/>
      </pc:docMkLst>
      <pc:sldChg chg="addSp delSp modSp mod">
        <pc:chgData name="Jesús Galán" userId="a1d5ec7028f3643d" providerId="LiveId" clId="{16291960-7620-4B2D-A938-0A7AAAF3E1BF}" dt="2023-09-05T15:07:21.954" v="193" actId="1076"/>
        <pc:sldMkLst>
          <pc:docMk/>
          <pc:sldMk cId="3525212742" sldId="266"/>
        </pc:sldMkLst>
        <pc:spChg chg="del">
          <ac:chgData name="Jesús Galán" userId="a1d5ec7028f3643d" providerId="LiveId" clId="{16291960-7620-4B2D-A938-0A7AAAF3E1BF}" dt="2023-09-05T15:06:33.770" v="185" actId="478"/>
          <ac:spMkLst>
            <pc:docMk/>
            <pc:sldMk cId="3525212742" sldId="266"/>
            <ac:spMk id="2" creationId="{D6C8B5AA-CFDD-B8EC-3AA9-8421B0A401F4}"/>
          </ac:spMkLst>
        </pc:spChg>
        <pc:spChg chg="mod">
          <ac:chgData name="Jesús Galán" userId="a1d5ec7028f3643d" providerId="LiveId" clId="{16291960-7620-4B2D-A938-0A7AAAF3E1BF}" dt="2023-09-05T15:06:49.354" v="188" actId="14100"/>
          <ac:spMkLst>
            <pc:docMk/>
            <pc:sldMk cId="3525212742" sldId="266"/>
            <ac:spMk id="3" creationId="{A968466C-912E-37B4-8C2C-CC9E9CE8CBB5}"/>
          </ac:spMkLst>
        </pc:spChg>
        <pc:picChg chg="add mod">
          <ac:chgData name="Jesús Galán" userId="a1d5ec7028f3643d" providerId="LiveId" clId="{16291960-7620-4B2D-A938-0A7AAAF3E1BF}" dt="2023-09-05T15:07:21.954" v="193" actId="1076"/>
          <ac:picMkLst>
            <pc:docMk/>
            <pc:sldMk cId="3525212742" sldId="266"/>
            <ac:picMk id="6" creationId="{1F4EAF99-0C0A-3DA1-3FFD-BA225B7DD8B1}"/>
          </ac:picMkLst>
        </pc:picChg>
      </pc:sldChg>
      <pc:sldChg chg="modSp mod">
        <pc:chgData name="Jesús Galán" userId="a1d5ec7028f3643d" providerId="LiveId" clId="{16291960-7620-4B2D-A938-0A7AAAF3E1BF}" dt="2023-09-05T15:10:55.890" v="391" actId="20577"/>
        <pc:sldMkLst>
          <pc:docMk/>
          <pc:sldMk cId="710097593" sldId="267"/>
        </pc:sldMkLst>
        <pc:spChg chg="mod">
          <ac:chgData name="Jesús Galán" userId="a1d5ec7028f3643d" providerId="LiveId" clId="{16291960-7620-4B2D-A938-0A7AAAF3E1BF}" dt="2023-09-05T15:10:55.890" v="391" actId="20577"/>
          <ac:spMkLst>
            <pc:docMk/>
            <pc:sldMk cId="710097593" sldId="267"/>
            <ac:spMk id="3" creationId="{A968466C-912E-37B4-8C2C-CC9E9CE8CBB5}"/>
          </ac:spMkLst>
        </pc:spChg>
      </pc:sldChg>
      <pc:sldChg chg="addSp modSp mod">
        <pc:chgData name="Jesús Galán" userId="a1d5ec7028f3643d" providerId="LiveId" clId="{16291960-7620-4B2D-A938-0A7AAAF3E1BF}" dt="2023-09-06T08:48:07.124" v="544" actId="1076"/>
        <pc:sldMkLst>
          <pc:docMk/>
          <pc:sldMk cId="2186211112" sldId="268"/>
        </pc:sldMkLst>
        <pc:spChg chg="mod">
          <ac:chgData name="Jesús Galán" userId="a1d5ec7028f3643d" providerId="LiveId" clId="{16291960-7620-4B2D-A938-0A7AAAF3E1BF}" dt="2023-09-06T08:45:58.939" v="538" actId="20577"/>
          <ac:spMkLst>
            <pc:docMk/>
            <pc:sldMk cId="2186211112" sldId="268"/>
            <ac:spMk id="3" creationId="{A968466C-912E-37B4-8C2C-CC9E9CE8CBB5}"/>
          </ac:spMkLst>
        </pc:spChg>
        <pc:picChg chg="add mod">
          <ac:chgData name="Jesús Galán" userId="a1d5ec7028f3643d" providerId="LiveId" clId="{16291960-7620-4B2D-A938-0A7AAAF3E1BF}" dt="2023-09-06T08:48:07.124" v="544" actId="1076"/>
          <ac:picMkLst>
            <pc:docMk/>
            <pc:sldMk cId="2186211112" sldId="268"/>
            <ac:picMk id="1026" creationId="{ED53C6EB-43B6-F192-D37E-35B0A69CEE05}"/>
          </ac:picMkLst>
        </pc:picChg>
      </pc:sldChg>
      <pc:sldChg chg="modSp mod">
        <pc:chgData name="Jesús Galán" userId="a1d5ec7028f3643d" providerId="LiveId" clId="{16291960-7620-4B2D-A938-0A7AAAF3E1BF}" dt="2023-09-09T08:17:47.760" v="1077" actId="20577"/>
        <pc:sldMkLst>
          <pc:docMk/>
          <pc:sldMk cId="3425473132" sldId="269"/>
        </pc:sldMkLst>
        <pc:spChg chg="mod">
          <ac:chgData name="Jesús Galán" userId="a1d5ec7028f3643d" providerId="LiveId" clId="{16291960-7620-4B2D-A938-0A7AAAF3E1BF}" dt="2023-09-09T08:17:47.760" v="1077" actId="20577"/>
          <ac:spMkLst>
            <pc:docMk/>
            <pc:sldMk cId="3425473132" sldId="269"/>
            <ac:spMk id="3" creationId="{A968466C-912E-37B4-8C2C-CC9E9CE8CBB5}"/>
          </ac:spMkLst>
        </pc:spChg>
      </pc:sldChg>
      <pc:sldChg chg="modSp mod">
        <pc:chgData name="Jesús Galán" userId="a1d5ec7028f3643d" providerId="LiveId" clId="{16291960-7620-4B2D-A938-0A7AAAF3E1BF}" dt="2023-09-09T08:18:26.984" v="1078" actId="14100"/>
        <pc:sldMkLst>
          <pc:docMk/>
          <pc:sldMk cId="127283503" sldId="270"/>
        </pc:sldMkLst>
        <pc:spChg chg="mod">
          <ac:chgData name="Jesús Galán" userId="a1d5ec7028f3643d" providerId="LiveId" clId="{16291960-7620-4B2D-A938-0A7AAAF3E1BF}" dt="2023-09-09T08:18:26.984" v="1078" actId="14100"/>
          <ac:spMkLst>
            <pc:docMk/>
            <pc:sldMk cId="127283503" sldId="270"/>
            <ac:spMk id="3" creationId="{A968466C-912E-37B4-8C2C-CC9E9CE8CBB5}"/>
          </ac:spMkLst>
        </pc:spChg>
      </pc:sldChg>
      <pc:sldChg chg="addSp modSp mod">
        <pc:chgData name="Jesús Galán" userId="a1d5ec7028f3643d" providerId="LiveId" clId="{16291960-7620-4B2D-A938-0A7AAAF3E1BF}" dt="2023-09-06T08:55:17.222" v="802" actId="20577"/>
        <pc:sldMkLst>
          <pc:docMk/>
          <pc:sldMk cId="2533458480" sldId="280"/>
        </pc:sldMkLst>
        <pc:spChg chg="mod">
          <ac:chgData name="Jesús Galán" userId="a1d5ec7028f3643d" providerId="LiveId" clId="{16291960-7620-4B2D-A938-0A7AAAF3E1BF}" dt="2023-09-06T08:55:17.222" v="802" actId="20577"/>
          <ac:spMkLst>
            <pc:docMk/>
            <pc:sldMk cId="2533458480" sldId="280"/>
            <ac:spMk id="3" creationId="{A968466C-912E-37B4-8C2C-CC9E9CE8CBB5}"/>
          </ac:spMkLst>
        </pc:spChg>
        <pc:picChg chg="add mod">
          <ac:chgData name="Jesús Galán" userId="a1d5ec7028f3643d" providerId="LiveId" clId="{16291960-7620-4B2D-A938-0A7AAAF3E1BF}" dt="2023-09-06T08:52:57.600" v="625" actId="14100"/>
          <ac:picMkLst>
            <pc:docMk/>
            <pc:sldMk cId="2533458480" sldId="280"/>
            <ac:picMk id="2050" creationId="{761309D4-2B6D-D420-0275-E8DB2B1AF2E3}"/>
          </ac:picMkLst>
        </pc:picChg>
      </pc:sldChg>
      <pc:sldChg chg="modSp add mod">
        <pc:chgData name="Jesús Galán" userId="a1d5ec7028f3643d" providerId="LiveId" clId="{16291960-7620-4B2D-A938-0A7AAAF3E1BF}" dt="2023-09-06T08:43:47.811" v="393" actId="20577"/>
        <pc:sldMkLst>
          <pc:docMk/>
          <pc:sldMk cId="984241393" sldId="282"/>
        </pc:sldMkLst>
        <pc:spChg chg="mod">
          <ac:chgData name="Jesús Galán" userId="a1d5ec7028f3643d" providerId="LiveId" clId="{16291960-7620-4B2D-A938-0A7AAAF3E1BF}" dt="2023-09-06T08:43:47.811" v="393" actId="20577"/>
          <ac:spMkLst>
            <pc:docMk/>
            <pc:sldMk cId="984241393" sldId="282"/>
            <ac:spMk id="3" creationId="{A968466C-912E-37B4-8C2C-CC9E9CE8CBB5}"/>
          </ac:spMkLst>
        </pc:spChg>
      </pc:sldChg>
      <pc:sldChg chg="modSp add mod">
        <pc:chgData name="Jesús Galán" userId="a1d5ec7028f3643d" providerId="LiveId" clId="{16291960-7620-4B2D-A938-0A7AAAF3E1BF}" dt="2023-09-06T08:43:44.331" v="392" actId="20577"/>
        <pc:sldMkLst>
          <pc:docMk/>
          <pc:sldMk cId="1224841554" sldId="283"/>
        </pc:sldMkLst>
        <pc:spChg chg="mod">
          <ac:chgData name="Jesús Galán" userId="a1d5ec7028f3643d" providerId="LiveId" clId="{16291960-7620-4B2D-A938-0A7AAAF3E1BF}" dt="2023-09-06T08:43:44.331" v="392" actId="20577"/>
          <ac:spMkLst>
            <pc:docMk/>
            <pc:sldMk cId="1224841554" sldId="283"/>
            <ac:spMk id="3" creationId="{A968466C-912E-37B4-8C2C-CC9E9CE8CBB5}"/>
          </ac:spMkLst>
        </pc:spChg>
      </pc:sldChg>
      <pc:sldChg chg="add">
        <pc:chgData name="Jesús Galán" userId="a1d5ec7028f3643d" providerId="LiveId" clId="{16291960-7620-4B2D-A938-0A7AAAF3E1BF}" dt="2023-09-05T15:10:38.520" v="388" actId="2890"/>
        <pc:sldMkLst>
          <pc:docMk/>
          <pc:sldMk cId="991471383" sldId="284"/>
        </pc:sldMkLst>
      </pc:sldChg>
      <pc:sldChg chg="add">
        <pc:chgData name="Jesús Galán" userId="a1d5ec7028f3643d" providerId="LiveId" clId="{16291960-7620-4B2D-A938-0A7AAAF3E1BF}" dt="2023-09-05T15:10:48.035" v="390" actId="2890"/>
        <pc:sldMkLst>
          <pc:docMk/>
          <pc:sldMk cId="4166909819" sldId="2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03/10/2023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03/10/2023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1FD6475-DAC6-4418-8860-2980690695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28187" y="443885"/>
            <a:ext cx="3024002" cy="6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Elsinore 2023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13720CA-FE42-49DE-A1AF-5214A01E7778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A950-28F2-527A-811C-29FF763B1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56737" y="1558099"/>
            <a:ext cx="1954700" cy="20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B8FD49-8E58-4EE8-BE57-8B874BC46C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928ABD"/>
                </a:solidFill>
                <a:latin typeface="Sarabun" panose="00000500000000000000" pitchFamily="2" charset="-34"/>
              </a:rPr>
              <a:t>APL and Metallurgy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ED7F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ED7F00"/>
              </a:solidFill>
              <a:latin typeface="Sarabun" panose="00000500000000000000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F9E24F-2BBD-45BB-A084-8C6DB7C8D692}"/>
              </a:ext>
            </a:extLst>
          </p:cNvPr>
          <p:cNvCxnSpPr>
            <a:cxnSpLocks/>
          </p:cNvCxnSpPr>
          <p:nvPr userDrawn="1"/>
        </p:nvCxnSpPr>
        <p:spPr>
          <a:xfrm>
            <a:off x="0" y="4700093"/>
            <a:ext cx="9144000" cy="0"/>
          </a:xfrm>
          <a:prstGeom prst="line">
            <a:avLst/>
          </a:prstGeom>
          <a:ln w="28575">
            <a:solidFill>
              <a:srgbClr val="928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7FA306A9-E836-4163-8918-B373B342B7B3}"/>
              </a:ext>
            </a:extLst>
          </p:cNvPr>
          <p:cNvSpPr/>
          <p:nvPr userDrawn="1"/>
        </p:nvSpPr>
        <p:spPr>
          <a:xfrm>
            <a:off x="8365254" y="4657725"/>
            <a:ext cx="228139" cy="86175"/>
          </a:xfrm>
          <a:prstGeom prst="trapezoid">
            <a:avLst>
              <a:gd name="adj" fmla="val 1394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5446FE-57B4-E664-AD4E-313BD38F92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051006" y="4151046"/>
            <a:ext cx="852470" cy="90108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3D0CA9-7615-8D9F-1C7A-C10731D07B36}"/>
              </a:ext>
            </a:extLst>
          </p:cNvPr>
          <p:cNvSpPr txBox="1">
            <a:spLocks/>
          </p:cNvSpPr>
          <p:nvPr userDrawn="1"/>
        </p:nvSpPr>
        <p:spPr>
          <a:xfrm>
            <a:off x="-15284" y="4734296"/>
            <a:ext cx="8305398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100" dirty="0">
                <a:solidFill>
                  <a:srgbClr val="BBB5D6"/>
                </a:solidFill>
                <a:latin typeface="APL385 Unicode" panose="020B0709000202000203" pitchFamily="49" charset="0"/>
              </a:rPr>
              <a:t>             jgl@dyalog.com                              jesus.galanlopez@ugent.be</a:t>
            </a:r>
          </a:p>
        </p:txBody>
      </p:sp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53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rigidgeometricalgebra.org/wiki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9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ABD4-C518-4141-BEFE-F3FDCBE1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and Metallurgy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985C-C2CE-4956-A0F3-397B5A0D2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Jes</a:t>
            </a:r>
            <a:r>
              <a:rPr lang="en-US" dirty="0" err="1"/>
              <a:t>ús</a:t>
            </a:r>
            <a:r>
              <a:rPr lang="en-US" dirty="0"/>
              <a:t> Galán López (Spain)</a:t>
            </a:r>
          </a:p>
          <a:p>
            <a:r>
              <a:rPr lang="en-GB" sz="2000" b="1" i="0" dirty="0" err="1"/>
              <a:t>Dyalog</a:t>
            </a:r>
            <a:r>
              <a:rPr lang="en-GB" sz="2000" b="1" i="0" dirty="0"/>
              <a:t> / Ghent University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40D1-6116-46CC-8E22-DF7E1B66A4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Ghent University">
            <a:extLst>
              <a:ext uri="{FF2B5EF4-FFF2-40B4-BE49-F238E27FC236}">
                <a16:creationId xmlns:a16="http://schemas.microsoft.com/office/drawing/2014/main" id="{604511E4-8FA2-1C03-90F2-97DC2288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93" y="3741620"/>
            <a:ext cx="1864388" cy="11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87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Kept goals</a:t>
            </a:r>
          </a:p>
          <a:p>
            <a:r>
              <a:rPr lang="en-GB" dirty="0"/>
              <a:t>Merged some tasks, split some others</a:t>
            </a:r>
          </a:p>
          <a:p>
            <a:r>
              <a:rPr lang="en-GB" dirty="0"/>
              <a:t>Amount of work and time sometimes different to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</a:t>
            </a:r>
          </a:p>
        </p:txBody>
      </p:sp>
    </p:spTree>
    <p:extLst>
      <p:ext uri="{BB962C8B-B14F-4D97-AF65-F5344CB8AC3E}">
        <p14:creationId xmlns:p14="http://schemas.microsoft.com/office/powerpoint/2010/main" val="12248415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5122" name="Picture 2" descr="Ghent University">
            <a:extLst>
              <a:ext uri="{FF2B5EF4-FFF2-40B4-BE49-F238E27FC236}">
                <a16:creationId xmlns:a16="http://schemas.microsoft.com/office/drawing/2014/main" id="{8AD7E1EF-3B2A-79F6-C1CB-064478CB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" y="1065843"/>
            <a:ext cx="2303558" cy="23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D97CC-9B6F-F2CF-26B7-E627E527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07" y="1379619"/>
            <a:ext cx="2416893" cy="1359502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F866F-0E9E-8AC8-B396-02021C1DB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07" y="1379619"/>
            <a:ext cx="2416893" cy="1359502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A7B90-DD75-0D46-CAAC-85D0EB44C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07" y="2971014"/>
            <a:ext cx="2416893" cy="1361516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D8D41-67F5-3044-3728-A8F7E5B41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07" y="2971014"/>
            <a:ext cx="2416893" cy="1361516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0923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3" name="Picture 6" descr="ELTE is changing its image">
            <a:extLst>
              <a:ext uri="{FF2B5EF4-FFF2-40B4-BE49-F238E27FC236}">
                <a16:creationId xmlns:a16="http://schemas.microsoft.com/office/drawing/2014/main" id="{113C8A47-E0F9-8CA4-0BB3-8257C08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8" y="1655027"/>
            <a:ext cx="2561698" cy="1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866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3" name="Picture 6" descr="ELTE is changing its image">
            <a:extLst>
              <a:ext uri="{FF2B5EF4-FFF2-40B4-BE49-F238E27FC236}">
                <a16:creationId xmlns:a16="http://schemas.microsoft.com/office/drawing/2014/main" id="{113C8A47-E0F9-8CA4-0BB3-8257C08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8" y="1655027"/>
            <a:ext cx="2561698" cy="1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44726-74D2-43AB-9FD3-0E60F8AAD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75" y="1368935"/>
            <a:ext cx="1508776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96C27-6BEB-B2E9-AC99-8741AB645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75" y="2436069"/>
            <a:ext cx="1508776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8BD38-200D-C45A-C0F1-0FE4897C0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675" y="3503203"/>
            <a:ext cx="1508777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6173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3" name="Picture 6" descr="ELTE is changing its image">
            <a:extLst>
              <a:ext uri="{FF2B5EF4-FFF2-40B4-BE49-F238E27FC236}">
                <a16:creationId xmlns:a16="http://schemas.microsoft.com/office/drawing/2014/main" id="{113C8A47-E0F9-8CA4-0BB3-8257C08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8" y="1655027"/>
            <a:ext cx="2561698" cy="1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44726-74D2-43AB-9FD3-0E60F8AAD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75" y="1368935"/>
            <a:ext cx="1508776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96C27-6BEB-B2E9-AC99-8741AB645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75" y="2436069"/>
            <a:ext cx="1508776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8BD38-200D-C45A-C0F1-0FE4897C0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675" y="3503203"/>
            <a:ext cx="1508777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E786E-7822-7871-503D-63AF0E2E8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007" y="1379619"/>
            <a:ext cx="1508777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6F660-A904-0708-4EF7-D01163225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07" y="2436069"/>
            <a:ext cx="1508777" cy="84868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1BDA6-CB99-6251-C9F0-BE7986371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006" y="3503203"/>
            <a:ext cx="1508777" cy="849944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2131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5122" name="Picture 2" descr="Ghent University">
            <a:extLst>
              <a:ext uri="{FF2B5EF4-FFF2-40B4-BE49-F238E27FC236}">
                <a16:creationId xmlns:a16="http://schemas.microsoft.com/office/drawing/2014/main" id="{8AD7E1EF-3B2A-79F6-C1CB-064478CB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" y="1065843"/>
            <a:ext cx="2303558" cy="23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LTE is changing its image">
            <a:extLst>
              <a:ext uri="{FF2B5EF4-FFF2-40B4-BE49-F238E27FC236}">
                <a16:creationId xmlns:a16="http://schemas.microsoft.com/office/drawing/2014/main" id="{C48360F4-8EAC-2CF6-0441-37BBEDB8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1" y="3369401"/>
            <a:ext cx="2561698" cy="1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96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5122" name="Picture 2" descr="Ghent University">
            <a:extLst>
              <a:ext uri="{FF2B5EF4-FFF2-40B4-BE49-F238E27FC236}">
                <a16:creationId xmlns:a16="http://schemas.microsoft.com/office/drawing/2014/main" id="{8AD7E1EF-3B2A-79F6-C1CB-064478CB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" y="1065843"/>
            <a:ext cx="2303558" cy="23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lft University of Technology - The European Platform for Sport Innovation  (EPSI)">
            <a:extLst>
              <a:ext uri="{FF2B5EF4-FFF2-40B4-BE49-F238E27FC236}">
                <a16:creationId xmlns:a16="http://schemas.microsoft.com/office/drawing/2014/main" id="{041440BB-317E-F126-62C1-770418A2D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0" b="32212"/>
          <a:stretch/>
        </p:blipFill>
        <p:spPr bwMode="auto">
          <a:xfrm>
            <a:off x="4505770" y="967901"/>
            <a:ext cx="2297762" cy="10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LTE is changing its image">
            <a:extLst>
              <a:ext uri="{FF2B5EF4-FFF2-40B4-BE49-F238E27FC236}">
                <a16:creationId xmlns:a16="http://schemas.microsoft.com/office/drawing/2014/main" id="{C48360F4-8EAC-2CF6-0441-37BBEDB8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1" y="3369401"/>
            <a:ext cx="2561698" cy="1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University of the Philippines - Wikipedia">
            <a:extLst>
              <a:ext uri="{FF2B5EF4-FFF2-40B4-BE49-F238E27FC236}">
                <a16:creationId xmlns:a16="http://schemas.microsoft.com/office/drawing/2014/main" id="{08D48FAA-7D5E-252F-6AA9-9A0F28FD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56" y="3369401"/>
            <a:ext cx="986569" cy="9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eneración D - UCLM - Generación D - UCLM">
            <a:extLst>
              <a:ext uri="{FF2B5EF4-FFF2-40B4-BE49-F238E27FC236}">
                <a16:creationId xmlns:a16="http://schemas.microsoft.com/office/drawing/2014/main" id="{EAEEFFE4-172E-196A-FF8D-19CC99082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729" y="2247357"/>
            <a:ext cx="1102820" cy="87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63EDA657-C17D-ABF8-5506-74527521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25" y="3337119"/>
            <a:ext cx="776346" cy="10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iversidad de Valladolid (UVa) | UniversiDATA">
            <a:extLst>
              <a:ext uri="{FF2B5EF4-FFF2-40B4-BE49-F238E27FC236}">
                <a16:creationId xmlns:a16="http://schemas.microsoft.com/office/drawing/2014/main" id="{EA10BF71-CCFF-2195-E61A-45B693B2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55" y="2256840"/>
            <a:ext cx="776346" cy="77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dentidad Corporativa Universidad de Salamanca - Manual de Identidad  Corporativa">
            <a:extLst>
              <a:ext uri="{FF2B5EF4-FFF2-40B4-BE49-F238E27FC236}">
                <a16:creationId xmlns:a16="http://schemas.microsoft.com/office/drawing/2014/main" id="{00172D1B-314B-D305-04FE-55F6F247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11125" r="24081" b="14318"/>
          <a:stretch/>
        </p:blipFill>
        <p:spPr bwMode="auto">
          <a:xfrm>
            <a:off x="7299274" y="2205460"/>
            <a:ext cx="848515" cy="82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7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8226990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890073" cy="3242040"/>
          </a:xfrm>
        </p:spPr>
        <p:txBody>
          <a:bodyPr>
            <a:normAutofit/>
          </a:bodyPr>
          <a:lstStyle/>
          <a:p>
            <a:r>
              <a:rPr lang="en-GB" dirty="0"/>
              <a:t>APL is an interesting choice for the solution of materials science and engineering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236395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890073" cy="3242040"/>
          </a:xfrm>
        </p:spPr>
        <p:txBody>
          <a:bodyPr>
            <a:normAutofit/>
          </a:bodyPr>
          <a:lstStyle/>
          <a:p>
            <a:r>
              <a:rPr lang="en-GB" dirty="0"/>
              <a:t>APL is an interesting choice for the solution of materials science and engineering problems</a:t>
            </a:r>
          </a:p>
          <a:p>
            <a:r>
              <a:rPr lang="en-GB" dirty="0"/>
              <a:t>Convincing other researchers is not easy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9847958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948130" cy="3242040"/>
          </a:xfrm>
        </p:spPr>
        <p:txBody>
          <a:bodyPr>
            <a:normAutofit/>
          </a:bodyPr>
          <a:lstStyle/>
          <a:p>
            <a:r>
              <a:rPr lang="en-GB" dirty="0"/>
              <a:t>APL is an interesting choice for the solution of materials science and engineering problems</a:t>
            </a:r>
          </a:p>
          <a:p>
            <a:r>
              <a:rPr lang="en-GB" dirty="0"/>
              <a:t>Convincing other researchers is not easy</a:t>
            </a:r>
          </a:p>
          <a:p>
            <a:r>
              <a:rPr lang="en-GB" dirty="0"/>
              <a:t>But there is potential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2467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Kept goals</a:t>
            </a:r>
          </a:p>
          <a:p>
            <a:r>
              <a:rPr lang="en-GB" dirty="0"/>
              <a:t>Merged some tasks, split some others</a:t>
            </a:r>
          </a:p>
          <a:p>
            <a:r>
              <a:rPr lang="en-GB" dirty="0"/>
              <a:t>Amount of work and time sometimes different to expectations</a:t>
            </a:r>
          </a:p>
          <a:p>
            <a:r>
              <a:rPr lang="en-GB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</a:t>
            </a:r>
          </a:p>
        </p:txBody>
      </p:sp>
    </p:spTree>
    <p:extLst>
      <p:ext uri="{BB962C8B-B14F-4D97-AF65-F5344CB8AC3E}">
        <p14:creationId xmlns:p14="http://schemas.microsoft.com/office/powerpoint/2010/main" val="9842413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911845" cy="3242040"/>
          </a:xfrm>
        </p:spPr>
        <p:txBody>
          <a:bodyPr>
            <a:normAutofit/>
          </a:bodyPr>
          <a:lstStyle/>
          <a:p>
            <a:r>
              <a:rPr lang="en-GB" dirty="0"/>
              <a:t>APL is an interesting choice for the solution of materials science and engineering problems</a:t>
            </a:r>
          </a:p>
          <a:p>
            <a:r>
              <a:rPr lang="en-GB" dirty="0"/>
              <a:t>Convincing other researchers is not easy</a:t>
            </a:r>
          </a:p>
          <a:p>
            <a:r>
              <a:rPr lang="en-GB" dirty="0"/>
              <a:t>But there is potential</a:t>
            </a:r>
          </a:p>
          <a:p>
            <a:r>
              <a:rPr lang="en-GB" dirty="0"/>
              <a:t>We will keep trying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243183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14133579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636073" cy="3242040"/>
          </a:xfrm>
        </p:spPr>
        <p:txBody>
          <a:bodyPr/>
          <a:lstStyle/>
          <a:p>
            <a:r>
              <a:rPr lang="en-GB" dirty="0"/>
              <a:t>Apply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28120201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636073" cy="3242040"/>
          </a:xfrm>
        </p:spPr>
        <p:txBody>
          <a:bodyPr/>
          <a:lstStyle/>
          <a:p>
            <a:r>
              <a:rPr lang="en-GB" dirty="0"/>
              <a:t>Apply feedback</a:t>
            </a:r>
          </a:p>
          <a:p>
            <a:r>
              <a:rPr lang="en-GB" dirty="0"/>
              <a:t>More tutorials and publish them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36866934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636073" cy="3242040"/>
          </a:xfrm>
        </p:spPr>
        <p:txBody>
          <a:bodyPr/>
          <a:lstStyle/>
          <a:p>
            <a:r>
              <a:rPr lang="en-GB" dirty="0"/>
              <a:t>Apply feedback</a:t>
            </a:r>
          </a:p>
          <a:p>
            <a:r>
              <a:rPr lang="en-GB" dirty="0"/>
              <a:t>More tutorials and publish them</a:t>
            </a:r>
          </a:p>
          <a:p>
            <a:r>
              <a:rPr lang="en-GB" dirty="0"/>
              <a:t>Continue research</a:t>
            </a:r>
          </a:p>
          <a:p>
            <a:pPr lvl="1"/>
            <a:r>
              <a:rPr lang="en-GB" dirty="0"/>
              <a:t>Geometric algebra, grain growth, crystal plasticity</a:t>
            </a:r>
          </a:p>
          <a:p>
            <a:pPr lvl="1"/>
            <a:r>
              <a:rPr lang="en-GB" dirty="0"/>
              <a:t>Articles and conferences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19269267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184" y="1264925"/>
            <a:ext cx="6636073" cy="3242040"/>
          </a:xfrm>
        </p:spPr>
        <p:txBody>
          <a:bodyPr/>
          <a:lstStyle/>
          <a:p>
            <a:r>
              <a:rPr lang="en-GB" dirty="0"/>
              <a:t>Apply feedback</a:t>
            </a:r>
          </a:p>
          <a:p>
            <a:r>
              <a:rPr lang="en-GB" dirty="0"/>
              <a:t>More tutorials and publish them</a:t>
            </a:r>
          </a:p>
          <a:p>
            <a:r>
              <a:rPr lang="en-GB" dirty="0"/>
              <a:t>Continue research</a:t>
            </a:r>
          </a:p>
          <a:p>
            <a:pPr lvl="1"/>
            <a:r>
              <a:rPr lang="en-GB" dirty="0"/>
              <a:t>Geometric algebra, grain growth, crystal plasticity</a:t>
            </a:r>
          </a:p>
          <a:p>
            <a:pPr lvl="1"/>
            <a:r>
              <a:rPr lang="en-GB" dirty="0"/>
              <a:t>Articles and conferences</a:t>
            </a:r>
          </a:p>
          <a:p>
            <a:r>
              <a:rPr lang="en-GB" dirty="0"/>
              <a:t>Networking (more universities)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Plans</a:t>
            </a:r>
          </a:p>
        </p:txBody>
      </p:sp>
    </p:spTree>
    <p:extLst>
      <p:ext uri="{BB962C8B-B14F-4D97-AF65-F5344CB8AC3E}">
        <p14:creationId xmlns:p14="http://schemas.microsoft.com/office/powerpoint/2010/main" val="8494271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229732-9472-4102-1973-5C7FF3ED515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E3ABE-F900-AE73-CC85-71F30B20ADAD}"/>
              </a:ext>
            </a:extLst>
          </p:cNvPr>
          <p:cNvSpPr txBox="1"/>
          <p:nvPr/>
        </p:nvSpPr>
        <p:spPr>
          <a:xfrm>
            <a:off x="0" y="1"/>
            <a:ext cx="9143999" cy="51434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rgbClr val="BBB5D6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465797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00785A-E678-28DA-3C93-C1B6B202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571939"/>
            <a:ext cx="5073517" cy="646331"/>
          </a:xfrm>
        </p:spPr>
        <p:txBody>
          <a:bodyPr/>
          <a:lstStyle/>
          <a:p>
            <a:r>
              <a:rPr lang="en-US" dirty="0"/>
              <a:t>APL and Metallurgy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0DFF79-1805-9905-3D6F-C53B23DC135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 descr="Ghent University">
            <a:extLst>
              <a:ext uri="{FF2B5EF4-FFF2-40B4-BE49-F238E27FC236}">
                <a16:creationId xmlns:a16="http://schemas.microsoft.com/office/drawing/2014/main" id="{827783E7-21B4-D9C4-DF3E-527D222DB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76" y="3785100"/>
            <a:ext cx="1864388" cy="11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6C8B03-9779-F0BD-4017-2A5383EA1D56}"/>
              </a:ext>
            </a:extLst>
          </p:cNvPr>
          <p:cNvSpPr txBox="1"/>
          <p:nvPr/>
        </p:nvSpPr>
        <p:spPr>
          <a:xfrm>
            <a:off x="445061" y="4068192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8ABD"/>
                </a:solidFill>
                <a:latin typeface="APL385 Unicode" panose="020B0709000202000203" pitchFamily="49" charset="0"/>
              </a:rPr>
              <a:t>             jgl@dyalog.com</a:t>
            </a:r>
          </a:p>
          <a:p>
            <a:r>
              <a:rPr lang="en-US" dirty="0">
                <a:solidFill>
                  <a:srgbClr val="928ABD"/>
                </a:solidFill>
                <a:latin typeface="APL385 Unicode" panose="020B0709000202000203" pitchFamily="49" charset="0"/>
              </a:rPr>
              <a:t>jesus.galanlopez@ugent.be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8ED97-7CE1-E314-D4B7-2F579B443C1C}"/>
              </a:ext>
            </a:extLst>
          </p:cNvPr>
          <p:cNvSpPr txBox="1"/>
          <p:nvPr/>
        </p:nvSpPr>
        <p:spPr>
          <a:xfrm>
            <a:off x="953096" y="2312209"/>
            <a:ext cx="28039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PL385 Unicode" panose="020B0709000202000203" pitchFamily="49" charset="0"/>
              </a:rPr>
              <a:t>TensileAnalysis</a:t>
            </a:r>
            <a:r>
              <a:rPr lang="en-US" dirty="0">
                <a:latin typeface="APL385 Unicode" panose="020B0709000202000203" pitchFamily="49" charset="0"/>
              </a:rPr>
              <a:t> ←</a:t>
            </a:r>
          </a:p>
          <a:p>
            <a:r>
              <a:rPr lang="en-US" dirty="0">
                <a:latin typeface="APL385 Unicode" panose="020B0709000202000203" pitchFamily="49" charset="0"/>
              </a:rPr>
              <a:t>Crystallography ←</a:t>
            </a:r>
          </a:p>
          <a:p>
            <a:r>
              <a:rPr lang="en-US" dirty="0" err="1">
                <a:latin typeface="APL385 Unicode" panose="020B0709000202000203" pitchFamily="49" charset="0"/>
              </a:rPr>
              <a:t>GrainGrowth</a:t>
            </a:r>
            <a:r>
              <a:rPr lang="en-US" dirty="0">
                <a:latin typeface="APL385 Unicode" panose="020B0709000202000203" pitchFamily="49" charset="0"/>
              </a:rPr>
              <a:t> ←</a:t>
            </a:r>
          </a:p>
          <a:p>
            <a:r>
              <a:rPr lang="en-US" dirty="0" err="1">
                <a:latin typeface="APL385 Unicode" panose="020B0709000202000203" pitchFamily="49" charset="0"/>
              </a:rPr>
              <a:t>CrystalPlasticity</a:t>
            </a:r>
            <a:r>
              <a:rPr lang="en-US" dirty="0">
                <a:latin typeface="APL385 Unicode" panose="020B0709000202000203" pitchFamily="49" charset="0"/>
              </a:rPr>
              <a:t> ←</a:t>
            </a:r>
          </a:p>
          <a:p>
            <a:r>
              <a:rPr lang="en-US" dirty="0">
                <a:latin typeface="APL385 Unicode" panose="020B0709000202000203" pitchFamily="49" charset="0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9019F3-A980-C71B-D981-AEC63703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317" y="1334904"/>
            <a:ext cx="2412128" cy="1845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6C053E-EC31-F5F3-9D98-93E3F55D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404" y="2033555"/>
            <a:ext cx="2022932" cy="203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9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409616" cy="3242040"/>
          </a:xfrm>
        </p:spPr>
        <p:txBody>
          <a:bodyPr/>
          <a:lstStyle/>
          <a:p>
            <a:r>
              <a:rPr lang="en-GB" dirty="0"/>
              <a:t>Evaluation of state of the art</a:t>
            </a:r>
          </a:p>
          <a:p>
            <a:r>
              <a:rPr lang="en-GB" dirty="0"/>
              <a:t>Development: code, documentation and learning materials</a:t>
            </a:r>
          </a:p>
          <a:p>
            <a:r>
              <a:rPr lang="en-GB" dirty="0"/>
              <a:t>Research: code and scientific publications</a:t>
            </a:r>
          </a:p>
          <a:p>
            <a:r>
              <a:rPr lang="en-GB" dirty="0"/>
              <a:t>Dissemination of APL (evangelism)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EAF99-0C0A-3DA1-3FFD-BA225B7D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69" y="1933121"/>
            <a:ext cx="2669467" cy="1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41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409616" cy="3242040"/>
          </a:xfrm>
        </p:spPr>
        <p:txBody>
          <a:bodyPr/>
          <a:lstStyle/>
          <a:p>
            <a:r>
              <a:rPr lang="en-GB" dirty="0"/>
              <a:t>Evaluation of state of the art</a:t>
            </a:r>
          </a:p>
          <a:p>
            <a:r>
              <a:rPr lang="en-GB" dirty="0"/>
              <a:t>Development: code, documentation and learning materials</a:t>
            </a:r>
          </a:p>
          <a:p>
            <a:r>
              <a:rPr lang="en-GB" dirty="0"/>
              <a:t>Research: code and scientific publications</a:t>
            </a:r>
          </a:p>
          <a:p>
            <a:r>
              <a:rPr lang="en-GB" dirty="0"/>
              <a:t>Dissemination of APL (evangelism)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EAF99-0C0A-3DA1-3FFD-BA225B7D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69" y="1933121"/>
            <a:ext cx="2669467" cy="1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15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state of the 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7BD72-152D-9F3C-57E8-1AE189DE0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11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Word"/>
      </p:transition>
    </mc:Choice>
    <mc:Fallback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106302" cy="3242040"/>
          </a:xfrm>
        </p:spPr>
        <p:txBody>
          <a:bodyPr/>
          <a:lstStyle/>
          <a:p>
            <a:r>
              <a:rPr lang="en-GB" dirty="0"/>
              <a:t>Programming languages and software at the university</a:t>
            </a:r>
          </a:p>
          <a:p>
            <a:pPr lvl="1"/>
            <a:r>
              <a:rPr lang="en-GB" dirty="0"/>
              <a:t>Review current literature</a:t>
            </a:r>
          </a:p>
          <a:p>
            <a:pPr lvl="1"/>
            <a:r>
              <a:rPr lang="en-GB" dirty="0"/>
              <a:t>Personal point of view and real cases</a:t>
            </a:r>
          </a:p>
          <a:p>
            <a:pPr lvl="1"/>
            <a:r>
              <a:rPr lang="en-GB" dirty="0"/>
              <a:t>Programming languages strengths and weaknesses</a:t>
            </a:r>
          </a:p>
          <a:p>
            <a:pPr lvl="1"/>
            <a:r>
              <a:rPr lang="en-GB" dirty="0"/>
              <a:t>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state of the art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53C6EB-43B6-F192-D37E-35B0A69C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25" y="2175742"/>
            <a:ext cx="2127975" cy="142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APL at the faculty</a:t>
            </a:r>
          </a:p>
          <a:p>
            <a:pPr lvl="1"/>
            <a:r>
              <a:rPr lang="en-GB" dirty="0"/>
              <a:t>Unheard of</a:t>
            </a:r>
          </a:p>
          <a:p>
            <a:pPr lvl="1"/>
            <a:r>
              <a:rPr lang="en-GB" dirty="0"/>
              <a:t>Looks hard (those symbols!)</a:t>
            </a:r>
          </a:p>
          <a:p>
            <a:pPr lvl="1"/>
            <a:r>
              <a:rPr lang="en-GB" dirty="0"/>
              <a:t>How do I … in APL?</a:t>
            </a:r>
          </a:p>
          <a:p>
            <a:pPr lvl="1"/>
            <a:r>
              <a:rPr lang="en-GB" dirty="0"/>
              <a:t>How does APL compare to …?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state of the art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1309D4-2B6D-D420-0275-E8DB2B1A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8" y="1842039"/>
            <a:ext cx="1609090" cy="160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458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APL at the faculty</a:t>
            </a:r>
          </a:p>
          <a:p>
            <a:pPr lvl="1"/>
            <a:r>
              <a:rPr lang="en-GB" dirty="0"/>
              <a:t>Unheard of</a:t>
            </a:r>
          </a:p>
          <a:p>
            <a:pPr lvl="1"/>
            <a:r>
              <a:rPr lang="en-GB" dirty="0"/>
              <a:t>Looks hard (those symbols!)</a:t>
            </a:r>
          </a:p>
          <a:p>
            <a:pPr lvl="1"/>
            <a:r>
              <a:rPr lang="en-GB" dirty="0"/>
              <a:t>How do I … in APL?</a:t>
            </a:r>
          </a:p>
          <a:p>
            <a:pPr lvl="1"/>
            <a:r>
              <a:rPr lang="en-GB" dirty="0"/>
              <a:t>How does APL compare to …?</a:t>
            </a:r>
          </a:p>
          <a:p>
            <a:pPr lvl="1"/>
            <a:r>
              <a:rPr lang="en-GB" dirty="0"/>
              <a:t>Can APL solve </a:t>
            </a:r>
            <a:r>
              <a:rPr lang="en-GB" i="1" dirty="0"/>
              <a:t>my</a:t>
            </a:r>
            <a:r>
              <a:rPr lang="en-GB" dirty="0"/>
              <a:t>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state of the art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1309D4-2B6D-D420-0275-E8DB2B1A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8" y="1842039"/>
            <a:ext cx="1609090" cy="160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5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05D9BD-596F-0133-09F9-1DE34E067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6092513" cy="32420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73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 tutorial</a:t>
            </a:r>
          </a:p>
          <a:p>
            <a:pPr lvl="1"/>
            <a:r>
              <a:rPr lang="en-GB" dirty="0"/>
              <a:t>No previous programming experience</a:t>
            </a:r>
          </a:p>
          <a:p>
            <a:pPr lvl="1"/>
            <a:r>
              <a:rPr lang="en-GB" dirty="0"/>
              <a:t>Cover: syntax, primitives, </a:t>
            </a:r>
            <a:r>
              <a:rPr lang="en-GB" dirty="0" err="1"/>
              <a:t>dfns</a:t>
            </a:r>
            <a:r>
              <a:rPr lang="en-GB" dirty="0"/>
              <a:t>, system</a:t>
            </a:r>
          </a:p>
          <a:p>
            <a:pPr lvl="1"/>
            <a:r>
              <a:rPr lang="en-GB" dirty="0" err="1"/>
              <a:t>Tradfns</a:t>
            </a:r>
            <a:r>
              <a:rPr lang="en-GB" dirty="0"/>
              <a:t>, namespaces, classes only mentioned</a:t>
            </a:r>
          </a:p>
          <a:p>
            <a:pPr lvl="1"/>
            <a:r>
              <a:rPr lang="en-GB" dirty="0"/>
              <a:t>Simple examples</a:t>
            </a:r>
          </a:p>
          <a:p>
            <a:pPr lvl="1"/>
            <a:r>
              <a:rPr lang="en-GB" dirty="0" err="1"/>
              <a:t>Jupyter</a:t>
            </a:r>
            <a:r>
              <a:rPr lang="en-GB" dirty="0"/>
              <a:t> notebook and slides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4458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05D4D-C64F-0B24-D7C7-6EAEFB953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5" t="28783" r="4243" b="42434"/>
          <a:stretch/>
        </p:blipFill>
        <p:spPr>
          <a:xfrm>
            <a:off x="355428" y="1522546"/>
            <a:ext cx="8433144" cy="164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/>
            <a:r>
              <a:rPr lang="en-GB" sz="1100" dirty="0"/>
              <a:t>No previous programming experience</a:t>
            </a:r>
          </a:p>
          <a:p>
            <a:pPr lvl="1" indent="-228600"/>
            <a:r>
              <a:rPr lang="en-GB" sz="1100" dirty="0"/>
              <a:t>Cover: syntax, primitives, </a:t>
            </a:r>
            <a:r>
              <a:rPr lang="en-GB" sz="1100" dirty="0" err="1"/>
              <a:t>dfns</a:t>
            </a:r>
            <a:r>
              <a:rPr lang="en-GB" sz="1100" dirty="0"/>
              <a:t>, system</a:t>
            </a:r>
          </a:p>
          <a:p>
            <a:pPr lvl="1" indent="-228600"/>
            <a:r>
              <a:rPr lang="en-GB" sz="1100" dirty="0" err="1"/>
              <a:t>Tradfns</a:t>
            </a:r>
            <a:r>
              <a:rPr lang="en-GB" sz="1100" dirty="0"/>
              <a:t>, namespaces, classes only mentioned</a:t>
            </a:r>
          </a:p>
          <a:p>
            <a:pPr lvl="1" indent="-228600"/>
            <a:r>
              <a:rPr lang="en-GB" sz="1100" dirty="0"/>
              <a:t>Simple examples</a:t>
            </a:r>
          </a:p>
          <a:p>
            <a:pPr lvl="1" indent="-228600"/>
            <a:r>
              <a:rPr lang="en-GB" sz="1100" dirty="0" err="1"/>
              <a:t>Jupyter</a:t>
            </a:r>
            <a:r>
              <a:rPr lang="en-GB" sz="1100" dirty="0"/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511771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/>
            <a:r>
              <a:rPr lang="en-GB" sz="1100" dirty="0"/>
              <a:t>No previous programming experience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Cover: syntax, primitives,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system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Tradfns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namespaces, classes only mentioned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examples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Jupyter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84ADA-B344-8047-95DA-6B0E08FF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481" y="1050060"/>
            <a:ext cx="5190395" cy="2919597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32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No previous programming experience</a:t>
            </a:r>
          </a:p>
          <a:p>
            <a:pPr lvl="1" indent="-228600"/>
            <a:r>
              <a:rPr lang="en-GB" sz="1100" dirty="0"/>
              <a:t>Cover: syntax, primitives, </a:t>
            </a:r>
            <a:r>
              <a:rPr lang="en-GB" sz="1100" dirty="0" err="1"/>
              <a:t>dfns</a:t>
            </a:r>
            <a:r>
              <a:rPr lang="en-GB" sz="1100" dirty="0"/>
              <a:t>, system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Tradfns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namespaces, classes only mentioned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examples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Jupyter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99E1E-ED2F-F912-AC9C-4CFFF8E99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481" y="1050061"/>
            <a:ext cx="5190393" cy="2919596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00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No previous programming experience</a:t>
            </a:r>
          </a:p>
          <a:p>
            <a:pPr lvl="1" indent="-228600"/>
            <a:r>
              <a:rPr lang="en-GB" sz="1100" dirty="0"/>
              <a:t>Cover: syntax, primitives, </a:t>
            </a:r>
            <a:r>
              <a:rPr lang="en-GB" sz="1100" dirty="0" err="1"/>
              <a:t>dfns</a:t>
            </a:r>
            <a:r>
              <a:rPr lang="en-GB" sz="1100" dirty="0"/>
              <a:t>, system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Tradfns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namespaces, classes only mentioned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examples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Jupyter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2044B-7D27-DA26-CA30-9ACDBAB2C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481" y="1050060"/>
            <a:ext cx="5190395" cy="2919596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5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No previous programming experience</a:t>
            </a:r>
          </a:p>
          <a:p>
            <a:pPr lvl="1" indent="-228600"/>
            <a:r>
              <a:rPr lang="en-GB" sz="1100" dirty="0"/>
              <a:t>Cover: syntax, primitives, </a:t>
            </a:r>
            <a:r>
              <a:rPr lang="en-GB" sz="1100" dirty="0" err="1"/>
              <a:t>dfns</a:t>
            </a:r>
            <a:r>
              <a:rPr lang="en-GB" sz="1100" dirty="0"/>
              <a:t>, system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Tradfns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namespaces, classes only mentioned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examples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Jupyter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6D46EA-3080-EE4B-7697-6365E360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480" y="1050060"/>
            <a:ext cx="5182419" cy="2915110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9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No previous programming experience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Cover: syntax, primitives,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system</a:t>
            </a:r>
          </a:p>
          <a:p>
            <a:pPr lvl="1" indent="-228600"/>
            <a:r>
              <a:rPr lang="en-GB" sz="1100" dirty="0" err="1"/>
              <a:t>Tradfns</a:t>
            </a:r>
            <a:r>
              <a:rPr lang="en-GB" sz="1100" dirty="0"/>
              <a:t>, namespaces, classes only mentioned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examples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Jupyter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6A4AD-5C92-8900-21BF-51235956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478" y="1050060"/>
            <a:ext cx="5182419" cy="2915110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55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No previous programming experience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Cover: syntax, primitives,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system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Tradfns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namespaces, classes only mentioned</a:t>
            </a:r>
          </a:p>
          <a:p>
            <a:pPr lvl="1" indent="-228600"/>
            <a:r>
              <a:rPr lang="en-GB" sz="1100" dirty="0"/>
              <a:t>Simple examples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Jupyter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62DA0-D2CB-C282-894A-2BD00B6D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661" y="1050060"/>
            <a:ext cx="5182418" cy="2915110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7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No previous programming experience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Cover: syntax, primitives, </a:t>
            </a: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system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 err="1">
                <a:solidFill>
                  <a:schemeClr val="bg1">
                    <a:lumMod val="65000"/>
                  </a:schemeClr>
                </a:solidFill>
              </a:rPr>
              <a:t>Tradfns</a:t>
            </a: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, namespaces, classes only mentioned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examples</a:t>
            </a:r>
          </a:p>
          <a:p>
            <a:pPr lvl="1" indent="-228600"/>
            <a:r>
              <a:rPr lang="en-GB" sz="1100" dirty="0" err="1"/>
              <a:t>Jupyter</a:t>
            </a:r>
            <a:r>
              <a:rPr lang="en-GB" sz="1100" dirty="0"/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62DA0-D2CB-C282-894A-2BD00B6D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661" y="1050060"/>
            <a:ext cx="5182418" cy="2915110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14" descr="A screenshot of a computer&#10;&#10;Description automatically generated">
            <a:extLst>
              <a:ext uri="{FF2B5EF4-FFF2-40B4-BE49-F238E27FC236}">
                <a16:creationId xmlns:a16="http://schemas.microsoft.com/office/drawing/2014/main" id="{C5F553B0-BD15-6FC0-3909-7775B336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31" y="1"/>
            <a:ext cx="3258814" cy="5143500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08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Introduction tutorial</a:t>
            </a:r>
          </a:p>
          <a:p>
            <a:pPr lvl="1" indent="-228600"/>
            <a:r>
              <a:rPr lang="en-GB" sz="1100" dirty="0"/>
              <a:t>No previous programming experience</a:t>
            </a:r>
          </a:p>
          <a:p>
            <a:pPr lvl="1" indent="-228600"/>
            <a:r>
              <a:rPr lang="en-GB" sz="1100" dirty="0"/>
              <a:t>Cover: syntax, primitives, </a:t>
            </a:r>
            <a:r>
              <a:rPr lang="en-GB" sz="1100" dirty="0" err="1"/>
              <a:t>dfns</a:t>
            </a:r>
            <a:r>
              <a:rPr lang="en-GB" sz="1100" dirty="0"/>
              <a:t>, system</a:t>
            </a:r>
          </a:p>
          <a:p>
            <a:pPr lvl="1" indent="-228600"/>
            <a:r>
              <a:rPr lang="en-GB" sz="1100" dirty="0" err="1"/>
              <a:t>Tradfns</a:t>
            </a:r>
            <a:r>
              <a:rPr lang="en-GB" sz="1100" dirty="0"/>
              <a:t>, namespaces, classes only mentioned</a:t>
            </a:r>
          </a:p>
          <a:p>
            <a:pPr lvl="1" indent="-228600"/>
            <a:r>
              <a:rPr lang="en-GB" sz="1100" dirty="0"/>
              <a:t>Simple examples</a:t>
            </a:r>
          </a:p>
          <a:p>
            <a:pPr lvl="1" indent="-228600"/>
            <a:r>
              <a:rPr lang="en-GB" sz="1100" dirty="0" err="1"/>
              <a:t>Jupyter</a:t>
            </a:r>
            <a:r>
              <a:rPr lang="en-GB" sz="1100" dirty="0"/>
              <a:t> notebook and slides</a:t>
            </a:r>
          </a:p>
          <a:p>
            <a:pPr indent="-228600"/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1955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 tutorial</a:t>
            </a:r>
          </a:p>
          <a:p>
            <a:pPr lvl="1"/>
            <a:r>
              <a:rPr lang="en-GB" dirty="0"/>
              <a:t>No previous programming experience</a:t>
            </a:r>
          </a:p>
          <a:p>
            <a:pPr lvl="1"/>
            <a:r>
              <a:rPr lang="en-GB" dirty="0"/>
              <a:t>Cover: syntax, primitives, </a:t>
            </a:r>
            <a:r>
              <a:rPr lang="en-GB" dirty="0" err="1"/>
              <a:t>dfns</a:t>
            </a:r>
            <a:r>
              <a:rPr lang="en-GB" dirty="0"/>
              <a:t>, system</a:t>
            </a:r>
          </a:p>
          <a:p>
            <a:pPr lvl="1"/>
            <a:r>
              <a:rPr lang="en-GB" dirty="0" err="1"/>
              <a:t>Tradfns</a:t>
            </a:r>
            <a:r>
              <a:rPr lang="en-GB" dirty="0"/>
              <a:t>, namespaces, classes only mentioned</a:t>
            </a:r>
          </a:p>
          <a:p>
            <a:pPr lvl="1"/>
            <a:r>
              <a:rPr lang="en-GB" dirty="0"/>
              <a:t>Simple examples</a:t>
            </a:r>
          </a:p>
          <a:p>
            <a:pPr lvl="1"/>
            <a:r>
              <a:rPr lang="en-GB" dirty="0" err="1"/>
              <a:t>Jupyter</a:t>
            </a:r>
            <a:r>
              <a:rPr lang="en-GB" dirty="0"/>
              <a:t> notebook and slides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279054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981443" cy="32420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Get visibility in academic and research environments</a:t>
            </a:r>
          </a:p>
          <a:p>
            <a:r>
              <a:rPr lang="en-US" dirty="0"/>
              <a:t>Learn about them and from them</a:t>
            </a:r>
          </a:p>
          <a:p>
            <a:r>
              <a:rPr lang="en-US" dirty="0"/>
              <a:t>Study and improve the use of APL as a tool for education and research of technical topics</a:t>
            </a:r>
          </a:p>
          <a:p>
            <a:r>
              <a:rPr lang="en-US" dirty="0"/>
              <a:t>Introduce a new generation to APL</a:t>
            </a:r>
          </a:p>
          <a:p>
            <a:r>
              <a:rPr lang="en-US" dirty="0"/>
              <a:t>Establish fruitful relationships with the academic world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Dyalog</a:t>
            </a:r>
            <a:r>
              <a:rPr lang="en-GB" dirty="0"/>
              <a:t> and Academia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EC9F1-DAA5-7019-EFC2-CB93AD2C8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747" y="1531258"/>
            <a:ext cx="3980166" cy="188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2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24016" cy="3242040"/>
          </a:xfrm>
        </p:spPr>
        <p:txBody>
          <a:bodyPr/>
          <a:lstStyle/>
          <a:p>
            <a:r>
              <a:rPr lang="en-GB" dirty="0"/>
              <a:t>Specialized tutorials: engineering (</a:t>
            </a:r>
            <a:r>
              <a:rPr lang="en-GB" dirty="0" err="1"/>
              <a:t>jupyter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Plotting</a:t>
            </a:r>
          </a:p>
          <a:p>
            <a:pPr lvl="1"/>
            <a:r>
              <a:rPr lang="en-GB" dirty="0"/>
              <a:t>Linear fitting</a:t>
            </a:r>
          </a:p>
          <a:p>
            <a:pPr lvl="1"/>
            <a:r>
              <a:rPr lang="en-GB" dirty="0"/>
              <a:t>Simple calculus</a:t>
            </a:r>
          </a:p>
          <a:p>
            <a:pPr lvl="1"/>
            <a:r>
              <a:rPr lang="en-GB" dirty="0"/>
              <a:t>Geometric algebra</a:t>
            </a:r>
          </a:p>
          <a:p>
            <a:pPr lvl="1"/>
            <a:r>
              <a:rPr lang="en-GB" dirty="0"/>
              <a:t>Formulae (WIP)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2728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GB" sz="1100" dirty="0"/>
              <a:t>Plotting</a:t>
            </a:r>
          </a:p>
          <a:p>
            <a:pPr lvl="1" indent="-228600"/>
            <a:r>
              <a:rPr lang="en-GB" sz="1100" dirty="0"/>
              <a:t>Linear fitting</a:t>
            </a:r>
          </a:p>
          <a:p>
            <a:pPr lvl="1" indent="-228600"/>
            <a:r>
              <a:rPr lang="en-GB" sz="1100" dirty="0"/>
              <a:t>Simple calculus</a:t>
            </a:r>
          </a:p>
          <a:p>
            <a:pPr lvl="1" indent="-228600"/>
            <a:r>
              <a:rPr lang="en-GB" sz="1100" dirty="0"/>
              <a:t>Geometric algebra</a:t>
            </a:r>
          </a:p>
          <a:p>
            <a:pPr lvl="1" indent="-228600"/>
            <a:r>
              <a:rPr lang="en-GB" sz="1100" dirty="0"/>
              <a:t>Formulae (WIP)</a:t>
            </a:r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470499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GB" sz="1100" dirty="0"/>
              <a:t>Plotting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Linear fitting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calculus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Formulae (WIP)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11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358DC62-429B-CF83-594E-BB51DA1FF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50317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4F1B7B8-6971-17ED-42DA-3B6C9AD98E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8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Plotting</a:t>
            </a:r>
          </a:p>
          <a:p>
            <a:pPr lvl="1" indent="-228600"/>
            <a:r>
              <a:rPr lang="en-GB" sz="1100" dirty="0"/>
              <a:t>Linear fitting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calculus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Formulae (WIP)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5E70326-866B-A3A7-650F-A6BB533C53E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8B0777B-66E1-6E50-E7ED-15D847B7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50317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Content Placeholder 23" descr="A screenshot of a graph&#10;&#10;Description automatically generated">
            <a:extLst>
              <a:ext uri="{FF2B5EF4-FFF2-40B4-BE49-F238E27FC236}">
                <a16:creationId xmlns:a16="http://schemas.microsoft.com/office/drawing/2014/main" id="{0DD52864-93D0-4931-1C9E-BC8009858AD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0"/>
            <a:ext cx="3303977" cy="5150317"/>
          </a:xfrm>
        </p:spPr>
      </p:pic>
    </p:spTree>
    <p:extLst>
      <p:ext uri="{BB962C8B-B14F-4D97-AF65-F5344CB8AC3E}">
        <p14:creationId xmlns:p14="http://schemas.microsoft.com/office/powerpoint/2010/main" val="381315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1CD0DD-D4CD-3E57-FD2A-246349CB15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43377"/>
          </a:xfr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Plotting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Linear fitting</a:t>
            </a:r>
          </a:p>
          <a:p>
            <a:pPr lvl="1" indent="-228600"/>
            <a:r>
              <a:rPr lang="en-GB" sz="1100" dirty="0"/>
              <a:t>Simple calculus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Formulae (WIP)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2649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1CD0DD-D4CD-3E57-FD2A-246349CB15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43377"/>
          </a:xfr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Plotting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Linear fitting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calculus</a:t>
            </a:r>
          </a:p>
          <a:p>
            <a:pPr lvl="1" indent="-228600"/>
            <a:r>
              <a:rPr lang="en-GB" sz="1100" dirty="0"/>
              <a:t>Geometric algebra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Formulae (WIP)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9658F64-4DD6-4C17-1402-AED33738464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0"/>
            <a:ext cx="3303977" cy="515031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80586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1CD0DD-D4CD-3E57-FD2A-246349CB15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43377"/>
          </a:xfr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Plotting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Linear fitting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calculus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lvl="1" indent="-228600"/>
            <a:r>
              <a:rPr lang="en-GB" sz="1100" dirty="0"/>
              <a:t>Formulae (WIP)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8C8B02D-B12A-557E-4EC1-20DF02B4AA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0"/>
            <a:ext cx="3303977" cy="5150318"/>
          </a:xfrm>
        </p:spPr>
      </p:pic>
    </p:spTree>
    <p:extLst>
      <p:ext uri="{BB962C8B-B14F-4D97-AF65-F5344CB8AC3E}">
        <p14:creationId xmlns:p14="http://schemas.microsoft.com/office/powerpoint/2010/main" val="133967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1CD0DD-D4CD-3E57-FD2A-246349CB15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43377"/>
          </a:xfr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Plotting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Linear fitting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calculus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lvl="1" indent="-228600"/>
            <a:r>
              <a:rPr lang="en-GB" sz="1100" dirty="0"/>
              <a:t>Formulae (WIP)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8C8B02D-B12A-557E-4EC1-20DF02B4AA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0"/>
            <a:ext cx="3303977" cy="51503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CADC26-D2C8-9CC3-08AF-0FF05D66E4C0}"/>
              </a:ext>
            </a:extLst>
          </p:cNvPr>
          <p:cNvSpPr txBox="1"/>
          <p:nvPr/>
        </p:nvSpPr>
        <p:spPr>
          <a:xfrm>
            <a:off x="557149" y="2728685"/>
            <a:ext cx="280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PL385 Unicode" panose="020B0709000202000203" pitchFamily="49" charset="0"/>
              </a:rPr>
              <a:t>Rectangle.Area</a:t>
            </a:r>
            <a:r>
              <a:rPr lang="en-US" dirty="0">
                <a:latin typeface="APL385 Unicode" panose="020B0709000202000203" pitchFamily="49" charset="0"/>
              </a:rPr>
              <a:t> ← ×</a:t>
            </a:r>
          </a:p>
          <a:p>
            <a:r>
              <a:rPr lang="en-US" dirty="0">
                <a:latin typeface="APL385 Unicode" panose="020B0709000202000203" pitchFamily="49" charset="0"/>
              </a:rPr>
              <a:t>   </a:t>
            </a:r>
            <a:r>
              <a:rPr lang="en-US" dirty="0" err="1">
                <a:latin typeface="APL385 Unicode" panose="020B0709000202000203" pitchFamily="49" charset="0"/>
              </a:rPr>
              <a:t>Square.Area</a:t>
            </a:r>
            <a:r>
              <a:rPr lang="en-US" dirty="0">
                <a:latin typeface="APL385 Unicode" panose="020B0709000202000203" pitchFamily="49" charset="0"/>
              </a:rPr>
              <a:t> ← ×⍨</a:t>
            </a:r>
          </a:p>
        </p:txBody>
      </p:sp>
    </p:spTree>
    <p:extLst>
      <p:ext uri="{BB962C8B-B14F-4D97-AF65-F5344CB8AC3E}">
        <p14:creationId xmlns:p14="http://schemas.microsoft.com/office/powerpoint/2010/main" val="3705237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1CD0DD-D4CD-3E57-FD2A-246349CB15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-1"/>
            <a:ext cx="3303977" cy="5143377"/>
          </a:xfr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Plotting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Linear fitting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Simple calculus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lvl="1" indent="-228600"/>
            <a:r>
              <a:rPr lang="en-GB" sz="1100" dirty="0"/>
              <a:t>Formulae (WIP)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8C8B02D-B12A-557E-4EC1-20DF02B4AA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66" y="0"/>
            <a:ext cx="3303977" cy="515031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C8118F-9CE2-6415-88DE-301F08CC8C8C}"/>
              </a:ext>
            </a:extLst>
          </p:cNvPr>
          <p:cNvSpPr txBox="1"/>
          <p:nvPr/>
        </p:nvSpPr>
        <p:spPr>
          <a:xfrm>
            <a:off x="557149" y="2728685"/>
            <a:ext cx="32175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PL385 Unicode" panose="020B0709000202000203" pitchFamily="49" charset="0"/>
              </a:rPr>
              <a:t>Rectangle.Area</a:t>
            </a:r>
            <a:r>
              <a:rPr lang="en-US" dirty="0">
                <a:latin typeface="APL385 Unicode" panose="020B0709000202000203" pitchFamily="49" charset="0"/>
              </a:rPr>
              <a:t> ← ×</a:t>
            </a:r>
          </a:p>
          <a:p>
            <a:r>
              <a:rPr lang="en-US" dirty="0">
                <a:latin typeface="APL385 Unicode" panose="020B0709000202000203" pitchFamily="49" charset="0"/>
              </a:rPr>
              <a:t>   </a:t>
            </a:r>
            <a:r>
              <a:rPr lang="en-US" dirty="0" err="1">
                <a:latin typeface="APL385 Unicode" panose="020B0709000202000203" pitchFamily="49" charset="0"/>
              </a:rPr>
              <a:t>Square.Area</a:t>
            </a:r>
            <a:r>
              <a:rPr lang="en-US" dirty="0">
                <a:latin typeface="APL385 Unicode" panose="020B0709000202000203" pitchFamily="49" charset="0"/>
              </a:rPr>
              <a:t> ← ×⍨</a:t>
            </a:r>
          </a:p>
          <a:p>
            <a:endParaRPr lang="en-US" dirty="0">
              <a:latin typeface="APL385 Unicode" panose="020B0709000202000203" pitchFamily="49" charset="0"/>
            </a:endParaRPr>
          </a:p>
          <a:p>
            <a:r>
              <a:rPr lang="en-US" dirty="0">
                <a:solidFill>
                  <a:srgbClr val="237F00"/>
                </a:solidFill>
                <a:latin typeface="APL385 Unicode" panose="020B0709000202000203" pitchFamily="49" charset="0"/>
              </a:rPr>
              <a:t>⍝ uniform acceleration</a:t>
            </a:r>
          </a:p>
          <a:p>
            <a:r>
              <a:rPr lang="en-US" dirty="0">
                <a:latin typeface="APL385 Unicode" panose="020B0709000202000203" pitchFamily="49" charset="0"/>
              </a:rPr>
              <a:t>t⊥(a÷2) v0 x0</a:t>
            </a:r>
          </a:p>
        </p:txBody>
      </p:sp>
    </p:spTree>
    <p:extLst>
      <p:ext uri="{BB962C8B-B14F-4D97-AF65-F5344CB8AC3E}">
        <p14:creationId xmlns:p14="http://schemas.microsoft.com/office/powerpoint/2010/main" val="3757342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7" y="423097"/>
            <a:ext cx="4248473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engineering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GB" sz="1100" dirty="0"/>
              <a:t>Plotting</a:t>
            </a:r>
          </a:p>
          <a:p>
            <a:pPr lvl="1" indent="-228600"/>
            <a:r>
              <a:rPr lang="en-GB" sz="1100" dirty="0"/>
              <a:t>Linear fitting</a:t>
            </a:r>
          </a:p>
          <a:p>
            <a:pPr lvl="1" indent="-228600"/>
            <a:r>
              <a:rPr lang="en-GB" sz="1100" dirty="0"/>
              <a:t>Simple calculus</a:t>
            </a:r>
          </a:p>
          <a:p>
            <a:pPr lvl="1" indent="-228600"/>
            <a:r>
              <a:rPr lang="en-GB" sz="1100" dirty="0"/>
              <a:t>Geometric algebra</a:t>
            </a:r>
          </a:p>
          <a:p>
            <a:pPr lvl="1" indent="-228600"/>
            <a:r>
              <a:rPr lang="en-GB" sz="1100" dirty="0"/>
              <a:t>Formulae (WIP)</a:t>
            </a:r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64942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866816" cy="32420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Use APL to teach / learn about complex topics</a:t>
            </a:r>
          </a:p>
          <a:p>
            <a:pPr lvl="1"/>
            <a:r>
              <a:rPr lang="en-US" dirty="0"/>
              <a:t>Mathematical methods</a:t>
            </a:r>
          </a:p>
          <a:p>
            <a:pPr lvl="1"/>
            <a:r>
              <a:rPr lang="en-US" dirty="0"/>
              <a:t>Crystallography and crystal plasticity</a:t>
            </a:r>
          </a:p>
          <a:p>
            <a:pPr lvl="1"/>
            <a:r>
              <a:rPr lang="en-US" dirty="0"/>
              <a:t>Modelling of thermo-mechanical processes</a:t>
            </a:r>
          </a:p>
          <a:p>
            <a:r>
              <a:rPr lang="en-US" dirty="0"/>
              <a:t>Evaluate capacities of APL as a teaching tool when compared with mainstream languages</a:t>
            </a:r>
          </a:p>
          <a:p>
            <a:r>
              <a:rPr lang="en-US" dirty="0"/>
              <a:t>More presence in the classroom and the student community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and Metallurgy</a:t>
            </a:r>
          </a:p>
        </p:txBody>
      </p:sp>
      <p:pic>
        <p:nvPicPr>
          <p:cNvPr id="6" name="Google Shape;309;g1395bc68a36_1_378">
            <a:extLst>
              <a:ext uri="{FF2B5EF4-FFF2-40B4-BE49-F238E27FC236}">
                <a16:creationId xmlns:a16="http://schemas.microsoft.com/office/drawing/2014/main" id="{808F0AB0-7C9C-29A2-5287-E8AB1805D8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9077" y="1956065"/>
            <a:ext cx="2171396" cy="810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262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24016" cy="3242040"/>
          </a:xfrm>
        </p:spPr>
        <p:txBody>
          <a:bodyPr/>
          <a:lstStyle/>
          <a:p>
            <a:r>
              <a:rPr lang="en-GB" dirty="0"/>
              <a:t>Specialized tutorials: engineering (</a:t>
            </a:r>
            <a:r>
              <a:rPr lang="en-GB" dirty="0" err="1"/>
              <a:t>jupyter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Plotting</a:t>
            </a:r>
          </a:p>
          <a:p>
            <a:pPr lvl="1"/>
            <a:r>
              <a:rPr lang="en-GB" dirty="0"/>
              <a:t>Linear fitting</a:t>
            </a:r>
          </a:p>
          <a:p>
            <a:pPr lvl="1"/>
            <a:r>
              <a:rPr lang="en-GB" dirty="0"/>
              <a:t>Simple calculus</a:t>
            </a:r>
          </a:p>
          <a:p>
            <a:pPr lvl="1"/>
            <a:r>
              <a:rPr lang="en-GB" dirty="0"/>
              <a:t>Geometric algebra</a:t>
            </a:r>
          </a:p>
          <a:p>
            <a:pPr lvl="1"/>
            <a:r>
              <a:rPr lang="en-GB" dirty="0"/>
              <a:t>Formulae (WIP)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4514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Specialized tutorials: materials (</a:t>
            </a:r>
            <a:r>
              <a:rPr lang="en-GB" dirty="0" err="1"/>
              <a:t>jupyter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Analysis of tensile experiments</a:t>
            </a:r>
          </a:p>
          <a:p>
            <a:pPr lvl="1"/>
            <a:r>
              <a:rPr lang="en-GB" dirty="0"/>
              <a:t>Crystallographic orientations and misorientations</a:t>
            </a:r>
          </a:p>
          <a:p>
            <a:pPr lvl="1"/>
            <a:r>
              <a:rPr lang="en-GB" dirty="0"/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4280123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US" sz="1100" dirty="0"/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84007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US" sz="1100" dirty="0"/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7E17F01-A278-2EFD-F7FC-1E49024567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ABFDEA-1061-6D01-280D-1D633097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11" y="0"/>
            <a:ext cx="4764913" cy="63521882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69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US" sz="1100" dirty="0"/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7E17F01-A278-2EFD-F7FC-1E49024567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ABFDEA-1061-6D01-280D-1D633097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11" y="-29032256"/>
            <a:ext cx="4764913" cy="63521882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335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US" sz="1100" dirty="0"/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7E17F01-A278-2EFD-F7FC-1E49024567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ABFDEA-1061-6D01-280D-1D633097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11" y="-54932998"/>
            <a:ext cx="4764913" cy="63521882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839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US" sz="1100" dirty="0"/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7E17F01-A278-2EFD-F7FC-1E49024567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ABFDEA-1061-6D01-280D-1D633097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111" y="-54932998"/>
            <a:ext cx="4764913" cy="63521882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E9D57F-CC76-5F43-4A62-011969F8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343" y="1488032"/>
            <a:ext cx="4959197" cy="2793681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806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5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4A480-B11B-25D8-0A81-551AC4CE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600521"/>
            <a:ext cx="5900057" cy="2468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1995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4A480-B11B-25D8-0A81-551AC4CE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600521"/>
            <a:ext cx="5900057" cy="2468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14351-34C0-BAB2-E4B5-00D674964523}"/>
              </a:ext>
            </a:extLst>
          </p:cNvPr>
          <p:cNvSpPr/>
          <p:nvPr/>
        </p:nvSpPr>
        <p:spPr>
          <a:xfrm>
            <a:off x="3419546" y="1169139"/>
            <a:ext cx="4852165" cy="3119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06032B-834B-B845-09D2-590E2FA3E020}"/>
              </a:ext>
            </a:extLst>
          </p:cNvPr>
          <p:cNvGrpSpPr/>
          <p:nvPr/>
        </p:nvGrpSpPr>
        <p:grpSpPr>
          <a:xfrm>
            <a:off x="4699650" y="1449213"/>
            <a:ext cx="2551782" cy="2590461"/>
            <a:chOff x="4699650" y="1449213"/>
            <a:chExt cx="2551782" cy="25904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0434F4-E7EB-9E90-A5F5-540672C52901}"/>
                </a:ext>
              </a:extLst>
            </p:cNvPr>
            <p:cNvGrpSpPr/>
            <p:nvPr/>
          </p:nvGrpSpPr>
          <p:grpSpPr>
            <a:xfrm>
              <a:off x="4699650" y="1471590"/>
              <a:ext cx="2551782" cy="2568084"/>
              <a:chOff x="2814762" y="1415332"/>
              <a:chExt cx="2488758" cy="2504660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E4874C7B-4AF6-7AD7-F964-3EE11233F03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D9AF9B-C793-F547-E7B1-BE745DB64AD0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6AA65B6E-5685-F551-B5AD-10F43AB985BB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76B440-21C8-C1D6-4A33-06AAA5C4AF9F}"/>
                </a:ext>
              </a:extLst>
            </p:cNvPr>
            <p:cNvGrpSpPr/>
            <p:nvPr/>
          </p:nvGrpSpPr>
          <p:grpSpPr>
            <a:xfrm>
              <a:off x="4699650" y="3090241"/>
              <a:ext cx="927205" cy="933128"/>
              <a:chOff x="2814762" y="1415332"/>
              <a:chExt cx="2488758" cy="2504660"/>
            </a:xfrm>
          </p:grpSpPr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5B3B76A8-5F25-657A-2FB5-9DC81848200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009549F-C1D4-69B8-5206-F341E9408CA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9">
                <a:extLst>
                  <a:ext uri="{FF2B5EF4-FFF2-40B4-BE49-F238E27FC236}">
                    <a16:creationId xmlns:a16="http://schemas.microsoft.com/office/drawing/2014/main" id="{F157FCE3-6736-0FE0-4A1B-B52DDB0AFFC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92AC6B-50F1-A0E3-9E37-5DA365DE002E}"/>
                </a:ext>
              </a:extLst>
            </p:cNvPr>
            <p:cNvGrpSpPr/>
            <p:nvPr/>
          </p:nvGrpSpPr>
          <p:grpSpPr>
            <a:xfrm>
              <a:off x="5313680" y="3090241"/>
              <a:ext cx="927205" cy="933128"/>
              <a:chOff x="2814762" y="1415332"/>
              <a:chExt cx="2488758" cy="2504660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B7E90079-CD45-13D6-A04B-0B81666E027F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F98139C-0449-249A-2AA3-0A81D013CF00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590FB22B-5915-D17C-6F42-17388E4DB84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08E383-6E9B-5994-A538-E4F26FD43E2F}"/>
                </a:ext>
              </a:extLst>
            </p:cNvPr>
            <p:cNvGrpSpPr/>
            <p:nvPr/>
          </p:nvGrpSpPr>
          <p:grpSpPr>
            <a:xfrm>
              <a:off x="6324227" y="2666006"/>
              <a:ext cx="927205" cy="933128"/>
              <a:chOff x="2814762" y="1415332"/>
              <a:chExt cx="2488758" cy="2504660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E77B4F71-53B8-089F-E770-05664421B17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0FC103A-EC49-A350-D17D-0B0BEB37C50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9">
                <a:extLst>
                  <a:ext uri="{FF2B5EF4-FFF2-40B4-BE49-F238E27FC236}">
                    <a16:creationId xmlns:a16="http://schemas.microsoft.com/office/drawing/2014/main" id="{922515FB-DCF2-3402-58E3-E68481B25FF0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CB0289-987C-0F83-B6E9-7EAF3F1329AD}"/>
                </a:ext>
              </a:extLst>
            </p:cNvPr>
            <p:cNvGrpSpPr/>
            <p:nvPr/>
          </p:nvGrpSpPr>
          <p:grpSpPr>
            <a:xfrm>
              <a:off x="6122962" y="2867111"/>
              <a:ext cx="927205" cy="933128"/>
              <a:chOff x="2814762" y="1415332"/>
              <a:chExt cx="2488758" cy="2504660"/>
            </a:xfrm>
          </p:grpSpPr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442554F7-3EEA-C133-4505-D83FF689453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05C8AE3-41A4-14B9-A46A-8A3A0C5BE44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9">
                <a:extLst>
                  <a:ext uri="{FF2B5EF4-FFF2-40B4-BE49-F238E27FC236}">
                    <a16:creationId xmlns:a16="http://schemas.microsoft.com/office/drawing/2014/main" id="{341B01D4-E681-0C6F-8012-DAB975662FF4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A7AA0F-8D0F-07C5-F32A-8AD06B5ED944}"/>
                </a:ext>
              </a:extLst>
            </p:cNvPr>
            <p:cNvGrpSpPr/>
            <p:nvPr/>
          </p:nvGrpSpPr>
          <p:grpSpPr>
            <a:xfrm>
              <a:off x="5921881" y="3075727"/>
              <a:ext cx="927205" cy="933128"/>
              <a:chOff x="2814762" y="1415332"/>
              <a:chExt cx="2488758" cy="2504660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74FAA2E4-7168-0D1A-C5FE-05FCC984097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3AEC18-C447-98E0-5F5F-62C93BF4AE4E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9">
                <a:extLst>
                  <a:ext uri="{FF2B5EF4-FFF2-40B4-BE49-F238E27FC236}">
                    <a16:creationId xmlns:a16="http://schemas.microsoft.com/office/drawing/2014/main" id="{52D26843-21E7-72D2-0FB5-3BF6082D4C1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3915EB4-D8B0-1B03-53CF-3BBA7B4793BA}"/>
                </a:ext>
              </a:extLst>
            </p:cNvPr>
            <p:cNvGrpSpPr/>
            <p:nvPr/>
          </p:nvGrpSpPr>
          <p:grpSpPr>
            <a:xfrm>
              <a:off x="5117995" y="1454812"/>
              <a:ext cx="927205" cy="933128"/>
              <a:chOff x="2814762" y="1415332"/>
              <a:chExt cx="2488758" cy="2504660"/>
            </a:xfrm>
          </p:grpSpPr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C736482E-CD21-AAD2-70C5-2209B044091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0762A0B-D46D-AAAB-C7D1-49191B85C03D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id="{67D4F97C-23FB-3C5A-FC24-A55C4F68630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A29258F-B703-B224-9DAC-32F8EA3486F3}"/>
                </a:ext>
              </a:extLst>
            </p:cNvPr>
            <p:cNvGrpSpPr/>
            <p:nvPr/>
          </p:nvGrpSpPr>
          <p:grpSpPr>
            <a:xfrm>
              <a:off x="4909657" y="1663428"/>
              <a:ext cx="927205" cy="933128"/>
              <a:chOff x="2814762" y="1415332"/>
              <a:chExt cx="2488758" cy="2504660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87E9A19-5991-548F-2A26-C0154C7D8162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55B2A56-C194-EF82-50DA-9D2DA724C0C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5E6F5ADA-E31A-36C0-9267-56F5A0F5032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91B0140-44CA-0662-53EF-75B82477FA48}"/>
                </a:ext>
              </a:extLst>
            </p:cNvPr>
            <p:cNvGrpSpPr/>
            <p:nvPr/>
          </p:nvGrpSpPr>
          <p:grpSpPr>
            <a:xfrm>
              <a:off x="5749600" y="1454812"/>
              <a:ext cx="941719" cy="933128"/>
              <a:chOff x="2775804" y="1415332"/>
              <a:chExt cx="2527716" cy="2504660"/>
            </a:xfrm>
          </p:grpSpPr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7345AEF1-ECB0-0B0E-685D-4EBF615BAD82}"/>
                  </a:ext>
                </a:extLst>
              </p:cNvPr>
              <p:cNvSpPr/>
              <p:nvPr/>
            </p:nvSpPr>
            <p:spPr>
              <a:xfrm>
                <a:off x="2775804" y="1415332"/>
                <a:ext cx="2488758" cy="2488759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044F427-DABA-442A-3CFD-6F751F88929F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B0BA892F-21AF-652C-8BB2-EAB206EC116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7B8C2B4-7D67-AEC6-E3EF-04E6F0063EBD}"/>
                </a:ext>
              </a:extLst>
            </p:cNvPr>
            <p:cNvGrpSpPr/>
            <p:nvPr/>
          </p:nvGrpSpPr>
          <p:grpSpPr>
            <a:xfrm>
              <a:off x="5541262" y="1663428"/>
              <a:ext cx="934462" cy="933128"/>
              <a:chOff x="2795283" y="1415332"/>
              <a:chExt cx="2508237" cy="2504660"/>
            </a:xfrm>
          </p:grpSpPr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D4779F3C-B047-53B3-A415-2DD25F882445}"/>
                  </a:ext>
                </a:extLst>
              </p:cNvPr>
              <p:cNvSpPr/>
              <p:nvPr/>
            </p:nvSpPr>
            <p:spPr>
              <a:xfrm>
                <a:off x="2795283" y="1415332"/>
                <a:ext cx="2488758" cy="2488759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446BB56-0BA2-501D-9880-5040D037C28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9">
                <a:extLst>
                  <a:ext uri="{FF2B5EF4-FFF2-40B4-BE49-F238E27FC236}">
                    <a16:creationId xmlns:a16="http://schemas.microsoft.com/office/drawing/2014/main" id="{A44EABD3-7251-2663-FE73-9B106C44F96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78777B8-6B14-B40E-9B7D-BEA77A721000}"/>
                </a:ext>
              </a:extLst>
            </p:cNvPr>
            <p:cNvGrpSpPr/>
            <p:nvPr/>
          </p:nvGrpSpPr>
          <p:grpSpPr>
            <a:xfrm>
              <a:off x="4699650" y="2418294"/>
              <a:ext cx="927205" cy="933128"/>
              <a:chOff x="2814762" y="1415332"/>
              <a:chExt cx="2488758" cy="2504660"/>
            </a:xfrm>
          </p:grpSpPr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F2834C34-EBEE-D89A-CF96-3AD3BDCAD5A4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CCBF892-42AB-51B7-F071-FE4168480C3C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9">
                <a:extLst>
                  <a:ext uri="{FF2B5EF4-FFF2-40B4-BE49-F238E27FC236}">
                    <a16:creationId xmlns:a16="http://schemas.microsoft.com/office/drawing/2014/main" id="{99E659EB-779C-6654-DECC-E45124E48F1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CED5B5C-D2A8-1D4C-8981-73995112CADA}"/>
                </a:ext>
              </a:extLst>
            </p:cNvPr>
            <p:cNvGrpSpPr/>
            <p:nvPr/>
          </p:nvGrpSpPr>
          <p:grpSpPr>
            <a:xfrm>
              <a:off x="5313680" y="2418294"/>
              <a:ext cx="927205" cy="933128"/>
              <a:chOff x="2814762" y="1415332"/>
              <a:chExt cx="2488758" cy="2504660"/>
            </a:xfrm>
          </p:grpSpPr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123426D4-A580-7360-0F54-4B3D522BC0E3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97E209F-8DB6-CE61-7504-C38D7E4A56E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9">
                <a:extLst>
                  <a:ext uri="{FF2B5EF4-FFF2-40B4-BE49-F238E27FC236}">
                    <a16:creationId xmlns:a16="http://schemas.microsoft.com/office/drawing/2014/main" id="{1FDC08C0-FD8E-9F61-E22F-3EF945E8791D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34E8E23-6213-0FFB-E827-8F858FA0BB07}"/>
                </a:ext>
              </a:extLst>
            </p:cNvPr>
            <p:cNvGrpSpPr/>
            <p:nvPr/>
          </p:nvGrpSpPr>
          <p:grpSpPr>
            <a:xfrm>
              <a:off x="6324227" y="2001316"/>
              <a:ext cx="927205" cy="933128"/>
              <a:chOff x="2814762" y="1415332"/>
              <a:chExt cx="2488758" cy="2504660"/>
            </a:xfrm>
          </p:grpSpPr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949AE27C-1ED9-E3E4-BAB8-C56D74DE11E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9CF941F-BD4F-4D5F-6850-CABCE4B6F95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9">
                <a:extLst>
                  <a:ext uri="{FF2B5EF4-FFF2-40B4-BE49-F238E27FC236}">
                    <a16:creationId xmlns:a16="http://schemas.microsoft.com/office/drawing/2014/main" id="{D7711C53-2BA0-B183-07DE-B328F40B64F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03CF67B-9D36-CF9A-B921-76DD2F969267}"/>
                </a:ext>
              </a:extLst>
            </p:cNvPr>
            <p:cNvGrpSpPr/>
            <p:nvPr/>
          </p:nvGrpSpPr>
          <p:grpSpPr>
            <a:xfrm>
              <a:off x="6122962" y="2202421"/>
              <a:ext cx="927205" cy="933128"/>
              <a:chOff x="2814762" y="1415332"/>
              <a:chExt cx="2488758" cy="2504660"/>
            </a:xfrm>
          </p:grpSpPr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65CE5E2F-674B-2F93-AAD6-215322A4016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5CB132B-4207-04C5-7692-9A6F2CCC642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9">
                <a:extLst>
                  <a:ext uri="{FF2B5EF4-FFF2-40B4-BE49-F238E27FC236}">
                    <a16:creationId xmlns:a16="http://schemas.microsoft.com/office/drawing/2014/main" id="{B1A4CC2D-C866-4AD7-87DC-78A4415B62AD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3E029BF-1AE6-5E13-CE38-F0044E93098F}"/>
                </a:ext>
              </a:extLst>
            </p:cNvPr>
            <p:cNvGrpSpPr/>
            <p:nvPr/>
          </p:nvGrpSpPr>
          <p:grpSpPr>
            <a:xfrm>
              <a:off x="5921881" y="2411037"/>
              <a:ext cx="927205" cy="933128"/>
              <a:chOff x="2814762" y="1415332"/>
              <a:chExt cx="2488758" cy="2504660"/>
            </a:xfrm>
          </p:grpSpPr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B7D8FE48-2142-E783-422D-6FE1A2558D02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7E35D53-F5B8-00D3-ED59-43F6F35862A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9">
                <a:extLst>
                  <a:ext uri="{FF2B5EF4-FFF2-40B4-BE49-F238E27FC236}">
                    <a16:creationId xmlns:a16="http://schemas.microsoft.com/office/drawing/2014/main" id="{7DAF1EBB-48CD-1877-FE4E-7C0E5A98BF0A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2B7532-7C0F-3810-2E0F-F0BDC2832482}"/>
                </a:ext>
              </a:extLst>
            </p:cNvPr>
            <p:cNvGrpSpPr/>
            <p:nvPr/>
          </p:nvGrpSpPr>
          <p:grpSpPr>
            <a:xfrm>
              <a:off x="4699650" y="1873448"/>
              <a:ext cx="927205" cy="933128"/>
              <a:chOff x="2814762" y="1415332"/>
              <a:chExt cx="2488758" cy="2504660"/>
            </a:xfrm>
          </p:grpSpPr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3B60B121-2A4D-9D07-9669-EB1F8167425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6819FFC-EC42-9442-8F64-6B5B03FC5D28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9">
                <a:extLst>
                  <a:ext uri="{FF2B5EF4-FFF2-40B4-BE49-F238E27FC236}">
                    <a16:creationId xmlns:a16="http://schemas.microsoft.com/office/drawing/2014/main" id="{E59F4FF7-14C2-0F98-C84A-D7CEAC99BA1D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E350349-582F-9B82-7F11-738DB430C9A8}"/>
                </a:ext>
              </a:extLst>
            </p:cNvPr>
            <p:cNvGrpSpPr/>
            <p:nvPr/>
          </p:nvGrpSpPr>
          <p:grpSpPr>
            <a:xfrm>
              <a:off x="5313680" y="1873448"/>
              <a:ext cx="963490" cy="933128"/>
              <a:chOff x="2717367" y="1415332"/>
              <a:chExt cx="2586153" cy="2504660"/>
            </a:xfrm>
          </p:grpSpPr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id="{21530115-236B-7306-F02C-67602E677A3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BF615B9-5BE6-05E8-79E5-D10BF39F80BB}"/>
                  </a:ext>
                </a:extLst>
              </p:cNvPr>
              <p:cNvSpPr/>
              <p:nvPr/>
            </p:nvSpPr>
            <p:spPr>
              <a:xfrm>
                <a:off x="2717367" y="2027582"/>
                <a:ext cx="1868556" cy="1876506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9">
                <a:extLst>
                  <a:ext uri="{FF2B5EF4-FFF2-40B4-BE49-F238E27FC236}">
                    <a16:creationId xmlns:a16="http://schemas.microsoft.com/office/drawing/2014/main" id="{68B00543-4B6C-6341-E3CB-B29F4FFD4C6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F44BCB0-11E3-B054-B9EA-32DB0DA3057C}"/>
                </a:ext>
              </a:extLst>
            </p:cNvPr>
            <p:cNvGrpSpPr/>
            <p:nvPr/>
          </p:nvGrpSpPr>
          <p:grpSpPr>
            <a:xfrm>
              <a:off x="6324227" y="1449213"/>
              <a:ext cx="927205" cy="933128"/>
              <a:chOff x="2814762" y="1415332"/>
              <a:chExt cx="2488758" cy="2504660"/>
            </a:xfrm>
          </p:grpSpPr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E70A55B0-4768-8CC4-31D1-C01D7C79604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7258FA3-8D17-B3ED-D23B-18CC3376DFE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9">
                <a:extLst>
                  <a:ext uri="{FF2B5EF4-FFF2-40B4-BE49-F238E27FC236}">
                    <a16:creationId xmlns:a16="http://schemas.microsoft.com/office/drawing/2014/main" id="{EE2A8790-8B5B-0DF5-9910-BE8ABB36BD0B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DDC6A3-2091-BF04-77C4-00778F9DB5CE}"/>
                </a:ext>
              </a:extLst>
            </p:cNvPr>
            <p:cNvGrpSpPr/>
            <p:nvPr/>
          </p:nvGrpSpPr>
          <p:grpSpPr>
            <a:xfrm>
              <a:off x="6122962" y="1650318"/>
              <a:ext cx="927205" cy="933128"/>
              <a:chOff x="2814762" y="1415332"/>
              <a:chExt cx="2488758" cy="2504660"/>
            </a:xfrm>
          </p:grpSpPr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id="{5021A12C-DE0B-69C2-05C1-6DA0241C57B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8B9385F-3397-0C4E-5661-A0BE0CC7444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9">
                <a:extLst>
                  <a:ext uri="{FF2B5EF4-FFF2-40B4-BE49-F238E27FC236}">
                    <a16:creationId xmlns:a16="http://schemas.microsoft.com/office/drawing/2014/main" id="{08341825-6D9B-B21F-BDFB-148EEF2D1AB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078FC99-1B84-9905-E74C-FEDE5EAFE105}"/>
                </a:ext>
              </a:extLst>
            </p:cNvPr>
            <p:cNvGrpSpPr/>
            <p:nvPr/>
          </p:nvGrpSpPr>
          <p:grpSpPr>
            <a:xfrm>
              <a:off x="5921881" y="1866191"/>
              <a:ext cx="927205" cy="933128"/>
              <a:chOff x="2814762" y="1415332"/>
              <a:chExt cx="2488758" cy="2504660"/>
            </a:xfrm>
          </p:grpSpPr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087AE5C6-950B-D25D-4F1E-3151077AA766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5B13636-2671-A69D-6FA4-185920AB50E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9">
                <a:extLst>
                  <a:ext uri="{FF2B5EF4-FFF2-40B4-BE49-F238E27FC236}">
                    <a16:creationId xmlns:a16="http://schemas.microsoft.com/office/drawing/2014/main" id="{2D5A847A-9D8B-0AF4-D35A-7F10CF50433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8100" cap="rnd">
                <a:solidFill>
                  <a:schemeClr val="accent6">
                    <a:lumMod val="75000"/>
                    <a:lumOff val="25000"/>
                  </a:schemeClr>
                </a:solidFill>
                <a:beve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392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0092A-7FFE-C48C-392F-6C139677E65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A223CE-386F-822F-288F-B95922A4B1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13E51-2D8D-99B8-F66E-F53D0F100616}"/>
              </a:ext>
            </a:extLst>
          </p:cNvPr>
          <p:cNvSpPr txBox="1"/>
          <p:nvPr/>
        </p:nvSpPr>
        <p:spPr>
          <a:xfrm>
            <a:off x="3241347" y="1515290"/>
            <a:ext cx="2949846" cy="2950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Initial plan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Results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Conclusions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Next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D140D68-4882-9E4F-206E-BA735D4A2849}"/>
              </a:ext>
            </a:extLst>
          </p:cNvPr>
          <p:cNvSpPr txBox="1">
            <a:spLocks/>
          </p:cNvSpPr>
          <p:nvPr/>
        </p:nvSpPr>
        <p:spPr>
          <a:xfrm>
            <a:off x="323527" y="308281"/>
            <a:ext cx="7005527" cy="68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APL and Metallurgy</a:t>
            </a:r>
          </a:p>
        </p:txBody>
      </p:sp>
    </p:spTree>
    <p:extLst>
      <p:ext uri="{BB962C8B-B14F-4D97-AF65-F5344CB8AC3E}">
        <p14:creationId xmlns:p14="http://schemas.microsoft.com/office/powerpoint/2010/main" val="217209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4A480-B11B-25D8-0A81-551AC4CE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600521"/>
            <a:ext cx="5900057" cy="2468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14351-34C0-BAB2-E4B5-00D674964523}"/>
              </a:ext>
            </a:extLst>
          </p:cNvPr>
          <p:cNvSpPr/>
          <p:nvPr/>
        </p:nvSpPr>
        <p:spPr>
          <a:xfrm>
            <a:off x="3419546" y="1169139"/>
            <a:ext cx="4852165" cy="3119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6EE7E-1626-DF17-F265-507EFCED5A4C}"/>
              </a:ext>
            </a:extLst>
          </p:cNvPr>
          <p:cNvGrpSpPr/>
          <p:nvPr/>
        </p:nvGrpSpPr>
        <p:grpSpPr>
          <a:xfrm>
            <a:off x="3699874" y="2889818"/>
            <a:ext cx="541902" cy="545364"/>
            <a:chOff x="2814762" y="1415332"/>
            <a:chExt cx="2488758" cy="2504660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2F58C1-FFE5-02D1-48B0-049F776D4148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EB53A7-F679-CBD6-5864-5BB793E21F88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C42F9986-1A94-8516-DA5E-EA4A2C053A99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96285E-3A7B-3ADC-D418-82EA9CCFE4FB}"/>
              </a:ext>
            </a:extLst>
          </p:cNvPr>
          <p:cNvGrpSpPr/>
          <p:nvPr/>
        </p:nvGrpSpPr>
        <p:grpSpPr>
          <a:xfrm>
            <a:off x="7443860" y="2081996"/>
            <a:ext cx="541902" cy="545364"/>
            <a:chOff x="2814762" y="1415332"/>
            <a:chExt cx="2488758" cy="2504660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CCB37121-2F83-BC47-A449-8F91F6D3CE2D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29FFE1-1F90-9304-CB74-C51D2EB175A7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61B00D03-E1DB-F26A-DDC7-1F759419FE27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C91E41-1394-43B1-1EE5-56C4E7C3B1B9}"/>
              </a:ext>
            </a:extLst>
          </p:cNvPr>
          <p:cNvGrpSpPr/>
          <p:nvPr/>
        </p:nvGrpSpPr>
        <p:grpSpPr>
          <a:xfrm>
            <a:off x="7442816" y="2867569"/>
            <a:ext cx="541902" cy="545364"/>
            <a:chOff x="2814762" y="1415332"/>
            <a:chExt cx="2488758" cy="2504660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CEE2F2C2-AB73-09D1-C0F1-405C1EBEBC95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220658-B5C3-81E6-3E8E-57AC0F8480F5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40CE10D6-E7ED-B113-1FE5-333CF89204D6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F89842-A789-83B1-2718-EE92CC27EC9F}"/>
              </a:ext>
            </a:extLst>
          </p:cNvPr>
          <p:cNvGrpSpPr/>
          <p:nvPr/>
        </p:nvGrpSpPr>
        <p:grpSpPr>
          <a:xfrm>
            <a:off x="4455320" y="2882835"/>
            <a:ext cx="541902" cy="545364"/>
            <a:chOff x="2814762" y="1415332"/>
            <a:chExt cx="2488758" cy="2504660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4DF22F33-DDBE-D0A9-9AB6-D26B0081CBE2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BC4634-0FD4-AC4A-FA1B-F90AAA070F7B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0CB9CBB2-B763-7A7F-7BFC-0BFF90B1EEFB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B423C6-8C93-4EC2-F81D-B0375B8E2EA6}"/>
              </a:ext>
            </a:extLst>
          </p:cNvPr>
          <p:cNvGrpSpPr/>
          <p:nvPr/>
        </p:nvGrpSpPr>
        <p:grpSpPr>
          <a:xfrm>
            <a:off x="3703875" y="2106406"/>
            <a:ext cx="541902" cy="545364"/>
            <a:chOff x="2814762" y="1415332"/>
            <a:chExt cx="2488758" cy="2504660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7343F8-F532-7C24-9321-5401FE9FC8FE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ABD8EF5-4427-B080-ADDE-43D713D7ABF2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499192EE-53E1-C506-2C32-DCB22BE91CAF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7B52C1-2759-9C3A-6652-1DF8BC1B00D0}"/>
              </a:ext>
            </a:extLst>
          </p:cNvPr>
          <p:cNvGrpSpPr/>
          <p:nvPr/>
        </p:nvGrpSpPr>
        <p:grpSpPr>
          <a:xfrm>
            <a:off x="5204982" y="1321949"/>
            <a:ext cx="541902" cy="545364"/>
            <a:chOff x="2814762" y="1415332"/>
            <a:chExt cx="2488758" cy="2504660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9CACA3B-A378-E67A-459D-1E3B8F0D4F8E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F6DADA-B4D6-F655-DBCE-95DC31808336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9">
              <a:extLst>
                <a:ext uri="{FF2B5EF4-FFF2-40B4-BE49-F238E27FC236}">
                  <a16:creationId xmlns:a16="http://schemas.microsoft.com/office/drawing/2014/main" id="{1B8FC658-A86D-88DE-4F9D-120AA18CE66B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774BAE-7754-0576-2977-D647F007FA70}"/>
              </a:ext>
            </a:extLst>
          </p:cNvPr>
          <p:cNvGrpSpPr/>
          <p:nvPr/>
        </p:nvGrpSpPr>
        <p:grpSpPr>
          <a:xfrm>
            <a:off x="5953228" y="1321949"/>
            <a:ext cx="541902" cy="545364"/>
            <a:chOff x="2814762" y="1415332"/>
            <a:chExt cx="2488758" cy="2504660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FBBAC7C1-EE69-886D-8984-C44FC47A661E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333E0B-065E-E808-6DF9-99A58FB83E5E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70B08C6B-8CD2-E080-5BB0-BB3641A41676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6C821A-2616-11C3-0882-D33EC8A9D678}"/>
              </a:ext>
            </a:extLst>
          </p:cNvPr>
          <p:cNvGrpSpPr/>
          <p:nvPr/>
        </p:nvGrpSpPr>
        <p:grpSpPr>
          <a:xfrm>
            <a:off x="5953228" y="2085459"/>
            <a:ext cx="541902" cy="545364"/>
            <a:chOff x="2814762" y="1415332"/>
            <a:chExt cx="2488758" cy="2504660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69E18043-491E-D8F6-F870-55A23C4F93D8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43035FF-3E26-92D9-450A-680EA04E7089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id="{3DC1450C-8A7F-32F0-0AE4-F8B4788BCFE7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443AE6-2B27-B942-A640-7DF3A7D8C7D7}"/>
              </a:ext>
            </a:extLst>
          </p:cNvPr>
          <p:cNvGrpSpPr/>
          <p:nvPr/>
        </p:nvGrpSpPr>
        <p:grpSpPr>
          <a:xfrm>
            <a:off x="5210789" y="2085459"/>
            <a:ext cx="541902" cy="545364"/>
            <a:chOff x="2814762" y="1415332"/>
            <a:chExt cx="2488758" cy="2504660"/>
          </a:xfrm>
        </p:grpSpPr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DC0437E3-91AF-60B4-C420-6CEAC35D37EA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12FA35A-A8AD-A8F0-7193-CA58E55F0F62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9">
              <a:extLst>
                <a:ext uri="{FF2B5EF4-FFF2-40B4-BE49-F238E27FC236}">
                  <a16:creationId xmlns:a16="http://schemas.microsoft.com/office/drawing/2014/main" id="{D6109C95-36F5-0422-02E7-7C6B57B6B240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806389C-D74F-5228-070A-C0944FA0A1B6}"/>
              </a:ext>
            </a:extLst>
          </p:cNvPr>
          <p:cNvGrpSpPr/>
          <p:nvPr/>
        </p:nvGrpSpPr>
        <p:grpSpPr>
          <a:xfrm>
            <a:off x="3706075" y="3603972"/>
            <a:ext cx="541902" cy="545364"/>
            <a:chOff x="2814762" y="1415332"/>
            <a:chExt cx="2488758" cy="2504660"/>
          </a:xfrm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2C92F84A-0A46-0712-1E92-4DBD44B447A3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856F406-DD24-45A7-CC8A-274E4CC293BA}"/>
                </a:ext>
              </a:extLst>
            </p:cNvPr>
            <p:cNvSpPr/>
            <p:nvPr/>
          </p:nvSpPr>
          <p:spPr>
            <a:xfrm>
              <a:off x="2814762" y="2027581"/>
              <a:ext cx="1868555" cy="187650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9">
              <a:extLst>
                <a:ext uri="{FF2B5EF4-FFF2-40B4-BE49-F238E27FC236}">
                  <a16:creationId xmlns:a16="http://schemas.microsoft.com/office/drawing/2014/main" id="{89460700-140E-1EA7-A752-D700FB58F916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B265024-7F86-6F4E-05C2-FE4228C6113A}"/>
              </a:ext>
            </a:extLst>
          </p:cNvPr>
          <p:cNvGrpSpPr/>
          <p:nvPr/>
        </p:nvGrpSpPr>
        <p:grpSpPr>
          <a:xfrm>
            <a:off x="6696858" y="1320218"/>
            <a:ext cx="541902" cy="545364"/>
            <a:chOff x="2814762" y="1415332"/>
            <a:chExt cx="2488758" cy="2504660"/>
          </a:xfrm>
        </p:grpSpPr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BD7DF8D3-7C58-1183-B472-03F485C95D38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F4EFB6-9C70-0F00-E080-E55A3B18352E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9">
              <a:extLst>
                <a:ext uri="{FF2B5EF4-FFF2-40B4-BE49-F238E27FC236}">
                  <a16:creationId xmlns:a16="http://schemas.microsoft.com/office/drawing/2014/main" id="{45DA14D4-B9C4-6F13-BF95-C6193C568E30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42DD774-5DEB-E500-31BB-95DCE3364359}"/>
              </a:ext>
            </a:extLst>
          </p:cNvPr>
          <p:cNvGrpSpPr/>
          <p:nvPr/>
        </p:nvGrpSpPr>
        <p:grpSpPr>
          <a:xfrm>
            <a:off x="6696858" y="3599670"/>
            <a:ext cx="541902" cy="545364"/>
            <a:chOff x="2814762" y="1415332"/>
            <a:chExt cx="2488758" cy="2504660"/>
          </a:xfrm>
        </p:grpSpPr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3A5498BE-29C9-5687-6E5C-06F169D68D7A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C32D13-97F8-D5DB-CC6F-87508CF64020}"/>
                </a:ext>
              </a:extLst>
            </p:cNvPr>
            <p:cNvSpPr/>
            <p:nvPr/>
          </p:nvSpPr>
          <p:spPr>
            <a:xfrm>
              <a:off x="2814762" y="2027581"/>
              <a:ext cx="1868555" cy="187650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9">
              <a:extLst>
                <a:ext uri="{FF2B5EF4-FFF2-40B4-BE49-F238E27FC236}">
                  <a16:creationId xmlns:a16="http://schemas.microsoft.com/office/drawing/2014/main" id="{D1AFD58D-25CB-6ECD-D6A2-8FBCAB791B5A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33C1706-0CAC-029D-4BF5-6E3B1955C741}"/>
              </a:ext>
            </a:extLst>
          </p:cNvPr>
          <p:cNvGrpSpPr/>
          <p:nvPr/>
        </p:nvGrpSpPr>
        <p:grpSpPr>
          <a:xfrm>
            <a:off x="4453733" y="2081996"/>
            <a:ext cx="541902" cy="545364"/>
            <a:chOff x="2814762" y="1415332"/>
            <a:chExt cx="2488758" cy="2504660"/>
          </a:xfrm>
        </p:grpSpPr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E67043D2-4ABC-3EB2-DDD6-5D62FB69CEFD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CE53534-E694-2DB9-EADA-6F241B3AF399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BFAC5EA5-4F21-2610-27C6-A0C10CE71663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AA6AF3C-D852-5ECD-2914-84365941085B}"/>
              </a:ext>
            </a:extLst>
          </p:cNvPr>
          <p:cNvGrpSpPr/>
          <p:nvPr/>
        </p:nvGrpSpPr>
        <p:grpSpPr>
          <a:xfrm>
            <a:off x="4452121" y="3603972"/>
            <a:ext cx="541902" cy="545364"/>
            <a:chOff x="2814762" y="1415332"/>
            <a:chExt cx="2488758" cy="2504660"/>
          </a:xfrm>
        </p:grpSpPr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5A7C4210-90EC-B9B0-EA82-92FF579C83BB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2F645A-B9D4-EF43-6386-BBD67992ABF0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9">
              <a:extLst>
                <a:ext uri="{FF2B5EF4-FFF2-40B4-BE49-F238E27FC236}">
                  <a16:creationId xmlns:a16="http://schemas.microsoft.com/office/drawing/2014/main" id="{DEE70D41-C5CE-5C32-04ED-70DC0765807E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D9B012F-B681-6D29-6D35-D6E9DC819A4C}"/>
              </a:ext>
            </a:extLst>
          </p:cNvPr>
          <p:cNvGrpSpPr/>
          <p:nvPr/>
        </p:nvGrpSpPr>
        <p:grpSpPr>
          <a:xfrm>
            <a:off x="6696858" y="2867569"/>
            <a:ext cx="541902" cy="545364"/>
            <a:chOff x="2814762" y="1415332"/>
            <a:chExt cx="2488758" cy="2504660"/>
          </a:xfrm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DA058735-2FFB-A740-F04B-0405C39D72E4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2AA96B3-CE95-0CE5-FA32-8DF3EECD373E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9">
              <a:extLst>
                <a:ext uri="{FF2B5EF4-FFF2-40B4-BE49-F238E27FC236}">
                  <a16:creationId xmlns:a16="http://schemas.microsoft.com/office/drawing/2014/main" id="{2B572704-0B2D-2B26-A15C-94A9355F8E5F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780D3F-CB52-9441-9818-DF056A02CDDD}"/>
              </a:ext>
            </a:extLst>
          </p:cNvPr>
          <p:cNvGrpSpPr/>
          <p:nvPr/>
        </p:nvGrpSpPr>
        <p:grpSpPr>
          <a:xfrm>
            <a:off x="7445105" y="1320669"/>
            <a:ext cx="541902" cy="545364"/>
            <a:chOff x="2814762" y="1415332"/>
            <a:chExt cx="2488758" cy="2504660"/>
          </a:xfrm>
        </p:grpSpPr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35551045-051F-602F-B2EC-9DC916BC4251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5772F33-CAF8-992E-7AD9-351FDE008A24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9">
              <a:extLst>
                <a:ext uri="{FF2B5EF4-FFF2-40B4-BE49-F238E27FC236}">
                  <a16:creationId xmlns:a16="http://schemas.microsoft.com/office/drawing/2014/main" id="{4C12C39F-C463-0423-A460-E4967BA31E6C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A70CF07-57BB-78D4-1ED9-B0C88FA7AE04}"/>
              </a:ext>
            </a:extLst>
          </p:cNvPr>
          <p:cNvGrpSpPr/>
          <p:nvPr/>
        </p:nvGrpSpPr>
        <p:grpSpPr>
          <a:xfrm>
            <a:off x="5210789" y="3600509"/>
            <a:ext cx="541902" cy="545364"/>
            <a:chOff x="2814762" y="1415332"/>
            <a:chExt cx="2488758" cy="2504660"/>
          </a:xfrm>
        </p:grpSpPr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082B8382-0570-3254-FC58-345A136F2C41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B1C00FA-4523-C9AE-361A-FBE4A3464434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9">
              <a:extLst>
                <a:ext uri="{FF2B5EF4-FFF2-40B4-BE49-F238E27FC236}">
                  <a16:creationId xmlns:a16="http://schemas.microsoft.com/office/drawing/2014/main" id="{25BDDD8C-E9F4-156A-6288-0073C12D2464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23AF70-8FFD-97DC-6ED0-50AA986E8D81}"/>
              </a:ext>
            </a:extLst>
          </p:cNvPr>
          <p:cNvGrpSpPr/>
          <p:nvPr/>
        </p:nvGrpSpPr>
        <p:grpSpPr>
          <a:xfrm>
            <a:off x="5204982" y="2876872"/>
            <a:ext cx="541902" cy="545364"/>
            <a:chOff x="2814762" y="1415332"/>
            <a:chExt cx="2488758" cy="2504660"/>
          </a:xfrm>
        </p:grpSpPr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6E4F5CDC-38EE-28B3-8203-F176323D7967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BC8A501-BC0C-7E44-168B-1C73DA500F76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9">
              <a:extLst>
                <a:ext uri="{FF2B5EF4-FFF2-40B4-BE49-F238E27FC236}">
                  <a16:creationId xmlns:a16="http://schemas.microsoft.com/office/drawing/2014/main" id="{37B15DC4-96DF-18FF-5068-D06859EAAD7C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2F471DA-177D-FE79-9E27-F0F5C0F502C6}"/>
              </a:ext>
            </a:extLst>
          </p:cNvPr>
          <p:cNvGrpSpPr/>
          <p:nvPr/>
        </p:nvGrpSpPr>
        <p:grpSpPr>
          <a:xfrm>
            <a:off x="5961247" y="2873553"/>
            <a:ext cx="541902" cy="545364"/>
            <a:chOff x="2814762" y="1415332"/>
            <a:chExt cx="2488758" cy="2504660"/>
          </a:xfrm>
        </p:grpSpPr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DED4AF1A-EB42-ADA0-B0F7-87428C33704D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CD9BE16-63B7-F1EF-604E-52050CB05789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">
              <a:extLst>
                <a:ext uri="{FF2B5EF4-FFF2-40B4-BE49-F238E27FC236}">
                  <a16:creationId xmlns:a16="http://schemas.microsoft.com/office/drawing/2014/main" id="{8CFD6FBB-BDE2-1FCA-C70D-ACCE8DF3668E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080EDF4-2258-66F0-C72E-227521F361EA}"/>
              </a:ext>
            </a:extLst>
          </p:cNvPr>
          <p:cNvGrpSpPr/>
          <p:nvPr/>
        </p:nvGrpSpPr>
        <p:grpSpPr>
          <a:xfrm>
            <a:off x="3709046" y="1329302"/>
            <a:ext cx="519692" cy="527569"/>
            <a:chOff x="4699650" y="1449213"/>
            <a:chExt cx="2551782" cy="259046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165F0EB-0D66-9E0E-4F79-AA607DAE21B3}"/>
                </a:ext>
              </a:extLst>
            </p:cNvPr>
            <p:cNvGrpSpPr/>
            <p:nvPr/>
          </p:nvGrpSpPr>
          <p:grpSpPr>
            <a:xfrm>
              <a:off x="4699650" y="1471590"/>
              <a:ext cx="2551782" cy="2568084"/>
              <a:chOff x="2814762" y="1415332"/>
              <a:chExt cx="2488758" cy="2504660"/>
            </a:xfrm>
          </p:grpSpPr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8B8B0CF8-AFB1-10EF-1C25-C19C21BCE3A3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D5BBADE-2295-521F-782F-C74310884B1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9">
                <a:extLst>
                  <a:ext uri="{FF2B5EF4-FFF2-40B4-BE49-F238E27FC236}">
                    <a16:creationId xmlns:a16="http://schemas.microsoft.com/office/drawing/2014/main" id="{65DADA0A-2BD9-C233-7CFC-7A5E57A765C7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04C5B7F-A0EB-5FB7-EA63-5ED6FC267808}"/>
                </a:ext>
              </a:extLst>
            </p:cNvPr>
            <p:cNvGrpSpPr/>
            <p:nvPr/>
          </p:nvGrpSpPr>
          <p:grpSpPr>
            <a:xfrm>
              <a:off x="4699650" y="3090241"/>
              <a:ext cx="927205" cy="933128"/>
              <a:chOff x="2814762" y="1415332"/>
              <a:chExt cx="2488758" cy="2504660"/>
            </a:xfrm>
          </p:grpSpPr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4035F3F5-C99A-4F3B-83F5-7B1FE5CAA9E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EF92BB84-9804-D07B-4E38-217053C361E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9">
                <a:extLst>
                  <a:ext uri="{FF2B5EF4-FFF2-40B4-BE49-F238E27FC236}">
                    <a16:creationId xmlns:a16="http://schemas.microsoft.com/office/drawing/2014/main" id="{AC15D327-B41B-5580-4274-8B18EF163BDB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AFFAEED-D30F-675E-42BD-F7C4A1591A0D}"/>
                </a:ext>
              </a:extLst>
            </p:cNvPr>
            <p:cNvGrpSpPr/>
            <p:nvPr/>
          </p:nvGrpSpPr>
          <p:grpSpPr>
            <a:xfrm>
              <a:off x="5313680" y="3090241"/>
              <a:ext cx="927205" cy="933128"/>
              <a:chOff x="2814762" y="1415332"/>
              <a:chExt cx="2488758" cy="2504660"/>
            </a:xfrm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33911639-EB6C-853D-D3CE-4DD2CE8F237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2F44E68-6B98-4D2E-8945-8083E0207A8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9">
                <a:extLst>
                  <a:ext uri="{FF2B5EF4-FFF2-40B4-BE49-F238E27FC236}">
                    <a16:creationId xmlns:a16="http://schemas.microsoft.com/office/drawing/2014/main" id="{D7140ABF-7613-BF5D-0680-46A9E3EA235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CAE93C3-59E2-3F16-0728-F1F66FB995A6}"/>
                </a:ext>
              </a:extLst>
            </p:cNvPr>
            <p:cNvGrpSpPr/>
            <p:nvPr/>
          </p:nvGrpSpPr>
          <p:grpSpPr>
            <a:xfrm>
              <a:off x="6324227" y="2666006"/>
              <a:ext cx="927205" cy="933128"/>
              <a:chOff x="2814762" y="1415332"/>
              <a:chExt cx="2488758" cy="2504660"/>
            </a:xfrm>
          </p:grpSpPr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AB46A528-91B1-88EF-B3D8-796C5B2F2A4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08BD06C-56DA-417E-3AB3-86D6DEC0A072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9">
                <a:extLst>
                  <a:ext uri="{FF2B5EF4-FFF2-40B4-BE49-F238E27FC236}">
                    <a16:creationId xmlns:a16="http://schemas.microsoft.com/office/drawing/2014/main" id="{C72C2038-014E-1DC4-B384-618E04EA446C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4C4AAC6-ACB4-93B5-0EE0-5B10AED06AAC}"/>
                </a:ext>
              </a:extLst>
            </p:cNvPr>
            <p:cNvGrpSpPr/>
            <p:nvPr/>
          </p:nvGrpSpPr>
          <p:grpSpPr>
            <a:xfrm>
              <a:off x="6122962" y="2867111"/>
              <a:ext cx="927205" cy="933128"/>
              <a:chOff x="2814762" y="1415332"/>
              <a:chExt cx="2488758" cy="2504660"/>
            </a:xfrm>
          </p:grpSpPr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BAF043AF-A244-231D-CC9A-A3923BBAC4E7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C2237E3-2D3D-F98B-784D-8031A06E024E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9">
                <a:extLst>
                  <a:ext uri="{FF2B5EF4-FFF2-40B4-BE49-F238E27FC236}">
                    <a16:creationId xmlns:a16="http://schemas.microsoft.com/office/drawing/2014/main" id="{5E1903DF-E607-6DA3-2B7E-AED5DBF127EC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6E3209F-5A84-F50A-BA84-E95E25CC1E3C}"/>
                </a:ext>
              </a:extLst>
            </p:cNvPr>
            <p:cNvGrpSpPr/>
            <p:nvPr/>
          </p:nvGrpSpPr>
          <p:grpSpPr>
            <a:xfrm>
              <a:off x="5921881" y="3075727"/>
              <a:ext cx="927205" cy="933128"/>
              <a:chOff x="2814762" y="1415332"/>
              <a:chExt cx="2488758" cy="2504660"/>
            </a:xfrm>
          </p:grpSpPr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id="{10E1E7FF-DC9B-AD3E-8683-2C13AB54D5F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18C4011F-143F-4883-B39B-0F7684D96F2C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9">
                <a:extLst>
                  <a:ext uri="{FF2B5EF4-FFF2-40B4-BE49-F238E27FC236}">
                    <a16:creationId xmlns:a16="http://schemas.microsoft.com/office/drawing/2014/main" id="{46261CEC-CBDE-198C-FD2A-8F1BD4B9C0D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1191F7F-E24E-8DC2-56E4-7E48FC0380B1}"/>
                </a:ext>
              </a:extLst>
            </p:cNvPr>
            <p:cNvGrpSpPr/>
            <p:nvPr/>
          </p:nvGrpSpPr>
          <p:grpSpPr>
            <a:xfrm>
              <a:off x="5117995" y="1454812"/>
              <a:ext cx="927205" cy="933128"/>
              <a:chOff x="2814762" y="1415332"/>
              <a:chExt cx="2488758" cy="2504660"/>
            </a:xfrm>
          </p:grpSpPr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3D536403-62AF-FB07-F466-1933910B1049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A49A327-BA88-584C-BD8E-171ADB1C29E0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9">
                <a:extLst>
                  <a:ext uri="{FF2B5EF4-FFF2-40B4-BE49-F238E27FC236}">
                    <a16:creationId xmlns:a16="http://schemas.microsoft.com/office/drawing/2014/main" id="{8305D1D5-2444-47D3-C134-FF2F2A70418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FA782DF-ACF7-FD99-AB37-FFAF879F923F}"/>
                </a:ext>
              </a:extLst>
            </p:cNvPr>
            <p:cNvGrpSpPr/>
            <p:nvPr/>
          </p:nvGrpSpPr>
          <p:grpSpPr>
            <a:xfrm>
              <a:off x="4909657" y="1663428"/>
              <a:ext cx="927205" cy="933128"/>
              <a:chOff x="2814762" y="1415332"/>
              <a:chExt cx="2488758" cy="2504660"/>
            </a:xfrm>
          </p:grpSpPr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2D45CFA9-7A82-C814-C83C-175F789CA7F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26989198-EACF-472E-270E-AD9F8708441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9">
                <a:extLst>
                  <a:ext uri="{FF2B5EF4-FFF2-40B4-BE49-F238E27FC236}">
                    <a16:creationId xmlns:a16="http://schemas.microsoft.com/office/drawing/2014/main" id="{B4AE802D-E150-35EF-4703-21135C50A8B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0112497-BDF7-92E0-A38A-889FC871F4B7}"/>
                </a:ext>
              </a:extLst>
            </p:cNvPr>
            <p:cNvGrpSpPr/>
            <p:nvPr/>
          </p:nvGrpSpPr>
          <p:grpSpPr>
            <a:xfrm>
              <a:off x="5764114" y="1454812"/>
              <a:ext cx="927205" cy="933128"/>
              <a:chOff x="2814762" y="1415332"/>
              <a:chExt cx="2488758" cy="2504660"/>
            </a:xfrm>
          </p:grpSpPr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329E5A10-7328-1921-CB6F-8282CB908C1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B069671-5388-D84D-814E-3775C80EEEBE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9">
                <a:extLst>
                  <a:ext uri="{FF2B5EF4-FFF2-40B4-BE49-F238E27FC236}">
                    <a16:creationId xmlns:a16="http://schemas.microsoft.com/office/drawing/2014/main" id="{47D1B7E9-C3FD-2276-C5B9-5CC7A2A33B1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E85AF8B-BC8A-D435-AEA0-743B930A7685}"/>
                </a:ext>
              </a:extLst>
            </p:cNvPr>
            <p:cNvGrpSpPr/>
            <p:nvPr/>
          </p:nvGrpSpPr>
          <p:grpSpPr>
            <a:xfrm>
              <a:off x="5548519" y="1663428"/>
              <a:ext cx="927205" cy="933128"/>
              <a:chOff x="2814762" y="1415332"/>
              <a:chExt cx="2488758" cy="2504660"/>
            </a:xfrm>
          </p:grpSpPr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id="{BBDAE960-7903-2615-D5DB-17230B8AB8FF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0F21D80E-5637-B8E8-E548-E923EB7074B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9">
                <a:extLst>
                  <a:ext uri="{FF2B5EF4-FFF2-40B4-BE49-F238E27FC236}">
                    <a16:creationId xmlns:a16="http://schemas.microsoft.com/office/drawing/2014/main" id="{F998EC0F-FD68-5497-2E26-3C2D9B82D80D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92F8929-B8B7-4474-EF27-79F0CEDFF3D9}"/>
                </a:ext>
              </a:extLst>
            </p:cNvPr>
            <p:cNvGrpSpPr/>
            <p:nvPr/>
          </p:nvGrpSpPr>
          <p:grpSpPr>
            <a:xfrm>
              <a:off x="4699650" y="2418294"/>
              <a:ext cx="927205" cy="933128"/>
              <a:chOff x="2814762" y="1415332"/>
              <a:chExt cx="2488758" cy="2504660"/>
            </a:xfrm>
          </p:grpSpPr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id="{FDE185E2-27E8-3C16-ED23-927C11C6C64D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911E497F-F2F3-88B0-B164-1F2F873C8801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9">
                <a:extLst>
                  <a:ext uri="{FF2B5EF4-FFF2-40B4-BE49-F238E27FC236}">
                    <a16:creationId xmlns:a16="http://schemas.microsoft.com/office/drawing/2014/main" id="{D833F050-1914-EC20-D520-1B6C49806AF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3FBCB10-676E-AC48-966F-7DBDA5B0A661}"/>
                </a:ext>
              </a:extLst>
            </p:cNvPr>
            <p:cNvGrpSpPr/>
            <p:nvPr/>
          </p:nvGrpSpPr>
          <p:grpSpPr>
            <a:xfrm>
              <a:off x="5313680" y="2418294"/>
              <a:ext cx="927205" cy="933128"/>
              <a:chOff x="2814762" y="1415332"/>
              <a:chExt cx="2488758" cy="2504660"/>
            </a:xfrm>
          </p:grpSpPr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id="{84795584-D5D5-6C8E-8109-CB7A1E3B61B8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4B1B6EB-FBD2-A98B-D149-415B360FFFB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9">
                <a:extLst>
                  <a:ext uri="{FF2B5EF4-FFF2-40B4-BE49-F238E27FC236}">
                    <a16:creationId xmlns:a16="http://schemas.microsoft.com/office/drawing/2014/main" id="{02F4B3A4-45A3-737B-F3CE-3D1D72846D5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BB7681F-401E-B50C-EA15-E1AFFAE7095E}"/>
                </a:ext>
              </a:extLst>
            </p:cNvPr>
            <p:cNvGrpSpPr/>
            <p:nvPr/>
          </p:nvGrpSpPr>
          <p:grpSpPr>
            <a:xfrm>
              <a:off x="6324227" y="2001316"/>
              <a:ext cx="927205" cy="933128"/>
              <a:chOff x="2814762" y="1415332"/>
              <a:chExt cx="2488758" cy="2504660"/>
            </a:xfrm>
          </p:grpSpPr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F438D3CF-A150-30BB-0F0C-66A47F6A9666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6DC1C307-8F60-2A9E-C5BB-79D82FD8CE48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9">
                <a:extLst>
                  <a:ext uri="{FF2B5EF4-FFF2-40B4-BE49-F238E27FC236}">
                    <a16:creationId xmlns:a16="http://schemas.microsoft.com/office/drawing/2014/main" id="{9571349A-EB00-69C5-581E-370E08CF24D0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758AC19-26F2-9892-9EAD-F54B40054B7F}"/>
                </a:ext>
              </a:extLst>
            </p:cNvPr>
            <p:cNvGrpSpPr/>
            <p:nvPr/>
          </p:nvGrpSpPr>
          <p:grpSpPr>
            <a:xfrm>
              <a:off x="6122962" y="2202421"/>
              <a:ext cx="927205" cy="933128"/>
              <a:chOff x="2814762" y="1415332"/>
              <a:chExt cx="2488758" cy="2504660"/>
            </a:xfrm>
          </p:grpSpPr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138D3A11-B375-4D8D-DD64-0C5514E8C77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91C7D1C1-565A-0333-118C-7CC9322E6AF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9">
                <a:extLst>
                  <a:ext uri="{FF2B5EF4-FFF2-40B4-BE49-F238E27FC236}">
                    <a16:creationId xmlns:a16="http://schemas.microsoft.com/office/drawing/2014/main" id="{0F912D63-91D5-59F5-606B-25EDD058068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3E06DE2-ECCB-1912-4F7C-515C24266ED5}"/>
                </a:ext>
              </a:extLst>
            </p:cNvPr>
            <p:cNvGrpSpPr/>
            <p:nvPr/>
          </p:nvGrpSpPr>
          <p:grpSpPr>
            <a:xfrm>
              <a:off x="5921881" y="2411037"/>
              <a:ext cx="927205" cy="933128"/>
              <a:chOff x="2814762" y="1415332"/>
              <a:chExt cx="2488758" cy="2504660"/>
            </a:xfrm>
          </p:grpSpPr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EC15E092-70D6-3EF7-1058-286439018AC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64CCBDDA-1307-6A79-1CCF-0A81722AE680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9">
                <a:extLst>
                  <a:ext uri="{FF2B5EF4-FFF2-40B4-BE49-F238E27FC236}">
                    <a16:creationId xmlns:a16="http://schemas.microsoft.com/office/drawing/2014/main" id="{D3A27837-95EC-7F79-1919-164902F73DC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C139B24-E8D6-506B-51E0-B823929804C6}"/>
                </a:ext>
              </a:extLst>
            </p:cNvPr>
            <p:cNvGrpSpPr/>
            <p:nvPr/>
          </p:nvGrpSpPr>
          <p:grpSpPr>
            <a:xfrm>
              <a:off x="4699650" y="1873448"/>
              <a:ext cx="927205" cy="933128"/>
              <a:chOff x="2814762" y="1415332"/>
              <a:chExt cx="2488758" cy="2504660"/>
            </a:xfrm>
          </p:grpSpPr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A981FFCE-ED95-132A-235F-C108A0E8FC1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10D32F18-527A-BC7D-2A6C-BBF41CEBB22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9">
                <a:extLst>
                  <a:ext uri="{FF2B5EF4-FFF2-40B4-BE49-F238E27FC236}">
                    <a16:creationId xmlns:a16="http://schemas.microsoft.com/office/drawing/2014/main" id="{D4E8B304-294D-7B74-513A-5178C5E0B030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D5D1B8E-A92F-DCFB-2C15-4BF5AFDC3493}"/>
                </a:ext>
              </a:extLst>
            </p:cNvPr>
            <p:cNvGrpSpPr/>
            <p:nvPr/>
          </p:nvGrpSpPr>
          <p:grpSpPr>
            <a:xfrm>
              <a:off x="5349965" y="1873448"/>
              <a:ext cx="927205" cy="933128"/>
              <a:chOff x="2814762" y="1415332"/>
              <a:chExt cx="2488758" cy="2504660"/>
            </a:xfrm>
          </p:grpSpPr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DC191F05-6F9D-AE5F-7F3A-927A73E39404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91D16FD-C93F-B03C-2D56-E182C129E7C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9">
                <a:extLst>
                  <a:ext uri="{FF2B5EF4-FFF2-40B4-BE49-F238E27FC236}">
                    <a16:creationId xmlns:a16="http://schemas.microsoft.com/office/drawing/2014/main" id="{63B024E4-3D87-DD9D-1901-B2C565E49C9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DFAAF1B-A6DE-37AE-DC93-19E7597601C0}"/>
                </a:ext>
              </a:extLst>
            </p:cNvPr>
            <p:cNvGrpSpPr/>
            <p:nvPr/>
          </p:nvGrpSpPr>
          <p:grpSpPr>
            <a:xfrm>
              <a:off x="6324227" y="1449213"/>
              <a:ext cx="927205" cy="933128"/>
              <a:chOff x="2814762" y="1415332"/>
              <a:chExt cx="2488758" cy="2504660"/>
            </a:xfrm>
          </p:grpSpPr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AB23A15C-D91E-52B6-64C6-D828CAF0EC4D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5CA738E-1D7C-7617-35BA-944EF2BD2B9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9">
                <a:extLst>
                  <a:ext uri="{FF2B5EF4-FFF2-40B4-BE49-F238E27FC236}">
                    <a16:creationId xmlns:a16="http://schemas.microsoft.com/office/drawing/2014/main" id="{D2DAE7D0-8C55-217A-DA6E-9B1CADA2DA74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78773FD-63FC-C2CC-0DB4-10A3091D2F23}"/>
                </a:ext>
              </a:extLst>
            </p:cNvPr>
            <p:cNvGrpSpPr/>
            <p:nvPr/>
          </p:nvGrpSpPr>
          <p:grpSpPr>
            <a:xfrm>
              <a:off x="6122962" y="1650318"/>
              <a:ext cx="927205" cy="933128"/>
              <a:chOff x="2814762" y="1415332"/>
              <a:chExt cx="2488758" cy="2504660"/>
            </a:xfrm>
          </p:grpSpPr>
          <p:sp>
            <p:nvSpPr>
              <p:cNvPr id="129" name="Cube 128">
                <a:extLst>
                  <a:ext uri="{FF2B5EF4-FFF2-40B4-BE49-F238E27FC236}">
                    <a16:creationId xmlns:a16="http://schemas.microsoft.com/office/drawing/2014/main" id="{4438F4B4-4F09-926C-6475-56C65AEE6763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D7D1805-EC21-7191-3C19-C31E7A3A62B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9">
                <a:extLst>
                  <a:ext uri="{FF2B5EF4-FFF2-40B4-BE49-F238E27FC236}">
                    <a16:creationId xmlns:a16="http://schemas.microsoft.com/office/drawing/2014/main" id="{1F5A8DEC-028D-9C9D-522A-C6AF0F624B8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A6A6E29-8B71-3894-90A1-13C48104EEAB}"/>
                </a:ext>
              </a:extLst>
            </p:cNvPr>
            <p:cNvGrpSpPr/>
            <p:nvPr/>
          </p:nvGrpSpPr>
          <p:grpSpPr>
            <a:xfrm>
              <a:off x="5921881" y="1866191"/>
              <a:ext cx="927205" cy="933128"/>
              <a:chOff x="2814762" y="1415332"/>
              <a:chExt cx="2488758" cy="2504660"/>
            </a:xfrm>
          </p:grpSpPr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id="{DD01E722-3DEC-311A-284B-D2847309A427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CC9FB4-BEA3-5AAE-E00F-0E286B98E97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9">
                <a:extLst>
                  <a:ext uri="{FF2B5EF4-FFF2-40B4-BE49-F238E27FC236}">
                    <a16:creationId xmlns:a16="http://schemas.microsoft.com/office/drawing/2014/main" id="{EDC95356-979A-45AD-1CD0-5D991F858E24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A36ACB9-17F0-0152-CBF6-0BD84E437201}"/>
              </a:ext>
            </a:extLst>
          </p:cNvPr>
          <p:cNvGrpSpPr/>
          <p:nvPr/>
        </p:nvGrpSpPr>
        <p:grpSpPr>
          <a:xfrm>
            <a:off x="5955727" y="3595499"/>
            <a:ext cx="541902" cy="545364"/>
            <a:chOff x="2814762" y="1415332"/>
            <a:chExt cx="2488758" cy="2504660"/>
          </a:xfrm>
        </p:grpSpPr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0A7A6EC4-C1D0-3BE6-E0F5-1EC8B808B85C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888391D-F7C1-8681-DD15-9DE309666266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">
              <a:extLst>
                <a:ext uri="{FF2B5EF4-FFF2-40B4-BE49-F238E27FC236}">
                  <a16:creationId xmlns:a16="http://schemas.microsoft.com/office/drawing/2014/main" id="{BF438009-737B-C50B-0376-350BC94E9179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33CE447-40E7-4A16-0F96-2117BDEC8A8D}"/>
              </a:ext>
            </a:extLst>
          </p:cNvPr>
          <p:cNvGrpSpPr/>
          <p:nvPr/>
        </p:nvGrpSpPr>
        <p:grpSpPr>
          <a:xfrm>
            <a:off x="6696858" y="2077758"/>
            <a:ext cx="541902" cy="545364"/>
            <a:chOff x="2814762" y="1415332"/>
            <a:chExt cx="2488758" cy="2504660"/>
          </a:xfrm>
        </p:grpSpPr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7EEC40D0-386E-D7B1-5E52-D099712AF17E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56B5358-4F50-AFE4-26DD-D77084C7DC1B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">
              <a:extLst>
                <a:ext uri="{FF2B5EF4-FFF2-40B4-BE49-F238E27FC236}">
                  <a16:creationId xmlns:a16="http://schemas.microsoft.com/office/drawing/2014/main" id="{682B2483-993A-6AB8-F992-625DA18530C8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781C1BF-89BC-4093-9F25-CC532195E135}"/>
              </a:ext>
            </a:extLst>
          </p:cNvPr>
          <p:cNvGrpSpPr/>
          <p:nvPr/>
        </p:nvGrpSpPr>
        <p:grpSpPr>
          <a:xfrm>
            <a:off x="7441796" y="3594731"/>
            <a:ext cx="541902" cy="545364"/>
            <a:chOff x="2814762" y="1415332"/>
            <a:chExt cx="2488758" cy="2504660"/>
          </a:xfrm>
        </p:grpSpPr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F5EAD7C7-879B-79CF-9468-7CCAEC06F272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92D05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72697D3-5602-F1D8-EE49-4122A428804A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9">
              <a:extLst>
                <a:ext uri="{FF2B5EF4-FFF2-40B4-BE49-F238E27FC236}">
                  <a16:creationId xmlns:a16="http://schemas.microsoft.com/office/drawing/2014/main" id="{C5EF4A53-A495-E8AC-73B4-BAB96F4DF006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7FE0C5-19FD-21A5-DE16-E3F1A5F152B3}"/>
              </a:ext>
            </a:extLst>
          </p:cNvPr>
          <p:cNvGrpSpPr/>
          <p:nvPr/>
        </p:nvGrpSpPr>
        <p:grpSpPr>
          <a:xfrm>
            <a:off x="4452121" y="1321949"/>
            <a:ext cx="541902" cy="545364"/>
            <a:chOff x="2814762" y="1415332"/>
            <a:chExt cx="2488758" cy="2504660"/>
          </a:xfrm>
        </p:grpSpPr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CFEF1D3B-F03F-2409-E126-7BE9240CC608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9D4FA0D-06DA-490C-61F1-6F6339BE055D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CAE61B2E-A8BF-C300-03A0-E496FE0FF8C0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0434F4-E7EB-9E90-A5F5-540672C52901}"/>
              </a:ext>
            </a:extLst>
          </p:cNvPr>
          <p:cNvGrpSpPr/>
          <p:nvPr/>
        </p:nvGrpSpPr>
        <p:grpSpPr>
          <a:xfrm>
            <a:off x="3703876" y="1321949"/>
            <a:ext cx="541902" cy="545364"/>
            <a:chOff x="2814762" y="1415332"/>
            <a:chExt cx="2488758" cy="2504660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E4874C7B-4AF6-7AD7-F964-3EE11233F03A}"/>
                </a:ext>
              </a:extLst>
            </p:cNvPr>
            <p:cNvSpPr/>
            <p:nvPr/>
          </p:nvSpPr>
          <p:spPr>
            <a:xfrm>
              <a:off x="2814762" y="1415332"/>
              <a:ext cx="2488758" cy="2488758"/>
            </a:xfrm>
            <a:prstGeom prst="cube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D9AF9B-C793-F547-E7B1-BE745DB64AD0}"/>
                </a:ext>
              </a:extLst>
            </p:cNvPr>
            <p:cNvSpPr/>
            <p:nvPr/>
          </p:nvSpPr>
          <p:spPr>
            <a:xfrm>
              <a:off x="2814762" y="2027583"/>
              <a:ext cx="1868556" cy="187650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6AA65B6E-5685-F551-B5AD-10F43AB985BB}"/>
                </a:ext>
              </a:extLst>
            </p:cNvPr>
            <p:cNvSpPr/>
            <p:nvPr/>
          </p:nvSpPr>
          <p:spPr>
            <a:xfrm>
              <a:off x="4675368" y="1415332"/>
              <a:ext cx="628152" cy="2504660"/>
            </a:xfrm>
            <a:custGeom>
              <a:avLst/>
              <a:gdLst>
                <a:gd name="connsiteX0" fmla="*/ 0 w 1486894"/>
                <a:gd name="connsiteY0" fmla="*/ 0 h 1876507"/>
                <a:gd name="connsiteX1" fmla="*/ 1486894 w 1486894"/>
                <a:gd name="connsiteY1" fmla="*/ 0 h 1876507"/>
                <a:gd name="connsiteX2" fmla="*/ 1486894 w 1486894"/>
                <a:gd name="connsiteY2" fmla="*/ 1876507 h 1876507"/>
                <a:gd name="connsiteX3" fmla="*/ 0 w 1486894"/>
                <a:gd name="connsiteY3" fmla="*/ 1876507 h 1876507"/>
                <a:gd name="connsiteX4" fmla="*/ 0 w 1486894"/>
                <a:gd name="connsiteY4" fmla="*/ 0 h 1876507"/>
                <a:gd name="connsiteX0" fmla="*/ 667909 w 2154803"/>
                <a:gd name="connsiteY0" fmla="*/ 0 h 2520563"/>
                <a:gd name="connsiteX1" fmla="*/ 2154803 w 2154803"/>
                <a:gd name="connsiteY1" fmla="*/ 0 h 2520563"/>
                <a:gd name="connsiteX2" fmla="*/ 0 w 2154803"/>
                <a:gd name="connsiteY2" fmla="*/ 2520563 h 2520563"/>
                <a:gd name="connsiteX3" fmla="*/ 667909 w 2154803"/>
                <a:gd name="connsiteY3" fmla="*/ 1876507 h 2520563"/>
                <a:gd name="connsiteX4" fmla="*/ 667909 w 2154803"/>
                <a:gd name="connsiteY4" fmla="*/ 0 h 2520563"/>
                <a:gd name="connsiteX0" fmla="*/ 667909 w 667909"/>
                <a:gd name="connsiteY0" fmla="*/ 0 h 2520563"/>
                <a:gd name="connsiteX1" fmla="*/ 63610 w 667909"/>
                <a:gd name="connsiteY1" fmla="*/ 604299 h 2520563"/>
                <a:gd name="connsiteX2" fmla="*/ 0 w 667909"/>
                <a:gd name="connsiteY2" fmla="*/ 2520563 h 2520563"/>
                <a:gd name="connsiteX3" fmla="*/ 667909 w 667909"/>
                <a:gd name="connsiteY3" fmla="*/ 1876507 h 2520563"/>
                <a:gd name="connsiteX4" fmla="*/ 667909 w 667909"/>
                <a:gd name="connsiteY4" fmla="*/ 0 h 2520563"/>
                <a:gd name="connsiteX0" fmla="*/ 628152 w 628152"/>
                <a:gd name="connsiteY0" fmla="*/ 0 h 2504660"/>
                <a:gd name="connsiteX1" fmla="*/ 23853 w 628152"/>
                <a:gd name="connsiteY1" fmla="*/ 604299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  <a:gd name="connsiteX0" fmla="*/ 628152 w 628152"/>
                <a:gd name="connsiteY0" fmla="*/ 0 h 2504660"/>
                <a:gd name="connsiteX1" fmla="*/ 15902 w 628152"/>
                <a:gd name="connsiteY1" fmla="*/ 620202 h 2504660"/>
                <a:gd name="connsiteX2" fmla="*/ 0 w 628152"/>
                <a:gd name="connsiteY2" fmla="*/ 2504660 h 2504660"/>
                <a:gd name="connsiteX3" fmla="*/ 628152 w 628152"/>
                <a:gd name="connsiteY3" fmla="*/ 1876507 h 2504660"/>
                <a:gd name="connsiteX4" fmla="*/ 628152 w 628152"/>
                <a:gd name="connsiteY4" fmla="*/ 0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152" h="2504660">
                  <a:moveTo>
                    <a:pt x="628152" y="0"/>
                  </a:moveTo>
                  <a:lnTo>
                    <a:pt x="15902" y="620202"/>
                  </a:lnTo>
                  <a:lnTo>
                    <a:pt x="0" y="2504660"/>
                  </a:lnTo>
                  <a:lnTo>
                    <a:pt x="628152" y="1876507"/>
                  </a:lnTo>
                  <a:lnTo>
                    <a:pt x="628152" y="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5000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4A480-B11B-25D8-0A81-551AC4CE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600521"/>
            <a:ext cx="5900057" cy="2468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14351-34C0-BAB2-E4B5-00D674964523}"/>
              </a:ext>
            </a:extLst>
          </p:cNvPr>
          <p:cNvSpPr/>
          <p:nvPr/>
        </p:nvSpPr>
        <p:spPr>
          <a:xfrm>
            <a:off x="3419546" y="1169139"/>
            <a:ext cx="4852165" cy="3119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07D451C-7304-20E7-59A1-E21D3C0420BB}"/>
              </a:ext>
            </a:extLst>
          </p:cNvPr>
          <p:cNvGrpSpPr/>
          <p:nvPr/>
        </p:nvGrpSpPr>
        <p:grpSpPr>
          <a:xfrm>
            <a:off x="3699874" y="1320218"/>
            <a:ext cx="4287133" cy="2829118"/>
            <a:chOff x="3765187" y="1392788"/>
            <a:chExt cx="4287133" cy="2829118"/>
          </a:xfrm>
          <a:solidFill>
            <a:schemeClr val="bg1">
              <a:lumMod val="95000"/>
            </a:schemeClr>
          </a:solidFill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380FC37-DCDF-AE14-395C-1E356E43718F}"/>
                </a:ext>
              </a:extLst>
            </p:cNvPr>
            <p:cNvGrpSpPr/>
            <p:nvPr/>
          </p:nvGrpSpPr>
          <p:grpSpPr>
            <a:xfrm>
              <a:off x="3769189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BC05AC01-1BF4-96C6-7820-ACF6C3895F3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709135C-C41D-74EC-F3A8-F5EB7B0680E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9">
                <a:extLst>
                  <a:ext uri="{FF2B5EF4-FFF2-40B4-BE49-F238E27FC236}">
                    <a16:creationId xmlns:a16="http://schemas.microsoft.com/office/drawing/2014/main" id="{5B843E7E-0757-723E-9DAD-730F9E7DCD8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D95898A-F606-77AE-7E0F-33AFAA7BE347}"/>
                </a:ext>
              </a:extLst>
            </p:cNvPr>
            <p:cNvGrpSpPr/>
            <p:nvPr/>
          </p:nvGrpSpPr>
          <p:grpSpPr>
            <a:xfrm>
              <a:off x="3765187" y="296238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A9649428-7D48-E6C0-3719-AC9F13858A5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A58C2BAD-094C-2CDD-C976-EC71E3424EB6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9">
                <a:extLst>
                  <a:ext uri="{FF2B5EF4-FFF2-40B4-BE49-F238E27FC236}">
                    <a16:creationId xmlns:a16="http://schemas.microsoft.com/office/drawing/2014/main" id="{B9D35364-14B4-7DC4-55E1-A5441B5D476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9659C8A-FDB8-26CB-9798-4D8E6FA484DB}"/>
                </a:ext>
              </a:extLst>
            </p:cNvPr>
            <p:cNvGrpSpPr/>
            <p:nvPr/>
          </p:nvGrpSpPr>
          <p:grpSpPr>
            <a:xfrm>
              <a:off x="7509173" y="215456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EE189EE4-602D-99E1-ECDB-5579DDF37F3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6257E618-A673-4690-8A69-613EC18851D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9">
                <a:extLst>
                  <a:ext uri="{FF2B5EF4-FFF2-40B4-BE49-F238E27FC236}">
                    <a16:creationId xmlns:a16="http://schemas.microsoft.com/office/drawing/2014/main" id="{CFDDA5E4-CD53-72D1-50E9-D2BB0C14F74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BFEB9F7-3807-97B4-E36E-0193F934C697}"/>
                </a:ext>
              </a:extLst>
            </p:cNvPr>
            <p:cNvGrpSpPr/>
            <p:nvPr/>
          </p:nvGrpSpPr>
          <p:grpSpPr>
            <a:xfrm>
              <a:off x="7508129" y="29401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070B969A-341C-7359-40B6-D98DD140A55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42C72DE9-5FBE-B33A-D579-A217AF204D2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Rectangle 9">
                <a:extLst>
                  <a:ext uri="{FF2B5EF4-FFF2-40B4-BE49-F238E27FC236}">
                    <a16:creationId xmlns:a16="http://schemas.microsoft.com/office/drawing/2014/main" id="{712640D9-0C29-488C-A861-2511C038860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44C2B46-3BE7-FE54-3531-860B687C2739}"/>
                </a:ext>
              </a:extLst>
            </p:cNvPr>
            <p:cNvGrpSpPr/>
            <p:nvPr/>
          </p:nvGrpSpPr>
          <p:grpSpPr>
            <a:xfrm>
              <a:off x="4520633" y="2955405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04A2F67E-E539-34F9-13A9-7B83ACCF75EF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6D009E83-DF97-58A2-3974-A3322A021810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9">
                <a:extLst>
                  <a:ext uri="{FF2B5EF4-FFF2-40B4-BE49-F238E27FC236}">
                    <a16:creationId xmlns:a16="http://schemas.microsoft.com/office/drawing/2014/main" id="{EE9FDB0F-A041-61F6-9656-3F09C591702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8DEA2E1-5D21-F7C0-CF79-2C21B80ABB40}"/>
                </a:ext>
              </a:extLst>
            </p:cNvPr>
            <p:cNvGrpSpPr/>
            <p:nvPr/>
          </p:nvGrpSpPr>
          <p:grpSpPr>
            <a:xfrm>
              <a:off x="3769188" y="217897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ED975687-B081-ACD9-1F65-1E389380C21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396D188-F00A-1683-AE41-F8811443B95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9">
                <a:extLst>
                  <a:ext uri="{FF2B5EF4-FFF2-40B4-BE49-F238E27FC236}">
                    <a16:creationId xmlns:a16="http://schemas.microsoft.com/office/drawing/2014/main" id="{64877A75-384E-799E-4ECB-FCD3E75B994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FD4678A-FC7B-930B-6B05-726254A60F1A}"/>
                </a:ext>
              </a:extLst>
            </p:cNvPr>
            <p:cNvGrpSpPr/>
            <p:nvPr/>
          </p:nvGrpSpPr>
          <p:grpSpPr>
            <a:xfrm>
              <a:off x="5270295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DACA9BEE-3B41-7975-F0BE-6B556E1FD48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895285E7-0541-AFDF-5345-04355EABEF6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9">
                <a:extLst>
                  <a:ext uri="{FF2B5EF4-FFF2-40B4-BE49-F238E27FC236}">
                    <a16:creationId xmlns:a16="http://schemas.microsoft.com/office/drawing/2014/main" id="{9200F396-4439-B37B-A01F-C9CC00A3A78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9FDDA69-DC1D-FD33-2F6A-4906CE311E61}"/>
                </a:ext>
              </a:extLst>
            </p:cNvPr>
            <p:cNvGrpSpPr/>
            <p:nvPr/>
          </p:nvGrpSpPr>
          <p:grpSpPr>
            <a:xfrm>
              <a:off x="6018541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F4132337-FFCF-D09F-B80F-268BBC02F447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2C48C1A-E34B-FD0D-0DEF-80BDAB73FF8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9">
                <a:extLst>
                  <a:ext uri="{FF2B5EF4-FFF2-40B4-BE49-F238E27FC236}">
                    <a16:creationId xmlns:a16="http://schemas.microsoft.com/office/drawing/2014/main" id="{746F60CF-3516-E6ED-265D-D8E6362FCC0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5E247B8-4D96-408D-59E8-CA412C113F50}"/>
                </a:ext>
              </a:extLst>
            </p:cNvPr>
            <p:cNvGrpSpPr/>
            <p:nvPr/>
          </p:nvGrpSpPr>
          <p:grpSpPr>
            <a:xfrm>
              <a:off x="6018541" y="215802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DF83FD16-9F43-6A9E-5381-DA6C83861C56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48A4A40C-5DA2-9CE6-E639-59C9B827907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9">
                <a:extLst>
                  <a:ext uri="{FF2B5EF4-FFF2-40B4-BE49-F238E27FC236}">
                    <a16:creationId xmlns:a16="http://schemas.microsoft.com/office/drawing/2014/main" id="{54F3F350-AC9A-4909-D6F0-51B39FD29BC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FC546C3-1B7E-93B9-B82A-B84A7DA1ACB1}"/>
                </a:ext>
              </a:extLst>
            </p:cNvPr>
            <p:cNvGrpSpPr/>
            <p:nvPr/>
          </p:nvGrpSpPr>
          <p:grpSpPr>
            <a:xfrm>
              <a:off x="5276102" y="215802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0778A88D-444F-A418-8193-6F8F86CED40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BAEF4306-1843-1F0A-5E24-9E6E24E05C2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9">
                <a:extLst>
                  <a:ext uri="{FF2B5EF4-FFF2-40B4-BE49-F238E27FC236}">
                    <a16:creationId xmlns:a16="http://schemas.microsoft.com/office/drawing/2014/main" id="{6908CC34-1067-ED4F-AADB-89323D8AA20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05BB402-F7A3-84D2-4DE8-87090E8E0273}"/>
                </a:ext>
              </a:extLst>
            </p:cNvPr>
            <p:cNvGrpSpPr/>
            <p:nvPr/>
          </p:nvGrpSpPr>
          <p:grpSpPr>
            <a:xfrm>
              <a:off x="4517434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3A51A23E-7A20-24BF-1DCF-246F676FB579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B000983-DE21-E394-8234-4F7517DBBA0D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9">
                <a:extLst>
                  <a:ext uri="{FF2B5EF4-FFF2-40B4-BE49-F238E27FC236}">
                    <a16:creationId xmlns:a16="http://schemas.microsoft.com/office/drawing/2014/main" id="{09D6BD01-ABD5-D223-E4CE-EC7048F66BC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3CC9D57-40B3-C8CB-F452-BC6AF33D464A}"/>
                </a:ext>
              </a:extLst>
            </p:cNvPr>
            <p:cNvGrpSpPr/>
            <p:nvPr/>
          </p:nvGrpSpPr>
          <p:grpSpPr>
            <a:xfrm>
              <a:off x="3771388" y="36765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id="{A911AB46-21DE-E91E-FAC0-9FBBC821B48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548ADEF-B375-6191-2D7B-52C7E5307B5E}"/>
                  </a:ext>
                </a:extLst>
              </p:cNvPr>
              <p:cNvSpPr/>
              <p:nvPr/>
            </p:nvSpPr>
            <p:spPr>
              <a:xfrm>
                <a:off x="2814762" y="2027581"/>
                <a:ext cx="1868555" cy="1876506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 9">
                <a:extLst>
                  <a:ext uri="{FF2B5EF4-FFF2-40B4-BE49-F238E27FC236}">
                    <a16:creationId xmlns:a16="http://schemas.microsoft.com/office/drawing/2014/main" id="{9B38B09F-0939-438A-12D2-5E18C26B9A6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AA26095-47E9-FCE1-9E46-5642B530F760}"/>
                </a:ext>
              </a:extLst>
            </p:cNvPr>
            <p:cNvGrpSpPr/>
            <p:nvPr/>
          </p:nvGrpSpPr>
          <p:grpSpPr>
            <a:xfrm>
              <a:off x="6762171" y="139278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C3F66D54-1CBE-774D-3516-36BC0154B893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E10CB13-91B7-BFE0-FC22-D4B9C0982B7F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9">
                <a:extLst>
                  <a:ext uri="{FF2B5EF4-FFF2-40B4-BE49-F238E27FC236}">
                    <a16:creationId xmlns:a16="http://schemas.microsoft.com/office/drawing/2014/main" id="{8EAF2ACE-BAE0-5D7B-8C91-9A44DD2E643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F70C7A5-A16F-9452-71AD-BB668D1749CE}"/>
                </a:ext>
              </a:extLst>
            </p:cNvPr>
            <p:cNvGrpSpPr/>
            <p:nvPr/>
          </p:nvGrpSpPr>
          <p:grpSpPr>
            <a:xfrm>
              <a:off x="6762171" y="3672240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683291A4-4C4A-062C-26B8-67B309FEC21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C38E59B-FBFF-6A8E-FA23-654C852BBC7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9">
                <a:extLst>
                  <a:ext uri="{FF2B5EF4-FFF2-40B4-BE49-F238E27FC236}">
                    <a16:creationId xmlns:a16="http://schemas.microsoft.com/office/drawing/2014/main" id="{05CDC77B-8A52-174C-4C66-EA6270F87B7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914C2B2C-6E39-1A27-9F3B-3BAD11B08F52}"/>
                </a:ext>
              </a:extLst>
            </p:cNvPr>
            <p:cNvGrpSpPr/>
            <p:nvPr/>
          </p:nvGrpSpPr>
          <p:grpSpPr>
            <a:xfrm>
              <a:off x="4519046" y="215456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E92E6AF4-685A-B327-D47A-C8EF3915EDC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280D3C7-103C-D750-610E-98CD1118BB3F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9">
                <a:extLst>
                  <a:ext uri="{FF2B5EF4-FFF2-40B4-BE49-F238E27FC236}">
                    <a16:creationId xmlns:a16="http://schemas.microsoft.com/office/drawing/2014/main" id="{106E97CA-8A8F-1B3D-400E-0B7A019642EC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C1D1E5D-61FC-86D9-EECD-21F435BFBEE7}"/>
                </a:ext>
              </a:extLst>
            </p:cNvPr>
            <p:cNvGrpSpPr/>
            <p:nvPr/>
          </p:nvGrpSpPr>
          <p:grpSpPr>
            <a:xfrm>
              <a:off x="4517434" y="36765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id="{62595E63-9F9E-1152-1F71-74B855F37E0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90ABAACD-3208-FF0D-5DEF-FF72C7DB6391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9">
                <a:extLst>
                  <a:ext uri="{FF2B5EF4-FFF2-40B4-BE49-F238E27FC236}">
                    <a16:creationId xmlns:a16="http://schemas.microsoft.com/office/drawing/2014/main" id="{24C43E22-B947-A7DA-2422-B90FCC7E7C3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7FC164F-5AC6-8F28-B5F5-96634523BE47}"/>
                </a:ext>
              </a:extLst>
            </p:cNvPr>
            <p:cNvGrpSpPr/>
            <p:nvPr/>
          </p:nvGrpSpPr>
          <p:grpSpPr>
            <a:xfrm>
              <a:off x="6762171" y="29401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id="{4B991D59-809C-C21D-056A-3BCF93B7B8ED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A31F6B3-0911-320B-76B2-33B26D96BEB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9">
                <a:extLst>
                  <a:ext uri="{FF2B5EF4-FFF2-40B4-BE49-F238E27FC236}">
                    <a16:creationId xmlns:a16="http://schemas.microsoft.com/office/drawing/2014/main" id="{1B410962-7CDA-6577-1483-92FBEDCDA03A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20D7EE8-B5AD-E35B-584D-501BFB208614}"/>
                </a:ext>
              </a:extLst>
            </p:cNvPr>
            <p:cNvGrpSpPr/>
            <p:nvPr/>
          </p:nvGrpSpPr>
          <p:grpSpPr>
            <a:xfrm>
              <a:off x="7510418" y="13932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id="{52E5F372-DB19-95FA-304D-EBB22B73922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B5232D5-BB96-45DF-47EE-BA2336BE2694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9">
                <a:extLst>
                  <a:ext uri="{FF2B5EF4-FFF2-40B4-BE49-F238E27FC236}">
                    <a16:creationId xmlns:a16="http://schemas.microsoft.com/office/drawing/2014/main" id="{15B3056D-E0AD-DBE7-FB5C-256A933BDE4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2C6BBCD-15D4-6FED-AAE5-A3C674F24CCA}"/>
                </a:ext>
              </a:extLst>
            </p:cNvPr>
            <p:cNvGrpSpPr/>
            <p:nvPr/>
          </p:nvGrpSpPr>
          <p:grpSpPr>
            <a:xfrm>
              <a:off x="5276102" y="367307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E880D657-3A5F-107C-1926-A3065E599072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9CAB044-F02F-D8AE-EAF6-77311C7B1DF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9">
                <a:extLst>
                  <a:ext uri="{FF2B5EF4-FFF2-40B4-BE49-F238E27FC236}">
                    <a16:creationId xmlns:a16="http://schemas.microsoft.com/office/drawing/2014/main" id="{86289853-751D-9010-EEF2-7648316B7CD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CA0F8D67-CA52-C1DB-EE4D-04F082DC5450}"/>
                </a:ext>
              </a:extLst>
            </p:cNvPr>
            <p:cNvGrpSpPr/>
            <p:nvPr/>
          </p:nvGrpSpPr>
          <p:grpSpPr>
            <a:xfrm>
              <a:off x="5270295" y="29494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1B2D2AA7-0880-955B-5697-EC413B22542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FDF3E9E-325B-6EB3-B035-1A84387FD61D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9">
                <a:extLst>
                  <a:ext uri="{FF2B5EF4-FFF2-40B4-BE49-F238E27FC236}">
                    <a16:creationId xmlns:a16="http://schemas.microsoft.com/office/drawing/2014/main" id="{3335AA80-1C1D-D209-9199-40B05EC6B66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083A4AB-1FE7-0F81-C8AB-30DFCE4BA7E4}"/>
                </a:ext>
              </a:extLst>
            </p:cNvPr>
            <p:cNvGrpSpPr/>
            <p:nvPr/>
          </p:nvGrpSpPr>
          <p:grpSpPr>
            <a:xfrm>
              <a:off x="6026560" y="2946123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9DF6CAAA-A004-6346-7891-2164FA2BDA9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5F4A7EC-D9C8-6A59-1085-109541ECD91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9">
                <a:extLst>
                  <a:ext uri="{FF2B5EF4-FFF2-40B4-BE49-F238E27FC236}">
                    <a16:creationId xmlns:a16="http://schemas.microsoft.com/office/drawing/2014/main" id="{98E9012E-31A5-3DD6-F87C-374BA5E527C4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3553F11-70D3-533A-EBFA-AC187F13A37A}"/>
                </a:ext>
              </a:extLst>
            </p:cNvPr>
            <p:cNvGrpSpPr/>
            <p:nvPr/>
          </p:nvGrpSpPr>
          <p:grpSpPr>
            <a:xfrm>
              <a:off x="6021040" y="366806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BE705BFE-B3AA-7731-F54B-D5F446544EF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6812276B-669D-4C3E-BB0E-5F0D2D472FB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9">
                <a:extLst>
                  <a:ext uri="{FF2B5EF4-FFF2-40B4-BE49-F238E27FC236}">
                    <a16:creationId xmlns:a16="http://schemas.microsoft.com/office/drawing/2014/main" id="{EFD5305C-B946-F911-8823-EF415CAA811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59ED5C01-AF82-91CB-5677-F839A3B9C3BB}"/>
                </a:ext>
              </a:extLst>
            </p:cNvPr>
            <p:cNvGrpSpPr/>
            <p:nvPr/>
          </p:nvGrpSpPr>
          <p:grpSpPr>
            <a:xfrm>
              <a:off x="6762171" y="215032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46003D6D-F5CB-BFD1-5B50-73FF05F3D36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5011665-9025-C66D-99CF-CC4ADBB26CC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9">
                <a:extLst>
                  <a:ext uri="{FF2B5EF4-FFF2-40B4-BE49-F238E27FC236}">
                    <a16:creationId xmlns:a16="http://schemas.microsoft.com/office/drawing/2014/main" id="{90BF4753-17CB-DFD0-EF0C-340BA4E5083B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EA749FA-4925-EEF2-254A-0E73F3A6DD3B}"/>
                </a:ext>
              </a:extLst>
            </p:cNvPr>
            <p:cNvGrpSpPr/>
            <p:nvPr/>
          </p:nvGrpSpPr>
          <p:grpSpPr>
            <a:xfrm>
              <a:off x="7507109" y="3667301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B7224CC-FEAB-5765-9CFD-2B2DF17E0F4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BFC1417-1E4C-7441-AEF3-D99D422E16FC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9">
                <a:extLst>
                  <a:ext uri="{FF2B5EF4-FFF2-40B4-BE49-F238E27FC236}">
                    <a16:creationId xmlns:a16="http://schemas.microsoft.com/office/drawing/2014/main" id="{68EB8F7E-5979-026E-C943-20E3488BC97D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480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4A480-B11B-25D8-0A81-551AC4CE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600521"/>
            <a:ext cx="5900057" cy="2468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14351-34C0-BAB2-E4B5-00D674964523}"/>
              </a:ext>
            </a:extLst>
          </p:cNvPr>
          <p:cNvSpPr/>
          <p:nvPr/>
        </p:nvSpPr>
        <p:spPr>
          <a:xfrm>
            <a:off x="3419546" y="1169139"/>
            <a:ext cx="4852165" cy="3119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07D451C-7304-20E7-59A1-E21D3C0420BB}"/>
              </a:ext>
            </a:extLst>
          </p:cNvPr>
          <p:cNvGrpSpPr/>
          <p:nvPr/>
        </p:nvGrpSpPr>
        <p:grpSpPr>
          <a:xfrm>
            <a:off x="3699874" y="1320218"/>
            <a:ext cx="4287133" cy="2829118"/>
            <a:chOff x="3765187" y="1392788"/>
            <a:chExt cx="4287133" cy="2829118"/>
          </a:xfrm>
          <a:solidFill>
            <a:schemeClr val="bg1">
              <a:lumMod val="95000"/>
            </a:schemeClr>
          </a:solidFill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380FC37-DCDF-AE14-395C-1E356E43718F}"/>
                </a:ext>
              </a:extLst>
            </p:cNvPr>
            <p:cNvGrpSpPr/>
            <p:nvPr/>
          </p:nvGrpSpPr>
          <p:grpSpPr>
            <a:xfrm>
              <a:off x="3769189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BC05AC01-1BF4-96C6-7820-ACF6C3895F3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709135C-C41D-74EC-F3A8-F5EB7B0680E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9">
                <a:extLst>
                  <a:ext uri="{FF2B5EF4-FFF2-40B4-BE49-F238E27FC236}">
                    <a16:creationId xmlns:a16="http://schemas.microsoft.com/office/drawing/2014/main" id="{5B843E7E-0757-723E-9DAD-730F9E7DCD8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D95898A-F606-77AE-7E0F-33AFAA7BE347}"/>
                </a:ext>
              </a:extLst>
            </p:cNvPr>
            <p:cNvGrpSpPr/>
            <p:nvPr/>
          </p:nvGrpSpPr>
          <p:grpSpPr>
            <a:xfrm>
              <a:off x="3765187" y="296238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A9649428-7D48-E6C0-3719-AC9F13858A5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A58C2BAD-094C-2CDD-C976-EC71E3424EB6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9">
                <a:extLst>
                  <a:ext uri="{FF2B5EF4-FFF2-40B4-BE49-F238E27FC236}">
                    <a16:creationId xmlns:a16="http://schemas.microsoft.com/office/drawing/2014/main" id="{B9D35364-14B4-7DC4-55E1-A5441B5D476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9659C8A-FDB8-26CB-9798-4D8E6FA484DB}"/>
                </a:ext>
              </a:extLst>
            </p:cNvPr>
            <p:cNvGrpSpPr/>
            <p:nvPr/>
          </p:nvGrpSpPr>
          <p:grpSpPr>
            <a:xfrm>
              <a:off x="7509173" y="215456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EE189EE4-602D-99E1-ECDB-5579DDF37F3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6257E618-A673-4690-8A69-613EC18851D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9">
                <a:extLst>
                  <a:ext uri="{FF2B5EF4-FFF2-40B4-BE49-F238E27FC236}">
                    <a16:creationId xmlns:a16="http://schemas.microsoft.com/office/drawing/2014/main" id="{CFDDA5E4-CD53-72D1-50E9-D2BB0C14F74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BFEB9F7-3807-97B4-E36E-0193F934C697}"/>
                </a:ext>
              </a:extLst>
            </p:cNvPr>
            <p:cNvGrpSpPr/>
            <p:nvPr/>
          </p:nvGrpSpPr>
          <p:grpSpPr>
            <a:xfrm>
              <a:off x="7508129" y="29401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070B969A-341C-7359-40B6-D98DD140A55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42C72DE9-5FBE-B33A-D579-A217AF204D2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Rectangle 9">
                <a:extLst>
                  <a:ext uri="{FF2B5EF4-FFF2-40B4-BE49-F238E27FC236}">
                    <a16:creationId xmlns:a16="http://schemas.microsoft.com/office/drawing/2014/main" id="{712640D9-0C29-488C-A861-2511C038860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44C2B46-3BE7-FE54-3531-860B687C2739}"/>
                </a:ext>
              </a:extLst>
            </p:cNvPr>
            <p:cNvGrpSpPr/>
            <p:nvPr/>
          </p:nvGrpSpPr>
          <p:grpSpPr>
            <a:xfrm>
              <a:off x="4520633" y="2955405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04A2F67E-E539-34F9-13A9-7B83ACCF75EF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6D009E83-DF97-58A2-3974-A3322A021810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9">
                <a:extLst>
                  <a:ext uri="{FF2B5EF4-FFF2-40B4-BE49-F238E27FC236}">
                    <a16:creationId xmlns:a16="http://schemas.microsoft.com/office/drawing/2014/main" id="{EE9FDB0F-A041-61F6-9656-3F09C591702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8DEA2E1-5D21-F7C0-CF79-2C21B80ABB40}"/>
                </a:ext>
              </a:extLst>
            </p:cNvPr>
            <p:cNvGrpSpPr/>
            <p:nvPr/>
          </p:nvGrpSpPr>
          <p:grpSpPr>
            <a:xfrm>
              <a:off x="3769188" y="217897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ED975687-B081-ACD9-1F65-1E389380C21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396D188-F00A-1683-AE41-F8811443B95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9">
                <a:extLst>
                  <a:ext uri="{FF2B5EF4-FFF2-40B4-BE49-F238E27FC236}">
                    <a16:creationId xmlns:a16="http://schemas.microsoft.com/office/drawing/2014/main" id="{64877A75-384E-799E-4ECB-FCD3E75B994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FD4678A-FC7B-930B-6B05-726254A60F1A}"/>
                </a:ext>
              </a:extLst>
            </p:cNvPr>
            <p:cNvGrpSpPr/>
            <p:nvPr/>
          </p:nvGrpSpPr>
          <p:grpSpPr>
            <a:xfrm>
              <a:off x="5270295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DACA9BEE-3B41-7975-F0BE-6B556E1FD48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895285E7-0541-AFDF-5345-04355EABEF6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9">
                <a:extLst>
                  <a:ext uri="{FF2B5EF4-FFF2-40B4-BE49-F238E27FC236}">
                    <a16:creationId xmlns:a16="http://schemas.microsoft.com/office/drawing/2014/main" id="{9200F396-4439-B37B-A01F-C9CC00A3A78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9FDDA69-DC1D-FD33-2F6A-4906CE311E61}"/>
                </a:ext>
              </a:extLst>
            </p:cNvPr>
            <p:cNvGrpSpPr/>
            <p:nvPr/>
          </p:nvGrpSpPr>
          <p:grpSpPr>
            <a:xfrm>
              <a:off x="6018541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F4132337-FFCF-D09F-B80F-268BBC02F447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2C48C1A-E34B-FD0D-0DEF-80BDAB73FF8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9">
                <a:extLst>
                  <a:ext uri="{FF2B5EF4-FFF2-40B4-BE49-F238E27FC236}">
                    <a16:creationId xmlns:a16="http://schemas.microsoft.com/office/drawing/2014/main" id="{746F60CF-3516-E6ED-265D-D8E6362FCC0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5E247B8-4D96-408D-59E8-CA412C113F50}"/>
                </a:ext>
              </a:extLst>
            </p:cNvPr>
            <p:cNvGrpSpPr/>
            <p:nvPr/>
          </p:nvGrpSpPr>
          <p:grpSpPr>
            <a:xfrm>
              <a:off x="6018541" y="215802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DF83FD16-9F43-6A9E-5381-DA6C83861C56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48A4A40C-5DA2-9CE6-E639-59C9B827907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9">
                <a:extLst>
                  <a:ext uri="{FF2B5EF4-FFF2-40B4-BE49-F238E27FC236}">
                    <a16:creationId xmlns:a16="http://schemas.microsoft.com/office/drawing/2014/main" id="{54F3F350-AC9A-4909-D6F0-51B39FD29BC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FC546C3-1B7E-93B9-B82A-B84A7DA1ACB1}"/>
                </a:ext>
              </a:extLst>
            </p:cNvPr>
            <p:cNvGrpSpPr/>
            <p:nvPr/>
          </p:nvGrpSpPr>
          <p:grpSpPr>
            <a:xfrm>
              <a:off x="5276102" y="215802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0778A88D-444F-A418-8193-6F8F86CED40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BAEF4306-1843-1F0A-5E24-9E6E24E05C2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9">
                <a:extLst>
                  <a:ext uri="{FF2B5EF4-FFF2-40B4-BE49-F238E27FC236}">
                    <a16:creationId xmlns:a16="http://schemas.microsoft.com/office/drawing/2014/main" id="{6908CC34-1067-ED4F-AADB-89323D8AA20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05BB402-F7A3-84D2-4DE8-87090E8E0273}"/>
                </a:ext>
              </a:extLst>
            </p:cNvPr>
            <p:cNvGrpSpPr/>
            <p:nvPr/>
          </p:nvGrpSpPr>
          <p:grpSpPr>
            <a:xfrm>
              <a:off x="4517434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3A51A23E-7A20-24BF-1DCF-246F676FB579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B000983-DE21-E394-8234-4F7517DBBA0D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9">
                <a:extLst>
                  <a:ext uri="{FF2B5EF4-FFF2-40B4-BE49-F238E27FC236}">
                    <a16:creationId xmlns:a16="http://schemas.microsoft.com/office/drawing/2014/main" id="{09D6BD01-ABD5-D223-E4CE-EC7048F66BC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3CC9D57-40B3-C8CB-F452-BC6AF33D464A}"/>
                </a:ext>
              </a:extLst>
            </p:cNvPr>
            <p:cNvGrpSpPr/>
            <p:nvPr/>
          </p:nvGrpSpPr>
          <p:grpSpPr>
            <a:xfrm>
              <a:off x="3771388" y="36765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id="{A911AB46-21DE-E91E-FAC0-9FBBC821B48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548ADEF-B375-6191-2D7B-52C7E5307B5E}"/>
                  </a:ext>
                </a:extLst>
              </p:cNvPr>
              <p:cNvSpPr/>
              <p:nvPr/>
            </p:nvSpPr>
            <p:spPr>
              <a:xfrm>
                <a:off x="2814762" y="2027581"/>
                <a:ext cx="1868555" cy="1876506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 9">
                <a:extLst>
                  <a:ext uri="{FF2B5EF4-FFF2-40B4-BE49-F238E27FC236}">
                    <a16:creationId xmlns:a16="http://schemas.microsoft.com/office/drawing/2014/main" id="{9B38B09F-0939-438A-12D2-5E18C26B9A6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AA26095-47E9-FCE1-9E46-5642B530F760}"/>
                </a:ext>
              </a:extLst>
            </p:cNvPr>
            <p:cNvGrpSpPr/>
            <p:nvPr/>
          </p:nvGrpSpPr>
          <p:grpSpPr>
            <a:xfrm>
              <a:off x="6762171" y="139278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C3F66D54-1CBE-774D-3516-36BC0154B893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E10CB13-91B7-BFE0-FC22-D4B9C0982B7F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9">
                <a:extLst>
                  <a:ext uri="{FF2B5EF4-FFF2-40B4-BE49-F238E27FC236}">
                    <a16:creationId xmlns:a16="http://schemas.microsoft.com/office/drawing/2014/main" id="{8EAF2ACE-BAE0-5D7B-8C91-9A44DD2E643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F70C7A5-A16F-9452-71AD-BB668D1749CE}"/>
                </a:ext>
              </a:extLst>
            </p:cNvPr>
            <p:cNvGrpSpPr/>
            <p:nvPr/>
          </p:nvGrpSpPr>
          <p:grpSpPr>
            <a:xfrm>
              <a:off x="6762171" y="3672240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683291A4-4C4A-062C-26B8-67B309FEC21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C38E59B-FBFF-6A8E-FA23-654C852BBC7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9">
                <a:extLst>
                  <a:ext uri="{FF2B5EF4-FFF2-40B4-BE49-F238E27FC236}">
                    <a16:creationId xmlns:a16="http://schemas.microsoft.com/office/drawing/2014/main" id="{05CDC77B-8A52-174C-4C66-EA6270F87B7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914C2B2C-6E39-1A27-9F3B-3BAD11B08F52}"/>
                </a:ext>
              </a:extLst>
            </p:cNvPr>
            <p:cNvGrpSpPr/>
            <p:nvPr/>
          </p:nvGrpSpPr>
          <p:grpSpPr>
            <a:xfrm>
              <a:off x="4519046" y="215456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E92E6AF4-685A-B327-D47A-C8EF3915EDC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280D3C7-103C-D750-610E-98CD1118BB3F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9">
                <a:extLst>
                  <a:ext uri="{FF2B5EF4-FFF2-40B4-BE49-F238E27FC236}">
                    <a16:creationId xmlns:a16="http://schemas.microsoft.com/office/drawing/2014/main" id="{106E97CA-8A8F-1B3D-400E-0B7A019642EC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C1D1E5D-61FC-86D9-EECD-21F435BFBEE7}"/>
                </a:ext>
              </a:extLst>
            </p:cNvPr>
            <p:cNvGrpSpPr/>
            <p:nvPr/>
          </p:nvGrpSpPr>
          <p:grpSpPr>
            <a:xfrm>
              <a:off x="4517434" y="36765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id="{62595E63-9F9E-1152-1F71-74B855F37E0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90ABAACD-3208-FF0D-5DEF-FF72C7DB6391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9">
                <a:extLst>
                  <a:ext uri="{FF2B5EF4-FFF2-40B4-BE49-F238E27FC236}">
                    <a16:creationId xmlns:a16="http://schemas.microsoft.com/office/drawing/2014/main" id="{24C43E22-B947-A7DA-2422-B90FCC7E7C3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7FC164F-5AC6-8F28-B5F5-96634523BE47}"/>
                </a:ext>
              </a:extLst>
            </p:cNvPr>
            <p:cNvGrpSpPr/>
            <p:nvPr/>
          </p:nvGrpSpPr>
          <p:grpSpPr>
            <a:xfrm>
              <a:off x="6762171" y="29401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id="{4B991D59-809C-C21D-056A-3BCF93B7B8ED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A31F6B3-0911-320B-76B2-33B26D96BEB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9">
                <a:extLst>
                  <a:ext uri="{FF2B5EF4-FFF2-40B4-BE49-F238E27FC236}">
                    <a16:creationId xmlns:a16="http://schemas.microsoft.com/office/drawing/2014/main" id="{1B410962-7CDA-6577-1483-92FBEDCDA03A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20D7EE8-B5AD-E35B-584D-501BFB208614}"/>
                </a:ext>
              </a:extLst>
            </p:cNvPr>
            <p:cNvGrpSpPr/>
            <p:nvPr/>
          </p:nvGrpSpPr>
          <p:grpSpPr>
            <a:xfrm>
              <a:off x="7510418" y="13932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id="{52E5F372-DB19-95FA-304D-EBB22B73922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B5232D5-BB96-45DF-47EE-BA2336BE2694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9">
                <a:extLst>
                  <a:ext uri="{FF2B5EF4-FFF2-40B4-BE49-F238E27FC236}">
                    <a16:creationId xmlns:a16="http://schemas.microsoft.com/office/drawing/2014/main" id="{15B3056D-E0AD-DBE7-FB5C-256A933BDE43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2C6BBCD-15D4-6FED-AAE5-A3C674F24CCA}"/>
                </a:ext>
              </a:extLst>
            </p:cNvPr>
            <p:cNvGrpSpPr/>
            <p:nvPr/>
          </p:nvGrpSpPr>
          <p:grpSpPr>
            <a:xfrm>
              <a:off x="5276102" y="367307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E880D657-3A5F-107C-1926-A3065E599072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9CAB044-F02F-D8AE-EAF6-77311C7B1DF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9">
                <a:extLst>
                  <a:ext uri="{FF2B5EF4-FFF2-40B4-BE49-F238E27FC236}">
                    <a16:creationId xmlns:a16="http://schemas.microsoft.com/office/drawing/2014/main" id="{86289853-751D-9010-EEF2-7648316B7CD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CA0F8D67-CA52-C1DB-EE4D-04F082DC5450}"/>
                </a:ext>
              </a:extLst>
            </p:cNvPr>
            <p:cNvGrpSpPr/>
            <p:nvPr/>
          </p:nvGrpSpPr>
          <p:grpSpPr>
            <a:xfrm>
              <a:off x="5270295" y="29494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1B2D2AA7-0880-955B-5697-EC413B22542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FDF3E9E-325B-6EB3-B035-1A84387FD61D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9">
                <a:extLst>
                  <a:ext uri="{FF2B5EF4-FFF2-40B4-BE49-F238E27FC236}">
                    <a16:creationId xmlns:a16="http://schemas.microsoft.com/office/drawing/2014/main" id="{3335AA80-1C1D-D209-9199-40B05EC6B66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083A4AB-1FE7-0F81-C8AB-30DFCE4BA7E4}"/>
                </a:ext>
              </a:extLst>
            </p:cNvPr>
            <p:cNvGrpSpPr/>
            <p:nvPr/>
          </p:nvGrpSpPr>
          <p:grpSpPr>
            <a:xfrm>
              <a:off x="6026560" y="2946123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9DF6CAAA-A004-6346-7891-2164FA2BDA9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5F4A7EC-D9C8-6A59-1085-109541ECD91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9">
                <a:extLst>
                  <a:ext uri="{FF2B5EF4-FFF2-40B4-BE49-F238E27FC236}">
                    <a16:creationId xmlns:a16="http://schemas.microsoft.com/office/drawing/2014/main" id="{98E9012E-31A5-3DD6-F87C-374BA5E527C4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3553F11-70D3-533A-EBFA-AC187F13A37A}"/>
                </a:ext>
              </a:extLst>
            </p:cNvPr>
            <p:cNvGrpSpPr/>
            <p:nvPr/>
          </p:nvGrpSpPr>
          <p:grpSpPr>
            <a:xfrm>
              <a:off x="6021040" y="366806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BE705BFE-B3AA-7731-F54B-D5F446544EF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6812276B-669D-4C3E-BB0E-5F0D2D472FB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9">
                <a:extLst>
                  <a:ext uri="{FF2B5EF4-FFF2-40B4-BE49-F238E27FC236}">
                    <a16:creationId xmlns:a16="http://schemas.microsoft.com/office/drawing/2014/main" id="{EFD5305C-B946-F911-8823-EF415CAA811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59ED5C01-AF82-91CB-5677-F839A3B9C3BB}"/>
                </a:ext>
              </a:extLst>
            </p:cNvPr>
            <p:cNvGrpSpPr/>
            <p:nvPr/>
          </p:nvGrpSpPr>
          <p:grpSpPr>
            <a:xfrm>
              <a:off x="6762171" y="215032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46003D6D-F5CB-BFD1-5B50-73FF05F3D36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5011665-9025-C66D-99CF-CC4ADBB26CC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9">
                <a:extLst>
                  <a:ext uri="{FF2B5EF4-FFF2-40B4-BE49-F238E27FC236}">
                    <a16:creationId xmlns:a16="http://schemas.microsoft.com/office/drawing/2014/main" id="{90BF4753-17CB-DFD0-EF0C-340BA4E5083B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EA749FA-4925-EEF2-254A-0E73F3A6DD3B}"/>
                </a:ext>
              </a:extLst>
            </p:cNvPr>
            <p:cNvGrpSpPr/>
            <p:nvPr/>
          </p:nvGrpSpPr>
          <p:grpSpPr>
            <a:xfrm>
              <a:off x="7507109" y="3667301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B7224CC-FEAB-5765-9CFD-2B2DF17E0F4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BFC1417-1E4C-7441-AEF3-D99D422E16FC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9">
                <a:extLst>
                  <a:ext uri="{FF2B5EF4-FFF2-40B4-BE49-F238E27FC236}">
                    <a16:creationId xmlns:a16="http://schemas.microsoft.com/office/drawing/2014/main" id="{68EB8F7E-5979-026E-C943-20E3488BC97D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7100407-2164-5B12-6693-92800D5CD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09" y="241000"/>
            <a:ext cx="2318999" cy="23189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8076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7C52E8-2CB3-5171-4FA9-67C035972612}"/>
              </a:ext>
            </a:extLst>
          </p:cNvPr>
          <p:cNvSpPr txBox="1">
            <a:spLocks/>
          </p:cNvSpPr>
          <p:nvPr/>
        </p:nvSpPr>
        <p:spPr>
          <a:xfrm>
            <a:off x="3048000" y="805542"/>
            <a:ext cx="6037942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65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65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65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65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4A480-B11B-25D8-0A81-551AC4CE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8" y="1600521"/>
            <a:ext cx="5900057" cy="2468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414351-34C0-BAB2-E4B5-00D674964523}"/>
              </a:ext>
            </a:extLst>
          </p:cNvPr>
          <p:cNvSpPr/>
          <p:nvPr/>
        </p:nvSpPr>
        <p:spPr>
          <a:xfrm>
            <a:off x="3419546" y="1169139"/>
            <a:ext cx="4852165" cy="31190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18B0DF8-0EA9-002B-F282-8D1F7775B421}"/>
              </a:ext>
            </a:extLst>
          </p:cNvPr>
          <p:cNvGrpSpPr/>
          <p:nvPr/>
        </p:nvGrpSpPr>
        <p:grpSpPr>
          <a:xfrm>
            <a:off x="3699874" y="1320218"/>
            <a:ext cx="4287133" cy="2829118"/>
            <a:chOff x="3765187" y="1392788"/>
            <a:chExt cx="4287133" cy="2829118"/>
          </a:xfrm>
          <a:solidFill>
            <a:schemeClr val="bg1">
              <a:lumMod val="95000"/>
            </a:schemeClr>
          </a:solidFill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C792853-6BF8-F114-7727-1CE28363902F}"/>
                </a:ext>
              </a:extLst>
            </p:cNvPr>
            <p:cNvGrpSpPr/>
            <p:nvPr/>
          </p:nvGrpSpPr>
          <p:grpSpPr>
            <a:xfrm>
              <a:off x="3769189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C1E3AD83-B19D-74B7-05E7-E1BE7EAD3DF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976346E3-0C87-0427-C504-8354916B38A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9">
                <a:extLst>
                  <a:ext uri="{FF2B5EF4-FFF2-40B4-BE49-F238E27FC236}">
                    <a16:creationId xmlns:a16="http://schemas.microsoft.com/office/drawing/2014/main" id="{149B9C82-732A-4AB7-D6AA-9CD36807A06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0FC0DF8-50F9-D591-FB59-E96310D4807A}"/>
                </a:ext>
              </a:extLst>
            </p:cNvPr>
            <p:cNvGrpSpPr/>
            <p:nvPr/>
          </p:nvGrpSpPr>
          <p:grpSpPr>
            <a:xfrm>
              <a:off x="3765187" y="296238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C0AD299F-5108-65DD-2431-3B67E689812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DA340B2-EFC4-D5F3-2FF3-B1ADF13C4366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9">
                <a:extLst>
                  <a:ext uri="{FF2B5EF4-FFF2-40B4-BE49-F238E27FC236}">
                    <a16:creationId xmlns:a16="http://schemas.microsoft.com/office/drawing/2014/main" id="{898F8D0E-DA1E-7425-9643-79ECED7EA1C4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F73255F-A787-DCFE-0AE9-BD66B873DEF9}"/>
                </a:ext>
              </a:extLst>
            </p:cNvPr>
            <p:cNvGrpSpPr/>
            <p:nvPr/>
          </p:nvGrpSpPr>
          <p:grpSpPr>
            <a:xfrm>
              <a:off x="7509173" y="215456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A81EA98A-5741-B4B7-D781-E07A87452BF2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D66A503D-B870-1375-852F-AD9C69550DA6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9">
                <a:extLst>
                  <a:ext uri="{FF2B5EF4-FFF2-40B4-BE49-F238E27FC236}">
                    <a16:creationId xmlns:a16="http://schemas.microsoft.com/office/drawing/2014/main" id="{69C91B96-7519-68DB-5855-66FAA57C985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A86A48D-08F3-7798-8F65-79F2EB7CE71E}"/>
                </a:ext>
              </a:extLst>
            </p:cNvPr>
            <p:cNvGrpSpPr/>
            <p:nvPr/>
          </p:nvGrpSpPr>
          <p:grpSpPr>
            <a:xfrm>
              <a:off x="7508129" y="29401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C5D95086-3805-119B-7BBE-476C5E71680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1DC062E-EA4C-5CE1-42C4-103DA0148968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Rectangle 9">
                <a:extLst>
                  <a:ext uri="{FF2B5EF4-FFF2-40B4-BE49-F238E27FC236}">
                    <a16:creationId xmlns:a16="http://schemas.microsoft.com/office/drawing/2014/main" id="{E7508212-5064-21D0-87B2-3B9E5084949C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3746852-9170-79AA-C5AE-52117E2958E8}"/>
                </a:ext>
              </a:extLst>
            </p:cNvPr>
            <p:cNvGrpSpPr/>
            <p:nvPr/>
          </p:nvGrpSpPr>
          <p:grpSpPr>
            <a:xfrm>
              <a:off x="4520633" y="2955405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BBE266AC-B234-DF33-54DA-61FD23D81511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AB3292B-4057-4764-0177-0BA09ADE9076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9">
                <a:extLst>
                  <a:ext uri="{FF2B5EF4-FFF2-40B4-BE49-F238E27FC236}">
                    <a16:creationId xmlns:a16="http://schemas.microsoft.com/office/drawing/2014/main" id="{0B5AD9F9-BADC-21E1-DF0A-5C6981CAB64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E4F946D-E95C-04F7-3AB5-D6DD4D49DF17}"/>
                </a:ext>
              </a:extLst>
            </p:cNvPr>
            <p:cNvGrpSpPr/>
            <p:nvPr/>
          </p:nvGrpSpPr>
          <p:grpSpPr>
            <a:xfrm>
              <a:off x="3769188" y="217897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14740A1B-D988-0867-4F1A-906612DD78EF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836DC517-3273-51B4-B944-41AA8D0B785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9">
                <a:extLst>
                  <a:ext uri="{FF2B5EF4-FFF2-40B4-BE49-F238E27FC236}">
                    <a16:creationId xmlns:a16="http://schemas.microsoft.com/office/drawing/2014/main" id="{D8CBEEE5-3B23-E61E-B2FC-34BB6439814C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CF78B2F-400F-62D6-A82E-56A4936131BB}"/>
                </a:ext>
              </a:extLst>
            </p:cNvPr>
            <p:cNvGrpSpPr/>
            <p:nvPr/>
          </p:nvGrpSpPr>
          <p:grpSpPr>
            <a:xfrm>
              <a:off x="5270295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A8F4BAD2-1938-7A12-2980-B3B73015CC2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6F608A6-A241-3876-6912-762D9FC6978E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9">
                <a:extLst>
                  <a:ext uri="{FF2B5EF4-FFF2-40B4-BE49-F238E27FC236}">
                    <a16:creationId xmlns:a16="http://schemas.microsoft.com/office/drawing/2014/main" id="{81FF5DB3-16F5-FE50-ED8F-092551178A0B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1873DF5-A9C1-7465-7CC7-8358E08DDA5F}"/>
                </a:ext>
              </a:extLst>
            </p:cNvPr>
            <p:cNvGrpSpPr/>
            <p:nvPr/>
          </p:nvGrpSpPr>
          <p:grpSpPr>
            <a:xfrm>
              <a:off x="6018541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AF089328-BC3A-9F39-4A25-AFE746DE514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0515AC0E-C97A-62D3-EB8A-5AC7E915CB7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9">
                <a:extLst>
                  <a:ext uri="{FF2B5EF4-FFF2-40B4-BE49-F238E27FC236}">
                    <a16:creationId xmlns:a16="http://schemas.microsoft.com/office/drawing/2014/main" id="{51DCE84D-AC8C-0CDA-92C2-9A357A7D023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DA26761-2282-61A5-2414-B490A0B92F0D}"/>
                </a:ext>
              </a:extLst>
            </p:cNvPr>
            <p:cNvGrpSpPr/>
            <p:nvPr/>
          </p:nvGrpSpPr>
          <p:grpSpPr>
            <a:xfrm>
              <a:off x="6018541" y="215802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27A09ABB-8EEE-2B6B-9DF6-E602AEE6916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95CF720-E0F1-92EA-AF84-F300763A1D9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9">
                <a:extLst>
                  <a:ext uri="{FF2B5EF4-FFF2-40B4-BE49-F238E27FC236}">
                    <a16:creationId xmlns:a16="http://schemas.microsoft.com/office/drawing/2014/main" id="{520094F6-CA11-6F62-644C-4A66B24C8377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16EB121-8826-95DF-6626-47E7D0C47156}"/>
                </a:ext>
              </a:extLst>
            </p:cNvPr>
            <p:cNvGrpSpPr/>
            <p:nvPr/>
          </p:nvGrpSpPr>
          <p:grpSpPr>
            <a:xfrm>
              <a:off x="5276102" y="215802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3" name="Cube 172">
                <a:extLst>
                  <a:ext uri="{FF2B5EF4-FFF2-40B4-BE49-F238E27FC236}">
                    <a16:creationId xmlns:a16="http://schemas.microsoft.com/office/drawing/2014/main" id="{9117D7D8-CC49-592B-AD65-0CD65CDE986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097C874-A8B9-0B70-80FD-3C788D1C18C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9">
                <a:extLst>
                  <a:ext uri="{FF2B5EF4-FFF2-40B4-BE49-F238E27FC236}">
                    <a16:creationId xmlns:a16="http://schemas.microsoft.com/office/drawing/2014/main" id="{7D10F279-0724-D634-AC65-6186EB0A0C9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7B9AD4B-BE0A-E461-089E-325568282870}"/>
                </a:ext>
              </a:extLst>
            </p:cNvPr>
            <p:cNvGrpSpPr/>
            <p:nvPr/>
          </p:nvGrpSpPr>
          <p:grpSpPr>
            <a:xfrm>
              <a:off x="4517434" y="139451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id="{176B2680-BF42-112B-2D40-AEA2F6215234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A1ADDB0-3F78-8B66-ABF3-697D5E9D4F7B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9">
                <a:extLst>
                  <a:ext uri="{FF2B5EF4-FFF2-40B4-BE49-F238E27FC236}">
                    <a16:creationId xmlns:a16="http://schemas.microsoft.com/office/drawing/2014/main" id="{7E0F6F2D-0963-E60A-92BB-609077EA8730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A9B700B-9F69-8FFE-1F52-DE89AB82F73C}"/>
                </a:ext>
              </a:extLst>
            </p:cNvPr>
            <p:cNvGrpSpPr/>
            <p:nvPr/>
          </p:nvGrpSpPr>
          <p:grpSpPr>
            <a:xfrm>
              <a:off x="3771388" y="36765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7" name="Cube 166">
                <a:extLst>
                  <a:ext uri="{FF2B5EF4-FFF2-40B4-BE49-F238E27FC236}">
                    <a16:creationId xmlns:a16="http://schemas.microsoft.com/office/drawing/2014/main" id="{80B0095A-AC6C-51C6-5903-36E5BD124F76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87BA35E9-707B-5653-654A-49373BDF3548}"/>
                  </a:ext>
                </a:extLst>
              </p:cNvPr>
              <p:cNvSpPr/>
              <p:nvPr/>
            </p:nvSpPr>
            <p:spPr>
              <a:xfrm>
                <a:off x="2814762" y="2027581"/>
                <a:ext cx="1868555" cy="1876506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9">
                <a:extLst>
                  <a:ext uri="{FF2B5EF4-FFF2-40B4-BE49-F238E27FC236}">
                    <a16:creationId xmlns:a16="http://schemas.microsoft.com/office/drawing/2014/main" id="{46BE343B-F228-A5B2-64D3-6F251E60B6D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2902FC49-853C-CDBE-FA8B-5779C32C9FB0}"/>
                </a:ext>
              </a:extLst>
            </p:cNvPr>
            <p:cNvGrpSpPr/>
            <p:nvPr/>
          </p:nvGrpSpPr>
          <p:grpSpPr>
            <a:xfrm>
              <a:off x="6762171" y="139278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79437E1C-3E61-EA61-B152-74A4F9EFD224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2BC91D5B-7062-1D6A-6EDE-62899A174BAF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9">
                <a:extLst>
                  <a:ext uri="{FF2B5EF4-FFF2-40B4-BE49-F238E27FC236}">
                    <a16:creationId xmlns:a16="http://schemas.microsoft.com/office/drawing/2014/main" id="{45639C6E-A610-1E2F-CC2F-B6C97F350BC7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DFB89B9-A75D-2D1D-413B-C4EC39C9CFD4}"/>
                </a:ext>
              </a:extLst>
            </p:cNvPr>
            <p:cNvGrpSpPr/>
            <p:nvPr/>
          </p:nvGrpSpPr>
          <p:grpSpPr>
            <a:xfrm>
              <a:off x="6762171" y="3672240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4A41B878-99B8-E33D-7328-F024FC0B8254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C50B8C2-9646-03B5-0384-3B567DE2B7A8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9">
                <a:extLst>
                  <a:ext uri="{FF2B5EF4-FFF2-40B4-BE49-F238E27FC236}">
                    <a16:creationId xmlns:a16="http://schemas.microsoft.com/office/drawing/2014/main" id="{9F210CCA-47F1-CE96-477B-F7C48FEA6515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AA1711E-56C6-CAD2-5562-C3D8F28065A6}"/>
                </a:ext>
              </a:extLst>
            </p:cNvPr>
            <p:cNvGrpSpPr/>
            <p:nvPr/>
          </p:nvGrpSpPr>
          <p:grpSpPr>
            <a:xfrm>
              <a:off x="4519046" y="2154566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C2A5F2FB-1CCC-E98D-15B3-B32EDAC46B7D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DB29F9B-BDF7-68C3-8971-27D83169C031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9">
                <a:extLst>
                  <a:ext uri="{FF2B5EF4-FFF2-40B4-BE49-F238E27FC236}">
                    <a16:creationId xmlns:a16="http://schemas.microsoft.com/office/drawing/2014/main" id="{E71A3737-AD95-C5C5-BF6B-B37FF9B66BB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5AB3EBD-7304-5EE0-E9CC-620DB69EB505}"/>
                </a:ext>
              </a:extLst>
            </p:cNvPr>
            <p:cNvGrpSpPr/>
            <p:nvPr/>
          </p:nvGrpSpPr>
          <p:grpSpPr>
            <a:xfrm>
              <a:off x="4517434" y="36765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5" name="Cube 154">
                <a:extLst>
                  <a:ext uri="{FF2B5EF4-FFF2-40B4-BE49-F238E27FC236}">
                    <a16:creationId xmlns:a16="http://schemas.microsoft.com/office/drawing/2014/main" id="{1DCF7810-70AD-CA78-EF93-B57407B0B8EC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C6A0F96-F9D3-1655-7EA8-04D362270693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9">
                <a:extLst>
                  <a:ext uri="{FF2B5EF4-FFF2-40B4-BE49-F238E27FC236}">
                    <a16:creationId xmlns:a16="http://schemas.microsoft.com/office/drawing/2014/main" id="{E2CBE549-7C12-A60A-A59D-3577C6201809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2178673-04F3-E278-ED8D-AD1BCD0BBB5C}"/>
                </a:ext>
              </a:extLst>
            </p:cNvPr>
            <p:cNvGrpSpPr/>
            <p:nvPr/>
          </p:nvGrpSpPr>
          <p:grpSpPr>
            <a:xfrm>
              <a:off x="6762171" y="29401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52" name="Cube 151">
                <a:extLst>
                  <a:ext uri="{FF2B5EF4-FFF2-40B4-BE49-F238E27FC236}">
                    <a16:creationId xmlns:a16="http://schemas.microsoft.com/office/drawing/2014/main" id="{732EEF2F-03FA-54BF-7B14-A603FCA9E8D5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054066C-FBA9-4FCC-B435-7E4FCE162555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9">
                <a:extLst>
                  <a:ext uri="{FF2B5EF4-FFF2-40B4-BE49-F238E27FC236}">
                    <a16:creationId xmlns:a16="http://schemas.microsoft.com/office/drawing/2014/main" id="{DC0E5190-96AF-768D-7840-0D9D69C407B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E957AD6-AD7A-8C0A-42E0-8347A65E04F5}"/>
                </a:ext>
              </a:extLst>
            </p:cNvPr>
            <p:cNvGrpSpPr/>
            <p:nvPr/>
          </p:nvGrpSpPr>
          <p:grpSpPr>
            <a:xfrm>
              <a:off x="7510418" y="139323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id="{1562CE9B-8D5A-3BE3-C39E-A0BF0C45397D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95DA36ED-553A-4EFE-787E-AA89DE04ECE7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9">
                <a:extLst>
                  <a:ext uri="{FF2B5EF4-FFF2-40B4-BE49-F238E27FC236}">
                    <a16:creationId xmlns:a16="http://schemas.microsoft.com/office/drawing/2014/main" id="{0F9CDCAB-4C20-F55A-D6B3-B5DEF82A17F1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3738745-3DFB-2662-726D-5D2F049ADF64}"/>
                </a:ext>
              </a:extLst>
            </p:cNvPr>
            <p:cNvGrpSpPr/>
            <p:nvPr/>
          </p:nvGrpSpPr>
          <p:grpSpPr>
            <a:xfrm>
              <a:off x="5276102" y="367307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6" name="Cube 145">
                <a:extLst>
                  <a:ext uri="{FF2B5EF4-FFF2-40B4-BE49-F238E27FC236}">
                    <a16:creationId xmlns:a16="http://schemas.microsoft.com/office/drawing/2014/main" id="{AB614BCF-6E4B-AE59-6971-CC4DE1C6E5E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CC6CC4E-C0B7-094F-C1A8-6EC73A588279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9">
                <a:extLst>
                  <a:ext uri="{FF2B5EF4-FFF2-40B4-BE49-F238E27FC236}">
                    <a16:creationId xmlns:a16="http://schemas.microsoft.com/office/drawing/2014/main" id="{F212FB7E-3C63-CA19-FCE7-AA0921614D8F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C59154B-4CA4-5C25-0829-4D967379E8DE}"/>
                </a:ext>
              </a:extLst>
            </p:cNvPr>
            <p:cNvGrpSpPr/>
            <p:nvPr/>
          </p:nvGrpSpPr>
          <p:grpSpPr>
            <a:xfrm>
              <a:off x="5270295" y="2949442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5CDDDEC8-9C58-0D4D-BF71-96099B3B0FEE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17A662A-4FF7-EA0E-35FA-BC3034A31BB8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9">
                <a:extLst>
                  <a:ext uri="{FF2B5EF4-FFF2-40B4-BE49-F238E27FC236}">
                    <a16:creationId xmlns:a16="http://schemas.microsoft.com/office/drawing/2014/main" id="{9DBD7744-4FC4-DCC2-EB91-BAC382BB55E6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F1AFC6E-815D-FDB1-3577-F0A2A343D24F}"/>
                </a:ext>
              </a:extLst>
            </p:cNvPr>
            <p:cNvGrpSpPr/>
            <p:nvPr/>
          </p:nvGrpSpPr>
          <p:grpSpPr>
            <a:xfrm>
              <a:off x="6026560" y="2946123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E95D938-D52B-6108-F465-CACB1F1C725A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FA0D5BE-104E-D52F-868A-DC793F03DA2A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9">
                <a:extLst>
                  <a:ext uri="{FF2B5EF4-FFF2-40B4-BE49-F238E27FC236}">
                    <a16:creationId xmlns:a16="http://schemas.microsoft.com/office/drawing/2014/main" id="{D786D3F9-F6B9-2035-65C7-C0AC820CA16E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0DF313-FFB8-627A-F7B6-D42FE7EF33CE}"/>
                </a:ext>
              </a:extLst>
            </p:cNvPr>
            <p:cNvGrpSpPr/>
            <p:nvPr/>
          </p:nvGrpSpPr>
          <p:grpSpPr>
            <a:xfrm>
              <a:off x="6021040" y="3668069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B67D925F-270E-0781-CF3C-24BAD7E20E9B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3C959600-89C5-8216-1599-AF55FEB5B0AC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9">
                <a:extLst>
                  <a:ext uri="{FF2B5EF4-FFF2-40B4-BE49-F238E27FC236}">
                    <a16:creationId xmlns:a16="http://schemas.microsoft.com/office/drawing/2014/main" id="{DFB5866E-7E25-45DF-88E5-C05A8EC72140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080C7AB-54EB-A1E6-487A-434F285572C5}"/>
                </a:ext>
              </a:extLst>
            </p:cNvPr>
            <p:cNvGrpSpPr/>
            <p:nvPr/>
          </p:nvGrpSpPr>
          <p:grpSpPr>
            <a:xfrm>
              <a:off x="6762171" y="2150328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ACC61DE8-77D8-9F2E-E425-03EF89C42652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02C9B19-CA04-C1F7-3DE1-805B9A0A5C6E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9">
                <a:extLst>
                  <a:ext uri="{FF2B5EF4-FFF2-40B4-BE49-F238E27FC236}">
                    <a16:creationId xmlns:a16="http://schemas.microsoft.com/office/drawing/2014/main" id="{64F5AA32-2A1A-22D1-BD65-31911ED2D838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2C63990-8933-B59C-2E5B-F23C526EFF18}"/>
                </a:ext>
              </a:extLst>
            </p:cNvPr>
            <p:cNvGrpSpPr/>
            <p:nvPr/>
          </p:nvGrpSpPr>
          <p:grpSpPr>
            <a:xfrm>
              <a:off x="7507109" y="3667301"/>
              <a:ext cx="541902" cy="545364"/>
              <a:chOff x="2814762" y="1415332"/>
              <a:chExt cx="2488758" cy="2504660"/>
            </a:xfrm>
            <a:grpFill/>
          </p:grpSpPr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F6879ECB-8B56-66A8-60CD-D3E53922B5C0}"/>
                  </a:ext>
                </a:extLst>
              </p:cNvPr>
              <p:cNvSpPr/>
              <p:nvPr/>
            </p:nvSpPr>
            <p:spPr>
              <a:xfrm>
                <a:off x="2814762" y="1415332"/>
                <a:ext cx="2488758" cy="2488758"/>
              </a:xfrm>
              <a:prstGeom prst="cube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B89A3BD-5D0A-74E5-A06E-7C4B5E06D002}"/>
                  </a:ext>
                </a:extLst>
              </p:cNvPr>
              <p:cNvSpPr/>
              <p:nvPr/>
            </p:nvSpPr>
            <p:spPr>
              <a:xfrm>
                <a:off x="2814762" y="2027583"/>
                <a:ext cx="1868556" cy="1876507"/>
              </a:xfrm>
              <a:prstGeom prst="rect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9">
                <a:extLst>
                  <a:ext uri="{FF2B5EF4-FFF2-40B4-BE49-F238E27FC236}">
                    <a16:creationId xmlns:a16="http://schemas.microsoft.com/office/drawing/2014/main" id="{C888A54F-E604-7BF8-F3B0-13FE700CC652}"/>
                  </a:ext>
                </a:extLst>
              </p:cNvPr>
              <p:cNvSpPr/>
              <p:nvPr/>
            </p:nvSpPr>
            <p:spPr>
              <a:xfrm>
                <a:off x="4675368" y="1415332"/>
                <a:ext cx="628152" cy="2504660"/>
              </a:xfrm>
              <a:custGeom>
                <a:avLst/>
                <a:gdLst>
                  <a:gd name="connsiteX0" fmla="*/ 0 w 1486894"/>
                  <a:gd name="connsiteY0" fmla="*/ 0 h 1876507"/>
                  <a:gd name="connsiteX1" fmla="*/ 1486894 w 1486894"/>
                  <a:gd name="connsiteY1" fmla="*/ 0 h 1876507"/>
                  <a:gd name="connsiteX2" fmla="*/ 1486894 w 1486894"/>
                  <a:gd name="connsiteY2" fmla="*/ 1876507 h 1876507"/>
                  <a:gd name="connsiteX3" fmla="*/ 0 w 1486894"/>
                  <a:gd name="connsiteY3" fmla="*/ 1876507 h 1876507"/>
                  <a:gd name="connsiteX4" fmla="*/ 0 w 1486894"/>
                  <a:gd name="connsiteY4" fmla="*/ 0 h 1876507"/>
                  <a:gd name="connsiteX0" fmla="*/ 667909 w 2154803"/>
                  <a:gd name="connsiteY0" fmla="*/ 0 h 2520563"/>
                  <a:gd name="connsiteX1" fmla="*/ 2154803 w 2154803"/>
                  <a:gd name="connsiteY1" fmla="*/ 0 h 2520563"/>
                  <a:gd name="connsiteX2" fmla="*/ 0 w 2154803"/>
                  <a:gd name="connsiteY2" fmla="*/ 2520563 h 2520563"/>
                  <a:gd name="connsiteX3" fmla="*/ 667909 w 2154803"/>
                  <a:gd name="connsiteY3" fmla="*/ 1876507 h 2520563"/>
                  <a:gd name="connsiteX4" fmla="*/ 667909 w 2154803"/>
                  <a:gd name="connsiteY4" fmla="*/ 0 h 2520563"/>
                  <a:gd name="connsiteX0" fmla="*/ 667909 w 667909"/>
                  <a:gd name="connsiteY0" fmla="*/ 0 h 2520563"/>
                  <a:gd name="connsiteX1" fmla="*/ 63610 w 667909"/>
                  <a:gd name="connsiteY1" fmla="*/ 604299 h 2520563"/>
                  <a:gd name="connsiteX2" fmla="*/ 0 w 667909"/>
                  <a:gd name="connsiteY2" fmla="*/ 2520563 h 2520563"/>
                  <a:gd name="connsiteX3" fmla="*/ 667909 w 667909"/>
                  <a:gd name="connsiteY3" fmla="*/ 1876507 h 2520563"/>
                  <a:gd name="connsiteX4" fmla="*/ 667909 w 667909"/>
                  <a:gd name="connsiteY4" fmla="*/ 0 h 2520563"/>
                  <a:gd name="connsiteX0" fmla="*/ 628152 w 628152"/>
                  <a:gd name="connsiteY0" fmla="*/ 0 h 2504660"/>
                  <a:gd name="connsiteX1" fmla="*/ 23853 w 628152"/>
                  <a:gd name="connsiteY1" fmla="*/ 604299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  <a:gd name="connsiteX0" fmla="*/ 628152 w 628152"/>
                  <a:gd name="connsiteY0" fmla="*/ 0 h 2504660"/>
                  <a:gd name="connsiteX1" fmla="*/ 15902 w 628152"/>
                  <a:gd name="connsiteY1" fmla="*/ 620202 h 2504660"/>
                  <a:gd name="connsiteX2" fmla="*/ 0 w 628152"/>
                  <a:gd name="connsiteY2" fmla="*/ 2504660 h 2504660"/>
                  <a:gd name="connsiteX3" fmla="*/ 628152 w 628152"/>
                  <a:gd name="connsiteY3" fmla="*/ 1876507 h 2504660"/>
                  <a:gd name="connsiteX4" fmla="*/ 628152 w 628152"/>
                  <a:gd name="connsiteY4" fmla="*/ 0 h 250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52" h="2504660">
                    <a:moveTo>
                      <a:pt x="628152" y="0"/>
                    </a:moveTo>
                    <a:lnTo>
                      <a:pt x="15902" y="620202"/>
                    </a:lnTo>
                    <a:lnTo>
                      <a:pt x="0" y="2504660"/>
                    </a:lnTo>
                    <a:lnTo>
                      <a:pt x="628152" y="1876507"/>
                    </a:lnTo>
                    <a:lnTo>
                      <a:pt x="628152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03" name="Picture 202">
            <a:extLst>
              <a:ext uri="{FF2B5EF4-FFF2-40B4-BE49-F238E27FC236}">
                <a16:creationId xmlns:a16="http://schemas.microsoft.com/office/drawing/2014/main" id="{FD9265BD-BA95-5419-9BFC-A72913A77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09" y="241000"/>
            <a:ext cx="2318999" cy="23189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5D8BA62-28CA-3F23-C14D-724951F35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0" t="42978" r="36498" b="44656"/>
          <a:stretch/>
        </p:blipFill>
        <p:spPr>
          <a:xfrm>
            <a:off x="1717508" y="2296150"/>
            <a:ext cx="7096343" cy="1105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5334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007D8F-00AE-7234-EFAB-ACE2E021AD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4AAC7A-7E16-AB7C-A250-0B2E5F178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82" y="1523087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57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4B88D3-1FFB-F695-3513-E28751E36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82" y="152308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007D8F-00AE-7234-EFAB-ACE2E021AD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899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4B88D3-1FFB-F695-3513-E28751E36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82" y="152308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007D8F-00AE-7234-EFAB-ACE2E021AD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F006D-5DC3-15B1-C542-91DD1C53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23" y="187349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023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4B88D3-1FFB-F695-3513-E28751E36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82" y="152308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007D8F-00AE-7234-EFAB-ACE2E021AD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F006D-5DC3-15B1-C542-91DD1C53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23" y="187349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403AC-78EF-E471-0D25-052EA7115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656" y="222390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284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4B88D3-1FFB-F695-3513-E28751E36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82" y="152308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Analysis of tensile experiments</a:t>
            </a:r>
          </a:p>
          <a:p>
            <a:pPr lvl="1"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007D8F-00AE-7234-EFAB-ACE2E021AD4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F006D-5DC3-15B1-C542-91DD1C53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23" y="187349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403AC-78EF-E471-0D25-052EA7115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656" y="2223908"/>
            <a:ext cx="4572396" cy="257578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8F67DF-3579-6297-0933-23EC8DB37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022" y="1064710"/>
            <a:ext cx="5534491" cy="3117763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936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9486" y="423097"/>
            <a:ext cx="3918858" cy="2305588"/>
          </a:xfrm>
        </p:spPr>
        <p:txBody>
          <a:bodyPr/>
          <a:lstStyle/>
          <a:p>
            <a:pPr indent="-228600"/>
            <a:r>
              <a:rPr lang="en-GB" sz="1200" dirty="0"/>
              <a:t>Specialized tutorials: materials (</a:t>
            </a:r>
            <a:r>
              <a:rPr lang="en-GB" sz="1200" dirty="0" err="1"/>
              <a:t>jupyter</a:t>
            </a:r>
            <a:r>
              <a:rPr lang="en-GB" sz="1200" dirty="0"/>
              <a:t>)</a:t>
            </a:r>
          </a:p>
          <a:p>
            <a:pPr lvl="1" indent="-228600"/>
            <a:r>
              <a:rPr lang="en-US" sz="1100" dirty="0"/>
              <a:t>Analysis of tensile experiments</a:t>
            </a:r>
          </a:p>
          <a:p>
            <a:pPr lvl="1" indent="-228600"/>
            <a:r>
              <a:rPr lang="en-US" sz="1100" dirty="0"/>
              <a:t>Crystallographic orientations and misorientations</a:t>
            </a:r>
          </a:p>
          <a:p>
            <a:pPr lvl="1" indent="-228600"/>
            <a:r>
              <a:rPr lang="en-US" sz="1100" dirty="0"/>
              <a:t>Grain growth</a:t>
            </a:r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249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409616" cy="3242040"/>
          </a:xfrm>
        </p:spPr>
        <p:txBody>
          <a:bodyPr/>
          <a:lstStyle/>
          <a:p>
            <a:r>
              <a:rPr lang="en-GB" dirty="0"/>
              <a:t>Evaluation of state of the art</a:t>
            </a:r>
          </a:p>
          <a:p>
            <a:r>
              <a:rPr lang="en-GB" dirty="0"/>
              <a:t>Development: code, documentation and learning materials</a:t>
            </a:r>
          </a:p>
          <a:p>
            <a:r>
              <a:rPr lang="en-GB" dirty="0"/>
              <a:t>Research: code and scientific publications</a:t>
            </a:r>
          </a:p>
          <a:p>
            <a:r>
              <a:rPr lang="en-GB" dirty="0"/>
              <a:t>Dissemination of APL (evangelism)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EAF99-0C0A-3DA1-3FFD-BA225B7D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669" y="1933121"/>
            <a:ext cx="2669467" cy="1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127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Specialized tutorials: materials (</a:t>
            </a:r>
            <a:r>
              <a:rPr lang="en-GB" dirty="0" err="1"/>
              <a:t>jupyter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Analysis of tensile experiments</a:t>
            </a:r>
          </a:p>
          <a:p>
            <a:pPr lvl="1"/>
            <a:r>
              <a:rPr lang="en-GB" dirty="0"/>
              <a:t>Crystallographic orientations and misorientations</a:t>
            </a:r>
          </a:p>
          <a:p>
            <a:pPr lvl="1"/>
            <a:r>
              <a:rPr lang="en-GB" dirty="0"/>
              <a:t>Grain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708404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2038BC-7259-56AE-612A-3470ED1D3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86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Geometric algebra</a:t>
            </a:r>
          </a:p>
          <a:p>
            <a:r>
              <a:rPr lang="en-GB" dirty="0"/>
              <a:t>Grain growth</a:t>
            </a:r>
          </a:p>
          <a:p>
            <a:r>
              <a:rPr lang="en-GB" dirty="0"/>
              <a:t>Crystal plasticity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029413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5312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3261908" y="246491"/>
            <a:ext cx="3438391" cy="43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ga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                              Geometric Algebra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⎕IO ← 0   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 ⍝ important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⎕CT ← 1e¯10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avoid rounding issues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Assert ← {⍺←'assertion failure' ⋄ 0∊⍵:⍺ ⎕signal 8 ⋄ shy←1}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Assert by Roger Hui</a:t>
            </a:r>
          </a:p>
          <a:p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vectors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M ← 0.5*⍨+.×⍨  ⋄   U ← ÷∘M⍨        ⋄   I ← ×∘(÷+.×⍨)⍨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magnitude, unitary, inverse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AV ← ⊂⍤1↑[-÷2]  ⋄  VA ← ⊂⍤¯1↑[-÷2]  ⋄  BV ← {1↑⍨¨-1+⍳⍵}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array from vector, vector from array, base</a:t>
            </a:r>
          </a:p>
          <a:p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vector extension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C ← {⍺←⎕CT ⋄ ⎕CT←⍺ ⋄ 1=≢∪⍵:⊃⍵ ⋄ ⍺∧.&gt;|∊⍵:0 ⋄ ⍵}¨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collapse equal values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S ← {⍬≡⍵:0 ⋄ (1&lt;≢⍵)∨(0&lt;≡⍵)∧1&lt;≢⊃⍵:⍵ ⋄ ⊃⍵}   ⋄ US ← ×∘(×/⍤=⍨)⍨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scalar if possible and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unscalar</a:t>
            </a:r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Z ← {⍺←⎕CT ⋄ ⎕CT←⍺ ⋄ S ⍵↓⍨-⊥⍨(1∧.=1+∊)¨⍵}  ⋄  E ← ≡⍥Z⍥C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remove trailing zeros and equivalent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X ← {⍺←2*D⍵ ⋄ ⍺↑⍵,0⍴⍨0⌈⍺-≢⍵}  ⋄  _X ← {⍺←⊢ ⋄ ⍺(⍺⍺⍥((⍺⌈⍥≢⍵)∘X))⍵}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extend and apply extending arguments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_V ← {⍺←⊢ ⋄ Z∘C ⍺(⍺⍺ _X)⍵}     ⋄  _Z ← {0≡⍺:0 ⋄ 0≡⍵:0 ⋄ ⍺(⍺⍺)⍵}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apply vector extension or zero function</a:t>
            </a:r>
          </a:p>
          <a:p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multivectors</a:t>
            </a:r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V ← {⍺←2*⍳≢⍵ ⋄ r←⍺⌊⍥⍴⍵ ⋄ v←0⍴⍨1+⌈/,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a←r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↑⍺ ⋄ v[a]+←r↑⍵ ⋄ v}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multivector</a:t>
            </a:r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BB ← ↓∘⍉2⊥⍣¯1⍳  ⋄  G ← {⌈/+/¨(0≢¨C ⍵)/BB≢⍵}  ⋄  D ← ⌈2⍟⌈⍥≢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binary unitary base, grade and dimensions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GB ← {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b←Z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({⊂⊂⍵}⌸+/¨BB≢⍵)⌷¨⊂,⍵ ⋄ ⍺←⍳≢b ⋄ (⊂⍺)⌷(1+⌈/,⍺)X b}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group in blades</a:t>
            </a:r>
          </a:p>
          <a:p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product tables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PB ← 2⊥≠  ⋄  SB ← ¯1*(≠\¯1↓⊢)≠.∧1↓⊣  ⋄  MS ← ⊃1 ¯1 0,.⍴⍨⊢↑⍨3⌈≢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position, sign and metric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_FM ← {(⍺SB⍵)×(⌽⍺⍺)×.*⍺∧⍵}  ⋄  TS ← {(∘.PB,⍥⊂∘.((MS⍵)_FM))⍨BB 2*+/⍵}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factor from metric, tables from signature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TX ← TS 0 0,+/  ⋄  TI ← 0 0⍉∘⊃⌽∘TS  ⋄  TR ← SB⍨¨BB∘≢  ⋄  BT ← ⊃V¨/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exterior, inner, reversion and base</a:t>
            </a:r>
          </a:p>
          <a:p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geometric operators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_∆_  ← {p s←⍺(⍵⍵⍨⍨)⍵ ⋄ (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r↑p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)V(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r↑s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)×(r←(≢¨⍺⍵)⌊⍴p)↑⍺∘.(⍺⍺_Z)⍥,⍵}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_∆I_ ← {0 V _X ⍺(⍵⍵×_X⍺⍺_Z¨_X)⍵}      ⋄  _∆X_ ← {Z⍺(⍺⍺_∆_⍵⍵)⍵}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inner and exterior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_∆   ← _∆_(TS⍤D)  ⋄  _∆X ← _∆_(TX⍤D)  ⋄  _∆I ← _∆I_(TI⍤D)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geometric, inner and exterior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_⍙_  ← {⍵⍵ LC ⍺ ⍺⍺⍥((⍺(⍵⍵⍨⍨)⍵)∘RC)⍵}  ⋄  _⍙ ← _⍙_ D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antigeometric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_I   ← {⍺←1 ⋄ Z∘C⍺ ⍺⍺ ⊂∘⍉⍤¯1⍉(↑∘1∘≢⌹⍤2(↑[-÷2]⍣2⊂⍺⍺¨BV∘≢))US⍵X⍨2*D⍵}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inverse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_C   ← {⍺←D⍵ ⋄ (⌽×_V+/⍤⍺⍺¨∘⌽⍨∘BV∘≢)⍵ X⍨2*⍺}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complement</a:t>
            </a:r>
          </a:p>
          <a:p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geometric functions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∆  ← ×_∆   ⋄  ∆X ← ×_∆X   ⋄  ∆I ← ×_∆I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geometric, exterior and inner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⍙  ← ∆ _⍙  ⋄  ⍙X ← ∆X _⍙  ⋄  ⍙I ← ∆I _⍙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antigeometric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, exterior and inner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LC ← ∆ _C  ⋄  RC ← ∆⍨ _C  ⋄  DC ← LC⍣2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left, right and double complement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∆∆ ← ∆ _I  ⋄  ⍙⍙ ← ⍙ _I   ⋄  R  ← ×∘TR⍨  ⋄  PS ← 1↑⍨∘-2*∘⌈2⍟≢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inverse,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antiinverse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, reverse, pseudoscalar</a:t>
            </a:r>
          </a:p>
          <a:p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GA ← {     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ALGEBRA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 ← ⎕NS⍬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⍵ (S BV 2*d←+/⍵)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namespace, signature, base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g._Z←_Z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g._X←_X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g.Z←Z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g.S←S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g.US←US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g.C←C</a:t>
            </a:r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g.V←V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g._V←_V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g.D←D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g.BV←BV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g._⍙←_⍙_ d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g._∆ ← _∆_(TS⍵)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_∆_(TX⍵)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_∆I_(TI⍵)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geometric, exterior and inner operator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  ← ×g._∆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g.∆⍥V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g.∆X⍥V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g.∆I⍥V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of vectors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g.∆∘V     ⋄  g.∆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Xv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g.∆X∘V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g.∆I∘V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by vector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g.⍙  ← g.∆ g._⍙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antiproducts</a:t>
            </a:r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g.∆∆ ← g.∆ _I    ⋄  g.∆∆V ← g.∆∆⍥V     ⋄  g.∆∆v ← g.∆∆∘V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inverse and division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g.LC ← g.∆ _C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g.RC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g.∆⍨_C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g.DC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g.LC⍣2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complements: left, right, double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×∘(TR⍵)⍨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← X{⍺←≢b ⋄ ⍺(⍺⍺)⍵}  ⋄  g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reverse and extend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g0 g1 g2 g3 c q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pga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GA¨(⍳4),(0 1) (0 2) (3 0 1)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0-3D, complex, quaternions,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pga</a:t>
            </a:r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VS ← {     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Vector Space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(⊂⍬) ∧.≡ ⍴¨ a b ← ⍺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a and b are scalars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(⊂,1) ∧.≥ ⍴∘⍴¨ u v w ← ⍵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u, v and w are vectors (rank 1)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v               E v + 0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identity element for addition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v               E 1 × v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identity element for multiplication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0               E v +_V -v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inverse element for addition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(v +_V w)       E w +_V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commutative addition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(a × v)         E v × a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commutative product with scalars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(u +_V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+_V w) E w +_V u +_V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associative addition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(v × a × b)     E (v × a) × b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associative product with scalars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(a × v +_V w)   E v +_V⍥(a∘×) w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distributive over addition of vectors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  Assert (v × a + b)     E a +_V⍥(v∘×) b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distributive over addition of scalars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_GA ← {    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Algebra (geometric product ⍺⍺)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(a b ← ⍺)        VS (u v w ← ⍵)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vector space: a b scalars, u v w vectors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(u ⍺⍺ v ⍺⍺ w)    E w ⍺⍺⍨ u ⍺⍺ v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associative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(u∘⍺⍺ ⊃+_V/ v w) E (⊃+_V/ u∘⍺⍺¨ v w)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distributive by left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(⍺⍺∘u ⊃+_V/ v w) E (⊃+_V/ ⍺⍺∘u¨ v w)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distributive by right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_ ← Assert (a ⍺⍺ v ⍺⍺ b)    E a × b × v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extension of scalar product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  Assert (⊢E⍬⍴⊢)∘(⍺⍺⍨)¨   V¨BV⌈/D¨⍵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scalar product of parallel vectors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r>
              <a:rPr lang="en-US" sz="350" dirty="0">
                <a:solidFill>
                  <a:srgbClr val="C00000"/>
                </a:solidFill>
                <a:latin typeface="APL385 Unicode" panose="020B0709000202000203" pitchFamily="49" charset="0"/>
              </a:rPr>
              <a:t>:</a:t>
            </a:r>
            <a:r>
              <a:rPr lang="en-US" sz="350" dirty="0" err="1">
                <a:solidFill>
                  <a:srgbClr val="C00000"/>
                </a:solidFill>
                <a:latin typeface="APL385 Unicode" panose="020B0709000202000203" pitchFamily="49" charset="0"/>
              </a:rPr>
              <a:t>EndNamespace</a:t>
            </a:r>
            <a:r>
              <a:rPr lang="en-US" sz="350" dirty="0">
                <a:solidFill>
                  <a:srgbClr val="C00000"/>
                </a:solidFill>
                <a:latin typeface="APL385 Unicode" panose="020B0709000202000203" pitchFamily="49" charset="0"/>
              </a:rPr>
              <a:t> 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jgl@dyalog.com 2022</a:t>
            </a:r>
          </a:p>
        </p:txBody>
      </p:sp>
    </p:spTree>
    <p:extLst>
      <p:ext uri="{BB962C8B-B14F-4D97-AF65-F5344CB8AC3E}">
        <p14:creationId xmlns:p14="http://schemas.microsoft.com/office/powerpoint/2010/main" val="48979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3261908" y="246491"/>
            <a:ext cx="343839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" dirty="0">
                <a:solidFill>
                  <a:srgbClr val="C00000"/>
                </a:solidFill>
                <a:latin typeface="APL385 Unicode" panose="020B0709000202000203" pitchFamily="49" charset="0"/>
              </a:rPr>
              <a:t>:</a:t>
            </a: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GA ← {                                     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ALGEBRA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 ← ⎕NS⍬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⍵ (S BV 2*d←+/⍵)           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namespace, signature, base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g._Z←_Z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g._X←_X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g.Z←Z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g.S←S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g.US←US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g.C←C</a:t>
            </a:r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g.V←V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g._V←_V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g.D←D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g.BV←BV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g._⍙←_⍙_ d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g._∆ ← _∆_(TS⍵)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_∆_(TX⍵)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_∆I_(TI⍵)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geometric, exterior and inner operator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  ← ×g._∆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g.∆⍥V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g.∆X⍥V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g.∆I⍥V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of vectors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g.∆∘V     ⋄  g.∆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Xv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g.∆X∘V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g.∆I∘V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by vector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g.⍙  ← g.∆ g._⍙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</a:t>
            </a:r>
            <a:r>
              <a:rPr lang="en-US" sz="35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antiproducts</a:t>
            </a:r>
            <a:endParaRPr lang="en-US" sz="35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g.∆∆ ← g.∆ _I    ⋄  g.∆∆V ← g.∆∆⍥V     ⋄  g.∆∆v ← g.∆∆∘V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inverse and division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g.LC ← g.∆ _C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g.RC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g.∆⍨_C   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g.DC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g.LC⍣2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complements: left, right, double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×∘(TR⍵)⍨  ⋄  </a:t>
            </a:r>
            <a:r>
              <a:rPr lang="en-US" sz="35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g.X</a:t>
            </a:r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← X{⍺←≢b ⋄ ⍺(⍺⍺)⍵}  ⋄  g                </a:t>
            </a:r>
            <a:r>
              <a:rPr lang="en-US" sz="350" dirty="0">
                <a:solidFill>
                  <a:srgbClr val="008888"/>
                </a:solidFill>
                <a:latin typeface="APL385 Unicode" panose="020B0709000202000203" pitchFamily="49" charset="0"/>
              </a:rPr>
              <a:t>⍝   reverse and extend</a:t>
            </a:r>
          </a:p>
          <a:p>
            <a:r>
              <a:rPr lang="en-US" sz="35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endParaRPr lang="en-US" sz="350" dirty="0">
              <a:solidFill>
                <a:schemeClr val="accent6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1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-5591152" y="934751"/>
            <a:ext cx="150115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GA ← {                                                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ALGEBRA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 ← ⎕NS⍬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⍵ (S BV 2*d←+/⍵)           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namespace, signature, base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g._Z←_Z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g._X←_X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g.Z←Z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g.S←S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g.US←US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g.C←C</a:t>
            </a:r>
            <a:endParaRPr lang="en-US" sz="16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g.V←V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g._V←_V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g.D←D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g.BV←BV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g._⍙←_⍙_ d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g._∆ ← _∆_(TS⍵)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_∆_(TX⍵)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_∆I_(TI⍵)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geometric, exterior and inner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  ← ×g._∆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g.∆⍥V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g.∆X⍥V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g.∆I⍥V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of vectors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g.∆∘V     ⋄  g.∆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Xv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g.∆X∘V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g.∆I∘V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by vector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g.⍙  ← g.∆ g._⍙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</a:t>
            </a:r>
            <a:r>
              <a:rPr lang="en-US" sz="160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antiproducts</a:t>
            </a:r>
            <a:endParaRPr lang="en-US" sz="160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g.∆∆ ← g.∆ _I    ⋄  g.∆∆V ← g.∆∆⍥V     ⋄  g.∆∆v ← g.∆∆∘V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inverse and division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g.LC ← g.∆ _C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g.RC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g.∆⍨_C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g.DC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g.LC⍣2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complements: left, right, double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×∘(TR⍵)⍨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← X{⍺←≢b ⋄ ⍺(⍺⍺)⍵}  ⋄  g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reverse and extend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endParaRPr lang="en-US" sz="16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53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Word"/>
      </p:transition>
    </mc:Choice>
    <mc:Fallback>
      <p:transition spd="slow" advTm="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-5591152" y="934751"/>
            <a:ext cx="150115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GA ← {                                                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ALGEBRA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 ← ⎕NS⍬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⍵ (S BV 2*d←+/⍵)           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namespace, signature, base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g._Z←_Z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g._X←_X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g.Z←Z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g.S←S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g.US←US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g.C←C</a:t>
            </a:r>
            <a:endParaRPr lang="en-US" sz="16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g.V←V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g._V←_V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g.D←D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g.BV←BV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g._⍙←_⍙_ d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g._∆ ← _∆_(TS⍵)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_∆_(TX⍵)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_∆I_(TI⍵)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geometric, exterior and inner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  ← ×g._∆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g.∆⍥V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g.∆X⍥V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g.∆I⍥V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of vectors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g.∆∘V     ⋄  g.∆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Xv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g.∆X∘V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g.∆I∘V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by vector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g.⍙  ← g.∆ g._⍙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</a:t>
            </a:r>
            <a:r>
              <a:rPr lang="en-US" sz="16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antiproducts</a:t>
            </a:r>
            <a:endParaRPr lang="en-US" sz="1600" b="1" dirty="0">
              <a:solidFill>
                <a:schemeClr val="accent1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g.∆∆ ← g.∆ _I    ⋄  g.∆∆V ← g.∆∆⍥V     ⋄  g.∆∆v ← g.∆∆∘V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inverse and division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g.LC ← g.∆ _C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g.RC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g.∆⍨_C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g.DC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g.LC⍣2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</a:t>
            </a:r>
            <a:r>
              <a:rPr lang="en-US" sz="16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complements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: left, right, double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×∘(TR⍵)⍨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← X{⍺←≢b ⋄ ⍺(⍺⍺)⍵}  ⋄  g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reverse and extend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endParaRPr lang="en-US" sz="16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3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-5591152" y="934751"/>
            <a:ext cx="150115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GA ← {                                                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ALGEBRA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 ← ⎕NS⍬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⍵ (S BV 2*d←+/⍵)           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namespace, signature, base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g._Z←_Z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g._X←_X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g.Z←Z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g.S←S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g.US←US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g.C←C</a:t>
            </a:r>
            <a:endParaRPr lang="en-US" sz="16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g.V←V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g._V←_V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g.D←D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g.BV←BV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⋄ g._⍙←_⍙_ d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g._∆ ← _∆_(TS⍵)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_∆_(TX⍵)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_∆I_(TI⍵)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geometric, exterior and inner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  ← ×g._∆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g._∆I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g.∆⍥V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g.∆X⍥V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g.∆I⍥V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of vectors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g.∆∘V     ⋄  g.∆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Xv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g.∆X∘V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g.∆I∘V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products by vector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g.⍙  ← g.∆ g._⍙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g.⍙I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g.∆I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g._⍙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</a:t>
            </a:r>
            <a:r>
              <a:rPr lang="en-US" sz="1600" dirty="0" err="1">
                <a:solidFill>
                  <a:srgbClr val="008888"/>
                </a:solidFill>
                <a:latin typeface="APL385 Unicode" panose="020B0709000202000203" pitchFamily="49" charset="0"/>
              </a:rPr>
              <a:t>antiproducts</a:t>
            </a:r>
            <a:endParaRPr lang="en-US" sz="1600" dirty="0">
              <a:solidFill>
                <a:srgbClr val="008888"/>
              </a:solidFill>
              <a:latin typeface="APL385 Unicode" panose="020B0709000202000203" pitchFamily="49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g.∆∆ ← g.∆ _I    ⋄  g.∆∆V ← g.∆∆⍥V     ⋄  g.∆∆v ← g.∆∆∘V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inverse and division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g.LC ← g.∆ _C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g.RC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g.∆⍨_C   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g.DC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g.LC⍣2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complements: left, right, double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g.R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← ×∘(TR⍵)⍨  ⋄  </a:t>
            </a:r>
            <a:r>
              <a:rPr lang="en-US" sz="1600" dirty="0" err="1">
                <a:solidFill>
                  <a:schemeClr val="accent6"/>
                </a:solidFill>
                <a:latin typeface="APL385 Unicode" panose="020B0709000202000203" pitchFamily="49" charset="0"/>
              </a:rPr>
              <a:t>g.X</a:t>
            </a:r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← X{⍺←≢b ⋄ ⍺(⍺⍺)⍵}  ⋄  g                </a:t>
            </a:r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  reverse and extend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endParaRPr lang="en-US" sz="16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</p:txBody>
      </p:sp>
      <p:pic>
        <p:nvPicPr>
          <p:cNvPr id="12" name="Content Placeholder 11" descr="A screenshot of a text&#10;&#10;Description automatically generated">
            <a:extLst>
              <a:ext uri="{FF2B5EF4-FFF2-40B4-BE49-F238E27FC236}">
                <a16:creationId xmlns:a16="http://schemas.microsoft.com/office/drawing/2014/main" id="{3BE00CE8-3482-0D01-2572-6F39C8B381C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00"/>
          <a:stretch/>
        </p:blipFill>
        <p:spPr>
          <a:xfrm>
            <a:off x="1888135" y="0"/>
            <a:ext cx="3903965" cy="5143500"/>
          </a:xfrm>
          <a:prstGeom prst="rect">
            <a:avLst/>
          </a:prstGeom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C19B4F-95C0-54E7-B0A8-DF015B582D19}"/>
              </a:ext>
            </a:extLst>
          </p:cNvPr>
          <p:cNvSpPr txBox="1"/>
          <p:nvPr/>
        </p:nvSpPr>
        <p:spPr>
          <a:xfrm>
            <a:off x="5792100" y="1036319"/>
            <a:ext cx="42124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https://rigidgeometricalgebra.org/wiki/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76258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1237125" y="1530130"/>
            <a:ext cx="6669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product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_GP_ ← {t ← ⍺(⍵⍵⍨⍨)⍵ ⋄ +⌿↑,⍺(t×∘⊂¨(⍴t)↑∘.(⍺⍺_Z))⍵}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  ← _GP_(BN⌈⍥≢)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C16E7-EE60-BACD-074C-8FE7F4FBBFA1}"/>
              </a:ext>
            </a:extLst>
          </p:cNvPr>
          <p:cNvSpPr txBox="1"/>
          <p:nvPr/>
        </p:nvSpPr>
        <p:spPr>
          <a:xfrm>
            <a:off x="292100" y="2472436"/>
            <a:ext cx="81321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┌───┬───┬────────┐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│v1 │v2 │×_GP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├───┼───┼────────┤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│1 2│3 4│11 0 0 2│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└───┴───┴────────┘</a:t>
            </a:r>
          </a:p>
        </p:txBody>
      </p:sp>
    </p:spTree>
    <p:extLst>
      <p:ext uri="{BB962C8B-B14F-4D97-AF65-F5344CB8AC3E}">
        <p14:creationId xmlns:p14="http://schemas.microsoft.com/office/powerpoint/2010/main" val="165357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</a:t>
            </a:r>
          </a:p>
        </p:txBody>
      </p:sp>
    </p:spTree>
    <p:extLst>
      <p:ext uri="{BB962C8B-B14F-4D97-AF65-F5344CB8AC3E}">
        <p14:creationId xmlns:p14="http://schemas.microsoft.com/office/powerpoint/2010/main" val="7100975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1237125" y="1530130"/>
            <a:ext cx="6669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product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_GP_ ← {t ← ⍺(⍵⍵⍨⍨)⍵ ⋄ +⌿↑,⍺(t×∘⊂¨(⍴t)↑∘.(⍺⍺_Z))⍵}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  ← _GP_(BN⌈⍥≢)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C16E7-EE60-BACD-074C-8FE7F4FBBFA1}"/>
              </a:ext>
            </a:extLst>
          </p:cNvPr>
          <p:cNvSpPr txBox="1"/>
          <p:nvPr/>
        </p:nvSpPr>
        <p:spPr>
          <a:xfrm>
            <a:off x="292100" y="2472436"/>
            <a:ext cx="813216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┌─────────┬─────────┬───────────────────┐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│v1       │v2       │×_GP         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├─────────┼─────────┼───────────────────┤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│┌───┬───┐│┌───┬───┐│┌─────┬───┬───┬───┐│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││1 2│3 4│││5 6│7 8│││26 44│0 0│0 0│8 8││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│└───┴───┘│└───┴───┘│└─────┴───┴───┴───┘│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└─────────┴─────────┴───────────────────┘</a:t>
            </a:r>
          </a:p>
        </p:txBody>
      </p:sp>
    </p:spTree>
    <p:extLst>
      <p:ext uri="{BB962C8B-B14F-4D97-AF65-F5344CB8AC3E}">
        <p14:creationId xmlns:p14="http://schemas.microsoft.com/office/powerpoint/2010/main" val="23440207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1237125" y="1530130"/>
            <a:ext cx="6669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product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_GP_ ← {t ← ⍺(⍵⍵⍨⍨)⍵ ⋄ +⌿↑,⍺(t×∘⊂¨(⍴t)↑∘.(⍺⍺_Z))⍵}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  ← _GP_(BN⌈⍥≢)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C16E7-EE60-BACD-074C-8FE7F4FBBFA1}"/>
              </a:ext>
            </a:extLst>
          </p:cNvPr>
          <p:cNvSpPr txBox="1"/>
          <p:nvPr/>
        </p:nvSpPr>
        <p:spPr>
          <a:xfrm>
            <a:off x="292100" y="2472436"/>
            <a:ext cx="81321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┌─────────┬─────────┬───────────────────┬────────────────────┬─────────┐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│v1       │v2       │×_GP               │∘.×_GP              │+.×_GP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├─────────┼─────────┼───────────────────┼────────────────────┼─────────┤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│┌───┬───┐│┌───┬───┐│┌─────┬───┬───┬───┐│┌─────┬───┬───┬────┐│70 0 0 16│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││1 2│3 4│││5 6│7 8│││26 44│0 0│0 0│8 8│││26 30│0 0│0 0│8 10││   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│└───┴───┘│└───┴───┘│└─────┴───┴───┴───┘││38 44│0 0│0 0│6  8││   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         │         │                   │└─────┴───┴───┴────┘│   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└─────────┴─────────┴───────────────────┴────────────────────┴─────────┘</a:t>
            </a:r>
          </a:p>
        </p:txBody>
      </p:sp>
    </p:spTree>
    <p:extLst>
      <p:ext uri="{BB962C8B-B14F-4D97-AF65-F5344CB8AC3E}">
        <p14:creationId xmlns:p14="http://schemas.microsoft.com/office/powerpoint/2010/main" val="1157199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1237125" y="1530130"/>
            <a:ext cx="6669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product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_GP_ ← {t ← ⍺(⍵⍵⍨⍨)⍵ ⋄ +⌿↑,⍺(t×∘⊂¨(⍴t)↑∘.(⍺⍺_Z))⍵}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  ← _GP_(BN⌈⍥≢)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C16E7-EE60-BACD-074C-8FE7F4FBBFA1}"/>
              </a:ext>
            </a:extLst>
          </p:cNvPr>
          <p:cNvSpPr txBox="1"/>
          <p:nvPr/>
        </p:nvSpPr>
        <p:spPr>
          <a:xfrm>
            <a:off x="292100" y="2472436"/>
            <a:ext cx="81321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┌─────────┬─────────┬───────────────┬───────────────┬──────┐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│z1       │z2       │×_GP           │∘.×_GP         │+.×_GP│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├─────────┼─────────┼───────────────┼───────────────┼──────┤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│┌───┬───┐│┌───┬───┐│┌───────┬─────┐│┌───────┬─────┐│¯36 62│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││1 2│3 4│││5 6│7 8│││¯16 ¯20│22 40│││¯16 ¯18│22 26││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│└───┴───┘│└───┴───┘│└───────┴─────┘││¯18 ¯20│34 40││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         │         │               │└───────┴─────┘│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└─────────┴─────────┴───────────────┴───────────────┴──────┘</a:t>
            </a:r>
          </a:p>
        </p:txBody>
      </p:sp>
    </p:spTree>
    <p:extLst>
      <p:ext uri="{BB962C8B-B14F-4D97-AF65-F5344CB8AC3E}">
        <p14:creationId xmlns:p14="http://schemas.microsoft.com/office/powerpoint/2010/main" val="2923658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C6B3E-451D-D119-43AB-59BA45C655D7}"/>
              </a:ext>
            </a:extLst>
          </p:cNvPr>
          <p:cNvSpPr txBox="1"/>
          <p:nvPr/>
        </p:nvSpPr>
        <p:spPr>
          <a:xfrm>
            <a:off x="1237125" y="1530130"/>
            <a:ext cx="6669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888"/>
                </a:solidFill>
                <a:latin typeface="APL385 Unicode" panose="020B0709000202000203" pitchFamily="49" charset="0"/>
              </a:rPr>
              <a:t>⍝ geometric product operator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_GP_ ← {t ← ⍺(⍵⍵⍨⍨)⍵ ⋄ +⌿↑,⍺(t×∘⊂¨(⍴t)↑∘.(⍺⍺_Z))⍵}</a:t>
            </a:r>
          </a:p>
          <a:p>
            <a:r>
              <a:rPr lang="en-US" sz="1600" dirty="0">
                <a:solidFill>
                  <a:schemeClr val="accent6"/>
                </a:solidFill>
                <a:latin typeface="APL385 Unicode" panose="020B0709000202000203" pitchFamily="49" charset="0"/>
              </a:rPr>
              <a:t>_GP  ← _GP_(BN⌈⍥≢)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C16E7-EE60-BACD-074C-8FE7F4FBBFA1}"/>
              </a:ext>
            </a:extLst>
          </p:cNvPr>
          <p:cNvSpPr txBox="1"/>
          <p:nvPr/>
        </p:nvSpPr>
        <p:spPr>
          <a:xfrm>
            <a:off x="292100" y="2472436"/>
            <a:ext cx="81321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┌─────────┬─────────┬───────────────┬───────────────┬──────┐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│z1       │z2       │×_GP           │∘.×_GP         │+.×_GP│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├─────────┼─────────┼───────────────┼───────────────┼──────┤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│┌───┬───┐│┌───┬───┐│┌───────┬─────┐│┌───────┬─────┐│¯36 62│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││1 2│3 4│││5 6│7 8│││¯16 ¯20│22 40│││¯16 ¯18│22 26││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│└───┴───┘│└───┴───┘│└───────┴─────┘││¯18 ¯20│34 40││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│         │         │               │└───────┴─────┘│      │</a:t>
            </a:r>
          </a:p>
          <a:p>
            <a:r>
              <a:rPr lang="en-US" sz="1400" dirty="0">
                <a:solidFill>
                  <a:schemeClr val="accent6"/>
                </a:solidFill>
                <a:latin typeface="APL385 Unicode" panose="020B0709000202000203" pitchFamily="49" charset="0"/>
              </a:rPr>
              <a:t>└─────────┴─────────┴───────────────┴───────────────┴──────┘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54127-A3AB-3339-C486-85D7B296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47" y="1299297"/>
            <a:ext cx="7308592" cy="1292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  <a:cs typeface="Courier New" panose="02070309020205020404" pitchFamily="49" charset="0"/>
              </a:rPr>
              <a:t>┌─────────┬─────────┬───────────────┬───────────────┬──────┐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  <a:cs typeface="Courier New" panose="02070309020205020404" pitchFamily="49" charset="0"/>
              </a:rPr>
              <a:t>│z1       │z2       │×              │∘.×            │+.×   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  <a:cs typeface="Courier New" panose="02070309020205020404" pitchFamily="49" charset="0"/>
              </a:rPr>
              <a:t>├─────────┼─────────┼───────────────┼───────────────┼──────┤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  <a:cs typeface="Courier New" panose="02070309020205020404" pitchFamily="49" charset="0"/>
              </a:rPr>
              <a:t>│ 1J3 2J4 │ 5J7 6J8 │ ¯16J22 ¯20J40 │ ¯16J22 ¯18J26 │¯36J62│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  <a:cs typeface="Courier New" panose="02070309020205020404" pitchFamily="49" charset="0"/>
              </a:rPr>
              <a:t>│         │         │               │ ¯18J34 ¯20J40 │      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L385 Unicode" panose="020B0709000202000203" pitchFamily="49" charset="0"/>
                <a:cs typeface="Courier New" panose="02070309020205020404" pitchFamily="49" charset="0"/>
              </a:rPr>
              <a:t>└─────────┴─────────┴───────────────┴───────────────┴──────┘</a:t>
            </a:r>
          </a:p>
        </p:txBody>
      </p:sp>
    </p:spTree>
    <p:extLst>
      <p:ext uri="{BB962C8B-B14F-4D97-AF65-F5344CB8AC3E}">
        <p14:creationId xmlns:p14="http://schemas.microsoft.com/office/powerpoint/2010/main" val="27130645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51AA75-5F57-793E-E82D-1B89B2BBDE7D}"/>
              </a:ext>
            </a:extLst>
          </p:cNvPr>
          <p:cNvSpPr/>
          <p:nvPr/>
        </p:nvSpPr>
        <p:spPr>
          <a:xfrm>
            <a:off x="1756408" y="2016295"/>
            <a:ext cx="3854751" cy="7424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PL385 Unicode" panose="020B0709000202000203" pitchFamily="49" charset="0"/>
              </a:rPr>
              <a:t>GrainGrowth</a:t>
            </a:r>
            <a:endParaRPr lang="en-US" sz="320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969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51AA75-5F57-793E-E82D-1B89B2BBDE7D}"/>
              </a:ext>
            </a:extLst>
          </p:cNvPr>
          <p:cNvSpPr/>
          <p:nvPr/>
        </p:nvSpPr>
        <p:spPr>
          <a:xfrm>
            <a:off x="1756408" y="2016295"/>
            <a:ext cx="3854751" cy="7424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PL385 Unicode" panose="020B0709000202000203" pitchFamily="49" charset="0"/>
              </a:rPr>
              <a:t>GrainGrowth</a:t>
            </a:r>
            <a:endParaRPr lang="en-US" sz="3200" dirty="0">
              <a:latin typeface="APL385 Unicode" panose="020B0709000202000203" pitchFamily="49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77DEDFF-5DC5-AF09-B580-58C5A63E0DD3}"/>
              </a:ext>
            </a:extLst>
          </p:cNvPr>
          <p:cNvSpPr txBox="1">
            <a:spLocks/>
          </p:cNvSpPr>
          <p:nvPr/>
        </p:nvSpPr>
        <p:spPr>
          <a:xfrm>
            <a:off x="5439813" y="518159"/>
            <a:ext cx="8515673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GrainGrowth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R←8.314 </a:t>
            </a:r>
            <a:r>
              <a:rPr lang="en-US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⋄</a:t>
            </a: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Area←#.EBSD.Area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_B←{⊃+⌿G0×s×1-⍟@(0∘&lt;)¨s←1○180÷⍨○(⊢×GB&lt;⊢)⊃⍺⍺/⍺∘Misorientation¨⍵}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B1←{⍺(¯1⊖⍺)⍵(¯1⌽⍵)}_B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B2←{⍺(¯1⊖¯1⌽⍺)⍵(¯1⊖1⌽⍵)}_B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Step←{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gt←-R×⍺×⍟?≠⍨⍵ ⋄ q1←1 ¯1(⊖¨,⌽¨)⊂⍵ ⋄ gb←⍵ B1⊢q0←q1[0 2+⍳2]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v1←1 ¯1(⊖¨,⌽¨)⊂v ⋄ t←(⊃∨/v1)∧(⊃(⊂⍵)∨.≠q1)∧(~v)∨GA≤gt+gb ⋄ v∨←t ⋄ ∧/~,t:⍵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gb1←(1+RP×?≠⍨q1)×{⍵+SF×q1 B2¨{(1⌽⍺)(¯1⊖⍵)}/q0}⍣(SF&gt;0)⊢q1 B1¨⊂q0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(v1 gb1 q1)←{t/⍥,⍉↓⍉↑⍵}¨v1 gb1 q1 ⋄ m←⊃∘⍋¨v1/¨gb1 ⋄ (m⌷¨v1/¨q1)@(t⍨)⍵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Next←{q Step⍨←⍵ ⋄ a,←Area q ⋄ q}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1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FromEBSD←{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⍺←10000 3000 5 0.1 0.1 1000 0.25 0.01 ⋄ gg←⎕NS ⎕THIS ⋄ gg.(GA G0 GB DA CI IQ SF RP)←⍺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gg.g gg.q←gg.DA #.EBSD.Orientations ⍵ ⋄ gg.a←Area gg.q ⋄ gg.Misorientation←(#.Euler.(M QE)↑gg.g).M¨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gg.v←(⍴gg.q)⍴(gg.IQ&lt;#.EBSD.IQ ⍵)∧gg.CI&lt;#.EBSD.CI ⍵ ⋄ gg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ToEBSD←{ebsd←⍵ ⋄ ebsd[⍳3]←↓⍉↑g[,q] ⋄ ebsd}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1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Solve←{a⊣Next⍣≡⍵}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_Solve_←{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⍺←1 ⋄ f←⍺ ⋄ n←0 ⋄ ebsd←⍺⍺ ⋄ name←⍵⍵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      a⊣Next⍣{n+←1 ⋄ (⍺≡⍵)⊣(ToEBSD ebsd)#.EBSD.Write⍣(0=f|n)⊢name,(⍕n),'.ang'}⍵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chemeClr val="accent6"/>
                </a:solidFill>
                <a:latin typeface="APL385 Unicode" panose="020B0709000202000203" pitchFamily="49" charset="0"/>
              </a:rPr>
              <a:t>    }</a:t>
            </a:r>
            <a:endParaRPr lang="pt-BR" sz="100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100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5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CB8650-661B-806E-33C9-3E23382B48DA}"/>
              </a:ext>
            </a:extLst>
          </p:cNvPr>
          <p:cNvGrpSpPr/>
          <p:nvPr/>
        </p:nvGrpSpPr>
        <p:grpSpPr>
          <a:xfrm>
            <a:off x="1756408" y="999808"/>
            <a:ext cx="3854751" cy="1758965"/>
            <a:chOff x="2017486" y="1458685"/>
            <a:chExt cx="5232400" cy="288834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52DB648-7A89-BC23-2D6D-95E21CE633BA}"/>
                </a:ext>
              </a:extLst>
            </p:cNvPr>
            <p:cNvSpPr/>
            <p:nvPr/>
          </p:nvSpPr>
          <p:spPr>
            <a:xfrm>
              <a:off x="3204429" y="2677886"/>
              <a:ext cx="377371" cy="44994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A7BC2C-AF4A-0E20-F0E9-8F25F477DD93}"/>
                </a:ext>
              </a:extLst>
            </p:cNvPr>
            <p:cNvSpPr/>
            <p:nvPr/>
          </p:nvSpPr>
          <p:spPr>
            <a:xfrm>
              <a:off x="2387600" y="1458685"/>
              <a:ext cx="201103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Euler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51AA75-5F57-793E-E82D-1B89B2BBDE7D}"/>
                </a:ext>
              </a:extLst>
            </p:cNvPr>
            <p:cNvSpPr/>
            <p:nvPr/>
          </p:nvSpPr>
          <p:spPr>
            <a:xfrm>
              <a:off x="2017486" y="3127828"/>
              <a:ext cx="523240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PL385 Unicode" panose="020B0709000202000203" pitchFamily="49" charset="0"/>
                </a:rPr>
                <a:t>GrainGrowth</a:t>
              </a:r>
              <a:endParaRPr lang="en-US" sz="3200" dirty="0">
                <a:latin typeface="APL385 Unicode" panose="020B0709000202000203" pitchFamily="49" charset="0"/>
              </a:endParaRPr>
            </a:p>
          </p:txBody>
        </p:sp>
      </p:grp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D91E8E-4D34-CB5E-69C3-B1D9259F1E84}"/>
              </a:ext>
            </a:extLst>
          </p:cNvPr>
          <p:cNvSpPr txBox="1">
            <a:spLocks/>
          </p:cNvSpPr>
          <p:nvPr/>
        </p:nvSpPr>
        <p:spPr>
          <a:xfrm>
            <a:off x="5539691" y="518159"/>
            <a:ext cx="6474926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 </a:t>
            </a: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Euler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 ← ↑(0 1 2 3)(1 0 3 2)(2 3 0 1)(3 2 1 0)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components ⎕IO=0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 ← ↑(1 ¯1 ¯1 ¯1)(1 1 1 ¯1)(1 ¯1 1 1)(1 1 ¯1 1)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product unit factors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QP ← u{+/⍺⍺×[¯2↑⍳r+1]⍺×[(⍳(≢⍴⍺)-1),r+⎕IO](⊂⎕IO+⍵⍵)⌷[(r←≢⍴⍵)-1-⎕IO]⍵}c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QC ← ×⍤1∘(1,-3⍴1)             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conjugate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QD ← +.×⍤1∘QC                 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dot product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70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  ⍝ quaternion from Euler angles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RD ← 180÷⍨○                   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radians from degrees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UV ← {⍵×[⍳(≢⍴⍵)-1]÷(+/×⍨⍵)*÷2}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unitary vector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QA ← {(2○⍵),(1○⍵)∘.×UV⍺}∘(÷∘2) ⋄ QAD ← QA∘RD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axis-angle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QE ← {⍺←(0 0 1)(1 0 0)(0 0 1) ⋄ ⊃⍺QP.QA⊂[¯1↓⍳≢⍴⍵]⍵} ⋄ QED ← QE∘RD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quaternion from Euler angles (zxz)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70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 ← ⊂1 0 0 0                 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identity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0 0)(0 1 0)(0 0 1)                        ∘.QAD 90 180 270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4-fold around &lt;001&gt;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1)(¯1 1 1)(1 ¯1 1)(1 1 ¯1)              ∘.QAD 120 240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3-fold around &lt;111&gt;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cs,←,(1 1 0)(1 0 1)(0 1 1)(1 ¯1 0)(¯1 0 1)(0 1 ¯1)∘.QAD 180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2-fold around &lt;110&gt;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70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    ⍝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ML ← {⍺←0.5 ⋄ ⌊(180×⍵)÷○⍺}    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level from radians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MC ← cs{2×¯2○1⌊⊃⌈⌿|⍺⍺∘.QD⊂⍺QP∘QC⍵}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with cubic symmetry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IM ← {⎕IO+1-⍨(⍺⌊⍵)++/1-⍨⍳(⍺⌈⍵)-1}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index of misorientation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CM ← {c←⎕NS⍬ ⋄ c.m←¯1⍴⍨(⊢IM-∘1)≢,↓⍵ ⋄ c}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cache of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_M_ ← {⍺=⍵:0 ⋄ 0≤m←(i←⍺IM⍵)⊃⍵⍵.m:m ⋄ ⊢(i⊃⍵⍵.m)←ML⍺(MC)⍥(⊃∘⍺⍺)⍵}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memoization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70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 ⍝ namespace with function M to calculate misorientations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M ← {⍺←0.5                             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m←⎕NS'QD' 'QP' 'QC' 'IM' 'MC' ⋄ m.ML←⍺∘ML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namespace with curried ML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m.M←(⍺÷2)+⍺×(,↓⍵)_M_(CM⍵) ⋄ 2≥≢⍴⍵: m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misorientation function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    m.M←m.M⍥((¯1↓⍴⍵)∘{⎕IO+⍺⊥⍵-⎕IO}) ⋄ m  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over list index for higher rank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700" dirty="0">
              <a:solidFill>
                <a:schemeClr val="accent6">
                  <a:lumMod val="90000"/>
                  <a:lumOff val="10000"/>
                </a:schemeClr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Space ← {↑⊃∘.,/(⍵÷2)+⍵×(⍳¨360 90 90÷⍵)-1}                   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Euler space of given step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chemeClr val="accent6">
                    <a:lumMod val="90000"/>
                    <a:lumOff val="10000"/>
                  </a:schemeClr>
                </a:solidFill>
                <a:latin typeface="APL385 Unicode" panose="020B0709000202000203" pitchFamily="49" charset="0"/>
              </a:rPr>
              <a:t>    Random ← {F←{(1 2○2×⊂○?⍺⍴0)×⊂⍵*÷2} ⋄ UV↑[1]⍵(F∘(1∘-),F)?⍵⍴0}           </a:t>
            </a:r>
            <a:r>
              <a:rPr lang="pt-BR" sz="700" dirty="0">
                <a:solidFill>
                  <a:srgbClr val="008888"/>
                </a:solidFill>
                <a:latin typeface="APL385 Unicode" panose="020B0709000202000203" pitchFamily="49" charset="0"/>
              </a:rPr>
              <a:t>⍝ random orientations of given shape</a:t>
            </a:r>
            <a:endParaRPr lang="pt-BR" sz="700" dirty="0">
              <a:solidFill>
                <a:srgbClr val="C0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70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70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435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CB8650-661B-806E-33C9-3E23382B48DA}"/>
              </a:ext>
            </a:extLst>
          </p:cNvPr>
          <p:cNvGrpSpPr/>
          <p:nvPr/>
        </p:nvGrpSpPr>
        <p:grpSpPr>
          <a:xfrm>
            <a:off x="1756408" y="999808"/>
            <a:ext cx="3854751" cy="1758965"/>
            <a:chOff x="2017486" y="1458685"/>
            <a:chExt cx="5232400" cy="288834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52DB648-7A89-BC23-2D6D-95E21CE633BA}"/>
                </a:ext>
              </a:extLst>
            </p:cNvPr>
            <p:cNvSpPr/>
            <p:nvPr/>
          </p:nvSpPr>
          <p:spPr>
            <a:xfrm>
              <a:off x="3204429" y="2677886"/>
              <a:ext cx="377371" cy="44994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4354963-2598-15B3-D25D-BE45D7D72688}"/>
                </a:ext>
              </a:extLst>
            </p:cNvPr>
            <p:cNvSpPr/>
            <p:nvPr/>
          </p:nvSpPr>
          <p:spPr>
            <a:xfrm>
              <a:off x="5627515" y="2619826"/>
              <a:ext cx="377371" cy="50800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A7BC2C-AF4A-0E20-F0E9-8F25F477DD93}"/>
                </a:ext>
              </a:extLst>
            </p:cNvPr>
            <p:cNvSpPr/>
            <p:nvPr/>
          </p:nvSpPr>
          <p:spPr>
            <a:xfrm>
              <a:off x="2387600" y="1458685"/>
              <a:ext cx="201103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Euler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A77A3D-D696-D8D0-DFCF-B97A7103C7D0}"/>
                </a:ext>
              </a:extLst>
            </p:cNvPr>
            <p:cNvSpPr/>
            <p:nvPr/>
          </p:nvSpPr>
          <p:spPr>
            <a:xfrm>
              <a:off x="4861486" y="1661883"/>
              <a:ext cx="1909428" cy="95794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EBSD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51AA75-5F57-793E-E82D-1B89B2BBDE7D}"/>
                </a:ext>
              </a:extLst>
            </p:cNvPr>
            <p:cNvSpPr/>
            <p:nvPr/>
          </p:nvSpPr>
          <p:spPr>
            <a:xfrm>
              <a:off x="2017486" y="3127828"/>
              <a:ext cx="523240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PL385 Unicode" panose="020B0709000202000203" pitchFamily="49" charset="0"/>
                </a:rPr>
                <a:t>GrainGrowth</a:t>
              </a:r>
              <a:endParaRPr lang="en-US" sz="3200" dirty="0">
                <a:latin typeface="APL385 Unicode" panose="020B0709000202000203" pitchFamily="49" charset="0"/>
              </a:endParaRPr>
            </a:p>
          </p:txBody>
        </p:sp>
      </p:grpSp>
      <p:sp>
        <p:nvSpPr>
          <p:cNvPr id="89" name="Content Placeholder 1">
            <a:extLst>
              <a:ext uri="{FF2B5EF4-FFF2-40B4-BE49-F238E27FC236}">
                <a16:creationId xmlns:a16="http://schemas.microsoft.com/office/drawing/2014/main" id="{B5BE66EF-1BD9-EBCA-FB58-A400C51BCB09}"/>
              </a:ext>
            </a:extLst>
          </p:cNvPr>
          <p:cNvSpPr txBox="1">
            <a:spLocks/>
          </p:cNvSpPr>
          <p:nvPr/>
        </p:nvSpPr>
        <p:spPr>
          <a:xfrm>
            <a:off x="5539690" y="769257"/>
            <a:ext cx="8515673" cy="3846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rgbClr val="C00000"/>
                </a:solidFill>
                <a:latin typeface="APL385 Unicode" panose="020B0709000202000203" pitchFamily="49" charset="0"/>
              </a:rPr>
              <a:t>:Namespace</a:t>
            </a:r>
            <a:r>
              <a:rPr lang="pt-BR" sz="1000" dirty="0">
                <a:latin typeface="APL385 Unicode" panose="020B0709000202000203" pitchFamily="49" charset="0"/>
              </a:rPr>
              <a:t> EBSD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Read←{  </a:t>
            </a:r>
            <a:r>
              <a:rPr lang="pt-BR" sz="1000" dirty="0">
                <a:solidFill>
                  <a:srgbClr val="008888"/>
                </a:solidFill>
                <a:latin typeface="APL385 Unicode" panose="020B0709000202000203" pitchFamily="49" charset="0"/>
              </a:rPr>
              <a:t>⍝ read whitespace separated data from file ⍵ and return columns as vectors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f←80 ¯1 ⎕MAP ⍵                  </a:t>
            </a:r>
            <a:r>
              <a:rPr lang="pt-BR" sz="1000" dirty="0">
                <a:solidFill>
                  <a:srgbClr val="008888"/>
                </a:solidFill>
                <a:latin typeface="APL385 Unicode" panose="020B0709000202000203" pitchFamily="49" charset="0"/>
              </a:rPr>
              <a:t>⍝ map file into memory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lf cr←⎕UCS 10 13                </a:t>
            </a:r>
            <a:r>
              <a:rPr lang="pt-BR" sz="1000" dirty="0">
                <a:solidFill>
                  <a:srgbClr val="008888"/>
                </a:solidFill>
                <a:latin typeface="APL385 Unicode" panose="020B0709000202000203" pitchFamily="49" charset="0"/>
              </a:rPr>
              <a:t>⍝ linefeed carriage-return.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clean←,/⊂⍨∘(≠∘'#'∧1,¯1↓=∘lf)⍨   </a:t>
            </a:r>
            <a:r>
              <a:rPr lang="pt-BR" sz="1000" dirty="0">
                <a:solidFill>
                  <a:srgbClr val="008888"/>
                </a:solidFill>
                <a:latin typeface="APL385 Unicode" panose="020B0709000202000203" pitchFamily="49" charset="0"/>
              </a:rPr>
              <a:t>⍝ split file at &lt;lf&gt; char.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s←'\s+'⎕R','⊢'(^\s+)|(\s+$)'⎕R''⊢⊃clean f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⎕CSV⍠'Invert' 2⊢s'S' 2 0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Write←{('#',¨⍺)⎕CSV⍠('Invert' 2)('Separator' ' ')('IfExists' 'Replace')⊢⍵ 'UTF-8'}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10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Crop←{x y←⍺ ⋄ s←((x&gt;5∘⊃)∧y&gt;4∘⊃)⍵ ⋄ s∘/¨⍵}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endParaRPr lang="pt-BR" sz="10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Orientations←{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x←5⊃⍵ ⋄ nx←⌊0.5+1+(⌈/x)÷⌈/|2-/x ⋄ ny←⌊0.5+(≢x)÷nx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    ⍺←0 ⋄ ea←↓⍉↑3↑⍵ ⋄ ea←⍺(⌊0.5+÷⍨)⍣(⍺&gt;0)⊢ea ⋄ g←∪ea ⋄ (⍺×⍣(⍺&gt;0)⊢g)(ny nx⍴g⍳ea)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IQ←6∘⊃  </a:t>
            </a:r>
            <a:r>
              <a:rPr lang="pt-BR" sz="1000" dirty="0">
                <a:solidFill>
                  <a:srgbClr val="008888"/>
                </a:solidFill>
                <a:latin typeface="APL385 Unicode" panose="020B0709000202000203" pitchFamily="49" charset="0"/>
              </a:rPr>
              <a:t>⍝ image quality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CI←7∘⊃  </a:t>
            </a:r>
            <a:r>
              <a:rPr lang="pt-BR" sz="1000" dirty="0">
                <a:solidFill>
                  <a:srgbClr val="008888"/>
                </a:solidFill>
                <a:latin typeface="APL385 Unicode" panose="020B0709000202000203" pitchFamily="49" charset="0"/>
              </a:rPr>
              <a:t>⍝ confidence index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latin typeface="APL385 Unicode" panose="020B0709000202000203" pitchFamily="49" charset="0"/>
              </a:rPr>
              <a:t>    Area←{(⍳2)×.((≢,⍵){⍺⍺÷1⌈+/,⍵≠1⌽[⍺]⍵})⊂⍵}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pt-BR" sz="1000" dirty="0">
                <a:solidFill>
                  <a:srgbClr val="C00000"/>
                </a:solidFill>
                <a:latin typeface="APL385 Unicode" panose="020B0709000202000203" pitchFamily="49" charset="0"/>
              </a:rPr>
              <a:t>:EndNamespace</a:t>
            </a:r>
            <a:endParaRPr lang="en-GB" sz="1000" dirty="0">
              <a:solidFill>
                <a:srgbClr val="C00000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22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CB8650-661B-806E-33C9-3E23382B48DA}"/>
              </a:ext>
            </a:extLst>
          </p:cNvPr>
          <p:cNvGrpSpPr/>
          <p:nvPr/>
        </p:nvGrpSpPr>
        <p:grpSpPr>
          <a:xfrm>
            <a:off x="1756408" y="999808"/>
            <a:ext cx="3854751" cy="1758965"/>
            <a:chOff x="2017486" y="1458685"/>
            <a:chExt cx="5232400" cy="288834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52DB648-7A89-BC23-2D6D-95E21CE633BA}"/>
                </a:ext>
              </a:extLst>
            </p:cNvPr>
            <p:cNvSpPr/>
            <p:nvPr/>
          </p:nvSpPr>
          <p:spPr>
            <a:xfrm>
              <a:off x="3204429" y="2677886"/>
              <a:ext cx="377371" cy="44994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4354963-2598-15B3-D25D-BE45D7D72688}"/>
                </a:ext>
              </a:extLst>
            </p:cNvPr>
            <p:cNvSpPr/>
            <p:nvPr/>
          </p:nvSpPr>
          <p:spPr>
            <a:xfrm>
              <a:off x="5627515" y="2619826"/>
              <a:ext cx="377371" cy="50800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A7BC2C-AF4A-0E20-F0E9-8F25F477DD93}"/>
                </a:ext>
              </a:extLst>
            </p:cNvPr>
            <p:cNvSpPr/>
            <p:nvPr/>
          </p:nvSpPr>
          <p:spPr>
            <a:xfrm>
              <a:off x="2387600" y="1458685"/>
              <a:ext cx="201103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Euler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A77A3D-D696-D8D0-DFCF-B97A7103C7D0}"/>
                </a:ext>
              </a:extLst>
            </p:cNvPr>
            <p:cNvSpPr/>
            <p:nvPr/>
          </p:nvSpPr>
          <p:spPr>
            <a:xfrm>
              <a:off x="4861486" y="1661883"/>
              <a:ext cx="1909428" cy="95794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EBSD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51AA75-5F57-793E-E82D-1B89B2BBDE7D}"/>
                </a:ext>
              </a:extLst>
            </p:cNvPr>
            <p:cNvSpPr/>
            <p:nvPr/>
          </p:nvSpPr>
          <p:spPr>
            <a:xfrm>
              <a:off x="2017486" y="3127828"/>
              <a:ext cx="523240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PL385 Unicode" panose="020B0709000202000203" pitchFamily="49" charset="0"/>
                </a:rPr>
                <a:t>GrainGrowth</a:t>
              </a:r>
              <a:endParaRPr lang="en-US" sz="3200" dirty="0">
                <a:latin typeface="APL385 Unicode" panose="020B0709000202000203" pitchFamily="49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E6867F4-26B5-651F-03C8-99383762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15" y="824696"/>
            <a:ext cx="2946370" cy="294637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4A254C7-F467-C773-AE4A-1CAD08AAC724}"/>
              </a:ext>
            </a:extLst>
          </p:cNvPr>
          <p:cNvSpPr txBox="1"/>
          <p:nvPr/>
        </p:nvSpPr>
        <p:spPr>
          <a:xfrm>
            <a:off x="6090699" y="3715688"/>
            <a:ext cx="285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Sample preparation, microscopy: </a:t>
            </a:r>
            <a:r>
              <a:rPr lang="en-US" sz="900" dirty="0" err="1">
                <a:ea typeface="CMU Sans Serif" panose="02000603000000000000" pitchFamily="2" charset="0"/>
                <a:cs typeface="CMU Sans Serif" panose="02000603000000000000" pitchFamily="2" charset="0"/>
              </a:rPr>
              <a:t>Estefanía</a:t>
            </a:r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 Sepulveda</a:t>
            </a:r>
          </a:p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MTEX processing: JGL</a:t>
            </a:r>
            <a:endParaRPr lang="en-US" sz="900" dirty="0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D02EE9AD-01DA-C2DC-6022-034C4AFA3D0C}"/>
              </a:ext>
            </a:extLst>
          </p:cNvPr>
          <p:cNvSpPr/>
          <p:nvPr/>
        </p:nvSpPr>
        <p:spPr>
          <a:xfrm rot="5400000">
            <a:off x="5478749" y="1227493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54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CB8650-661B-806E-33C9-3E23382B48DA}"/>
              </a:ext>
            </a:extLst>
          </p:cNvPr>
          <p:cNvGrpSpPr/>
          <p:nvPr/>
        </p:nvGrpSpPr>
        <p:grpSpPr>
          <a:xfrm>
            <a:off x="1756408" y="999808"/>
            <a:ext cx="3854751" cy="1758965"/>
            <a:chOff x="2017486" y="1458685"/>
            <a:chExt cx="5232400" cy="288834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52DB648-7A89-BC23-2D6D-95E21CE633BA}"/>
                </a:ext>
              </a:extLst>
            </p:cNvPr>
            <p:cNvSpPr/>
            <p:nvPr/>
          </p:nvSpPr>
          <p:spPr>
            <a:xfrm>
              <a:off x="3204429" y="2677886"/>
              <a:ext cx="377371" cy="44994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4354963-2598-15B3-D25D-BE45D7D72688}"/>
                </a:ext>
              </a:extLst>
            </p:cNvPr>
            <p:cNvSpPr/>
            <p:nvPr/>
          </p:nvSpPr>
          <p:spPr>
            <a:xfrm>
              <a:off x="5627515" y="2619826"/>
              <a:ext cx="377371" cy="50800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A7BC2C-AF4A-0E20-F0E9-8F25F477DD93}"/>
                </a:ext>
              </a:extLst>
            </p:cNvPr>
            <p:cNvSpPr/>
            <p:nvPr/>
          </p:nvSpPr>
          <p:spPr>
            <a:xfrm>
              <a:off x="2387600" y="1458685"/>
              <a:ext cx="201103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Euler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A77A3D-D696-D8D0-DFCF-B97A7103C7D0}"/>
                </a:ext>
              </a:extLst>
            </p:cNvPr>
            <p:cNvSpPr/>
            <p:nvPr/>
          </p:nvSpPr>
          <p:spPr>
            <a:xfrm>
              <a:off x="4861486" y="1661883"/>
              <a:ext cx="1909428" cy="95794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EBSD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51AA75-5F57-793E-E82D-1B89B2BBDE7D}"/>
                </a:ext>
              </a:extLst>
            </p:cNvPr>
            <p:cNvSpPr/>
            <p:nvPr/>
          </p:nvSpPr>
          <p:spPr>
            <a:xfrm>
              <a:off x="2017486" y="3127828"/>
              <a:ext cx="523240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PL385 Unicode" panose="020B0709000202000203" pitchFamily="49" charset="0"/>
                </a:rPr>
                <a:t>GrainGrowth</a:t>
              </a:r>
              <a:endParaRPr lang="en-US" sz="3200" dirty="0">
                <a:latin typeface="APL385 Unicode" panose="020B0709000202000203" pitchFamily="49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DF7BDB-4B5D-7220-6CFC-22A691AC6343}"/>
                  </a:ext>
                </a:extLst>
              </p:cNvPr>
              <p:cNvSpPr txBox="1"/>
              <p:nvPr/>
            </p:nvSpPr>
            <p:spPr>
              <a:xfrm>
                <a:off x="367824" y="3423596"/>
                <a:ext cx="5469185" cy="930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ad>
                        <m:radPr>
                          <m:degHide m:val="on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GB" sz="1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⋅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nary>
                        <m:naryPr>
                          <m:chr m:val="∑"/>
                          <m:supHide m:val="on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DF7BDB-4B5D-7220-6CFC-22A691AC6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4" y="3423596"/>
                <a:ext cx="5469185" cy="930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E6867F4-26B5-651F-03C8-99383762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15" y="824696"/>
            <a:ext cx="2946370" cy="294637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4A254C7-F467-C773-AE4A-1CAD08AAC724}"/>
              </a:ext>
            </a:extLst>
          </p:cNvPr>
          <p:cNvSpPr txBox="1"/>
          <p:nvPr/>
        </p:nvSpPr>
        <p:spPr>
          <a:xfrm>
            <a:off x="6090699" y="3715688"/>
            <a:ext cx="285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Sample preparation, microscopy: </a:t>
            </a:r>
            <a:r>
              <a:rPr lang="en-US" sz="900" dirty="0" err="1">
                <a:ea typeface="CMU Sans Serif" panose="02000603000000000000" pitchFamily="2" charset="0"/>
                <a:cs typeface="CMU Sans Serif" panose="02000603000000000000" pitchFamily="2" charset="0"/>
              </a:rPr>
              <a:t>Estefanía</a:t>
            </a:r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 Sepulveda</a:t>
            </a:r>
          </a:p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MTEX processing: JGL</a:t>
            </a:r>
            <a:endParaRPr lang="en-US" sz="900" dirty="0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D02EE9AD-01DA-C2DC-6022-034C4AFA3D0C}"/>
              </a:ext>
            </a:extLst>
          </p:cNvPr>
          <p:cNvSpPr/>
          <p:nvPr/>
        </p:nvSpPr>
        <p:spPr>
          <a:xfrm rot="5400000">
            <a:off x="5478749" y="1227493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F80E5077-0958-0215-E0D9-5D69CFD105CB}"/>
              </a:ext>
            </a:extLst>
          </p:cNvPr>
          <p:cNvSpPr/>
          <p:nvPr/>
        </p:nvSpPr>
        <p:spPr>
          <a:xfrm rot="10800000">
            <a:off x="3635577" y="2880639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Kept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</a:t>
            </a:r>
          </a:p>
        </p:txBody>
      </p:sp>
    </p:spTree>
    <p:extLst>
      <p:ext uri="{BB962C8B-B14F-4D97-AF65-F5344CB8AC3E}">
        <p14:creationId xmlns:p14="http://schemas.microsoft.com/office/powerpoint/2010/main" val="41669098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CB8650-661B-806E-33C9-3E23382B48DA}"/>
              </a:ext>
            </a:extLst>
          </p:cNvPr>
          <p:cNvGrpSpPr/>
          <p:nvPr/>
        </p:nvGrpSpPr>
        <p:grpSpPr>
          <a:xfrm>
            <a:off x="1756408" y="999808"/>
            <a:ext cx="3854751" cy="1758965"/>
            <a:chOff x="2017486" y="1458685"/>
            <a:chExt cx="5232400" cy="288834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52DB648-7A89-BC23-2D6D-95E21CE633BA}"/>
                </a:ext>
              </a:extLst>
            </p:cNvPr>
            <p:cNvSpPr/>
            <p:nvPr/>
          </p:nvSpPr>
          <p:spPr>
            <a:xfrm>
              <a:off x="3204429" y="2677886"/>
              <a:ext cx="377371" cy="44994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4354963-2598-15B3-D25D-BE45D7D72688}"/>
                </a:ext>
              </a:extLst>
            </p:cNvPr>
            <p:cNvSpPr/>
            <p:nvPr/>
          </p:nvSpPr>
          <p:spPr>
            <a:xfrm>
              <a:off x="5627515" y="2619826"/>
              <a:ext cx="377371" cy="50800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A7BC2C-AF4A-0E20-F0E9-8F25F477DD93}"/>
                </a:ext>
              </a:extLst>
            </p:cNvPr>
            <p:cNvSpPr/>
            <p:nvPr/>
          </p:nvSpPr>
          <p:spPr>
            <a:xfrm>
              <a:off x="2387600" y="1458685"/>
              <a:ext cx="201103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Euler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A77A3D-D696-D8D0-DFCF-B97A7103C7D0}"/>
                </a:ext>
              </a:extLst>
            </p:cNvPr>
            <p:cNvSpPr/>
            <p:nvPr/>
          </p:nvSpPr>
          <p:spPr>
            <a:xfrm>
              <a:off x="4861486" y="1661883"/>
              <a:ext cx="1909428" cy="95794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EBSD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51AA75-5F57-793E-E82D-1B89B2BBDE7D}"/>
                </a:ext>
              </a:extLst>
            </p:cNvPr>
            <p:cNvSpPr/>
            <p:nvPr/>
          </p:nvSpPr>
          <p:spPr>
            <a:xfrm>
              <a:off x="2017486" y="3127828"/>
              <a:ext cx="523240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PL385 Unicode" panose="020B0709000202000203" pitchFamily="49" charset="0"/>
                </a:rPr>
                <a:t>GrainGrowth</a:t>
              </a:r>
              <a:endParaRPr lang="en-US" sz="3200" dirty="0">
                <a:latin typeface="APL385 Unicode" panose="020B0709000202000203" pitchFamily="49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DF7BDB-4B5D-7220-6CFC-22A691AC6343}"/>
                  </a:ext>
                </a:extLst>
              </p:cNvPr>
              <p:cNvSpPr txBox="1"/>
              <p:nvPr/>
            </p:nvSpPr>
            <p:spPr>
              <a:xfrm>
                <a:off x="367824" y="3423596"/>
                <a:ext cx="5469185" cy="930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ad>
                        <m:radPr>
                          <m:degHide m:val="on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GB" sz="1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⋅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nary>
                        <m:naryPr>
                          <m:chr m:val="∑"/>
                          <m:supHide m:val="on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DF7BDB-4B5D-7220-6CFC-22A691AC6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4" y="3423596"/>
                <a:ext cx="5469185" cy="930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E6867F4-26B5-651F-03C8-99383762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15" y="824696"/>
            <a:ext cx="2946370" cy="294637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4A254C7-F467-C773-AE4A-1CAD08AAC724}"/>
              </a:ext>
            </a:extLst>
          </p:cNvPr>
          <p:cNvSpPr txBox="1"/>
          <p:nvPr/>
        </p:nvSpPr>
        <p:spPr>
          <a:xfrm>
            <a:off x="6090699" y="3715688"/>
            <a:ext cx="285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Sample preparation, microscopy: </a:t>
            </a:r>
            <a:r>
              <a:rPr lang="en-US" sz="900" dirty="0" err="1">
                <a:ea typeface="CMU Sans Serif" panose="02000603000000000000" pitchFamily="2" charset="0"/>
                <a:cs typeface="CMU Sans Serif" panose="02000603000000000000" pitchFamily="2" charset="0"/>
              </a:rPr>
              <a:t>Estefanía</a:t>
            </a:r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 Sepulveda</a:t>
            </a:r>
          </a:p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MTEX processing: JGL</a:t>
            </a:r>
            <a:endParaRPr lang="en-US" sz="900" dirty="0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D02EE9AD-01DA-C2DC-6022-034C4AFA3D0C}"/>
              </a:ext>
            </a:extLst>
          </p:cNvPr>
          <p:cNvSpPr/>
          <p:nvPr/>
        </p:nvSpPr>
        <p:spPr>
          <a:xfrm rot="5400000">
            <a:off x="5478749" y="1227493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F80E5077-0958-0215-E0D9-5D69CFD105CB}"/>
              </a:ext>
            </a:extLst>
          </p:cNvPr>
          <p:cNvSpPr/>
          <p:nvPr/>
        </p:nvSpPr>
        <p:spPr>
          <a:xfrm rot="10800000">
            <a:off x="3635577" y="2880639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4D105-D372-B2FB-E2DC-AC04DBBE6BCD}"/>
              </a:ext>
            </a:extLst>
          </p:cNvPr>
          <p:cNvSpPr txBox="1"/>
          <p:nvPr/>
        </p:nvSpPr>
        <p:spPr>
          <a:xfrm>
            <a:off x="3913589" y="2893520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BBB5D6"/>
                </a:solidFill>
              </a:rPr>
              <a:t>WIP</a:t>
            </a:r>
          </a:p>
        </p:txBody>
      </p:sp>
    </p:spTree>
    <p:extLst>
      <p:ext uri="{BB962C8B-B14F-4D97-AF65-F5344CB8AC3E}">
        <p14:creationId xmlns:p14="http://schemas.microsoft.com/office/powerpoint/2010/main" val="131088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Crystal plasticity</a:t>
            </a:r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CB8650-661B-806E-33C9-3E23382B48DA}"/>
              </a:ext>
            </a:extLst>
          </p:cNvPr>
          <p:cNvGrpSpPr/>
          <p:nvPr/>
        </p:nvGrpSpPr>
        <p:grpSpPr>
          <a:xfrm>
            <a:off x="1756408" y="999808"/>
            <a:ext cx="3854751" cy="1758965"/>
            <a:chOff x="2017486" y="1458685"/>
            <a:chExt cx="5232400" cy="2888344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752DB648-7A89-BC23-2D6D-95E21CE633BA}"/>
                </a:ext>
              </a:extLst>
            </p:cNvPr>
            <p:cNvSpPr/>
            <p:nvPr/>
          </p:nvSpPr>
          <p:spPr>
            <a:xfrm>
              <a:off x="3204429" y="2677886"/>
              <a:ext cx="377371" cy="44994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4354963-2598-15B3-D25D-BE45D7D72688}"/>
                </a:ext>
              </a:extLst>
            </p:cNvPr>
            <p:cNvSpPr/>
            <p:nvPr/>
          </p:nvSpPr>
          <p:spPr>
            <a:xfrm>
              <a:off x="5627515" y="2619826"/>
              <a:ext cx="377371" cy="508002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A7BC2C-AF4A-0E20-F0E9-8F25F477DD93}"/>
                </a:ext>
              </a:extLst>
            </p:cNvPr>
            <p:cNvSpPr/>
            <p:nvPr/>
          </p:nvSpPr>
          <p:spPr>
            <a:xfrm>
              <a:off x="2387600" y="1458685"/>
              <a:ext cx="201103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Euler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A77A3D-D696-D8D0-DFCF-B97A7103C7D0}"/>
                </a:ext>
              </a:extLst>
            </p:cNvPr>
            <p:cNvSpPr/>
            <p:nvPr/>
          </p:nvSpPr>
          <p:spPr>
            <a:xfrm>
              <a:off x="4861486" y="1661883"/>
              <a:ext cx="1909428" cy="95794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PL385 Unicode" panose="020B0709000202000203" pitchFamily="49" charset="0"/>
                </a:rPr>
                <a:t>EBSD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51AA75-5F57-793E-E82D-1B89B2BBDE7D}"/>
                </a:ext>
              </a:extLst>
            </p:cNvPr>
            <p:cNvSpPr/>
            <p:nvPr/>
          </p:nvSpPr>
          <p:spPr>
            <a:xfrm>
              <a:off x="2017486" y="3127828"/>
              <a:ext cx="5232400" cy="121920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PL385 Unicode" panose="020B0709000202000203" pitchFamily="49" charset="0"/>
                </a:rPr>
                <a:t>GrainGrowth</a:t>
              </a:r>
              <a:endParaRPr lang="en-US" sz="3200" dirty="0">
                <a:latin typeface="APL385 Unicode" panose="020B0709000202000203" pitchFamily="49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DF7BDB-4B5D-7220-6CFC-22A691AC6343}"/>
                  </a:ext>
                </a:extLst>
              </p:cNvPr>
              <p:cNvSpPr txBox="1"/>
              <p:nvPr/>
            </p:nvSpPr>
            <p:spPr>
              <a:xfrm>
                <a:off x="367824" y="3423596"/>
                <a:ext cx="5469185" cy="930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ad>
                        <m:radPr>
                          <m:degHide m:val="on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GB" sz="1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⋅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GB" sz="1400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𝑢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GB" sz="1400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GB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  <m:nary>
                        <m:naryPr>
                          <m:chr m:val="∑"/>
                          <m:supHide m:val="on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DF7BDB-4B5D-7220-6CFC-22A691AC6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4" y="3423596"/>
                <a:ext cx="5469185" cy="930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E6867F4-26B5-651F-03C8-99383762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15" y="824696"/>
            <a:ext cx="2946370" cy="294637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4A254C7-F467-C773-AE4A-1CAD08AAC724}"/>
              </a:ext>
            </a:extLst>
          </p:cNvPr>
          <p:cNvSpPr txBox="1"/>
          <p:nvPr/>
        </p:nvSpPr>
        <p:spPr>
          <a:xfrm>
            <a:off x="6090699" y="3715688"/>
            <a:ext cx="285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Sample preparation, microscopy: </a:t>
            </a:r>
            <a:r>
              <a:rPr lang="en-US" sz="900" dirty="0" err="1">
                <a:ea typeface="CMU Sans Serif" panose="02000603000000000000" pitchFamily="2" charset="0"/>
                <a:cs typeface="CMU Sans Serif" panose="02000603000000000000" pitchFamily="2" charset="0"/>
              </a:rPr>
              <a:t>Estefanía</a:t>
            </a:r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 Sepulveda</a:t>
            </a:r>
          </a:p>
          <a:p>
            <a:pPr algn="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MTEX processing: JGL</a:t>
            </a:r>
            <a:endParaRPr lang="en-US" sz="900" dirty="0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D02EE9AD-01DA-C2DC-6022-034C4AFA3D0C}"/>
              </a:ext>
            </a:extLst>
          </p:cNvPr>
          <p:cNvSpPr/>
          <p:nvPr/>
        </p:nvSpPr>
        <p:spPr>
          <a:xfrm rot="5400000">
            <a:off x="5478749" y="1227493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F80E5077-0958-0215-E0D9-5D69CFD105CB}"/>
              </a:ext>
            </a:extLst>
          </p:cNvPr>
          <p:cNvSpPr/>
          <p:nvPr/>
        </p:nvSpPr>
        <p:spPr>
          <a:xfrm rot="10800000">
            <a:off x="3635577" y="2880639"/>
            <a:ext cx="278012" cy="4745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Ghent University">
            <a:extLst>
              <a:ext uri="{FF2B5EF4-FFF2-40B4-BE49-F238E27FC236}">
                <a16:creationId xmlns:a16="http://schemas.microsoft.com/office/drawing/2014/main" id="{3F9EE93D-1CE2-7794-C247-8F901630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2" y="1742286"/>
            <a:ext cx="1161512" cy="116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A76B86-589A-9AB8-26F6-61F9E6DA8A2B}"/>
              </a:ext>
            </a:extLst>
          </p:cNvPr>
          <p:cNvSpPr txBox="1"/>
          <p:nvPr/>
        </p:nvSpPr>
        <p:spPr>
          <a:xfrm>
            <a:off x="3913589" y="2893520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BBB5D6"/>
                </a:solidFill>
              </a:rPr>
              <a:t>WIP</a:t>
            </a:r>
          </a:p>
        </p:txBody>
      </p:sp>
    </p:spTree>
    <p:extLst>
      <p:ext uri="{BB962C8B-B14F-4D97-AF65-F5344CB8AC3E}">
        <p14:creationId xmlns:p14="http://schemas.microsoft.com/office/powerpoint/2010/main" val="29647893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04" y="1083418"/>
            <a:ext cx="2834791" cy="28511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A6A37A-BAEF-47D1-AA99-B6441097F38F}"/>
              </a:ext>
            </a:extLst>
          </p:cNvPr>
          <p:cNvSpPr txBox="1"/>
          <p:nvPr/>
        </p:nvSpPr>
        <p:spPr>
          <a:xfrm>
            <a:off x="3142847" y="4397859"/>
            <a:ext cx="2858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CMU Sans Serif" panose="02000603000000000000" pitchFamily="2" charset="0"/>
                <a:cs typeface="CMU Sans Serif" panose="02000603000000000000" pitchFamily="2" charset="0"/>
              </a:rPr>
              <a:t>https://doi.org/10.3390/cryst10090819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955085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52" y="1743740"/>
            <a:ext cx="1812045" cy="1822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4DA03-18EA-5245-AC24-BA0F94757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82" y="1293879"/>
            <a:ext cx="2450845" cy="2555741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DEE73712-3DF3-3351-F606-C6FB7A5070BF}"/>
              </a:ext>
            </a:extLst>
          </p:cNvPr>
          <p:cNvSpPr/>
          <p:nvPr/>
        </p:nvSpPr>
        <p:spPr>
          <a:xfrm rot="16200000">
            <a:off x="3510495" y="2312850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D69BB-B3FC-12F4-2AEF-F0B21D5F20F2}"/>
              </a:ext>
            </a:extLst>
          </p:cNvPr>
          <p:cNvSpPr txBox="1"/>
          <p:nvPr/>
        </p:nvSpPr>
        <p:spPr>
          <a:xfrm>
            <a:off x="4509848" y="4466476"/>
            <a:ext cx="25405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dirty="0"/>
              <a:t>http://hdl.handle.net/1854/LU-4388117</a:t>
            </a:r>
          </a:p>
        </p:txBody>
      </p:sp>
    </p:spTree>
    <p:extLst>
      <p:ext uri="{BB962C8B-B14F-4D97-AF65-F5344CB8AC3E}">
        <p14:creationId xmlns:p14="http://schemas.microsoft.com/office/powerpoint/2010/main" val="3016579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BD035E8-A88A-4D66-60F6-DE485095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534" y="1133600"/>
            <a:ext cx="3261018" cy="24949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952" y="1743740"/>
            <a:ext cx="1812045" cy="1822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4DA03-18EA-5245-AC24-BA0F94757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60" y="3094282"/>
            <a:ext cx="1326497" cy="1383271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DEE73712-3DF3-3351-F606-C6FB7A5070BF}"/>
              </a:ext>
            </a:extLst>
          </p:cNvPr>
          <p:cNvSpPr/>
          <p:nvPr/>
        </p:nvSpPr>
        <p:spPr>
          <a:xfrm rot="18230915">
            <a:off x="2901577" y="3137942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E3F9DAA-47C9-0B80-4948-C187562F1C96}"/>
              </a:ext>
            </a:extLst>
          </p:cNvPr>
          <p:cNvSpPr/>
          <p:nvPr/>
        </p:nvSpPr>
        <p:spPr>
          <a:xfrm rot="15001691">
            <a:off x="5219294" y="3284105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D1E33-CBCB-4344-1101-20E1B91A059F}"/>
              </a:ext>
            </a:extLst>
          </p:cNvPr>
          <p:cNvSpPr txBox="1"/>
          <p:nvPr/>
        </p:nvSpPr>
        <p:spPr>
          <a:xfrm>
            <a:off x="4509848" y="4466476"/>
            <a:ext cx="25405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dirty="0"/>
              <a:t>http://hdl.handle.net/1854/LU-4388117</a:t>
            </a:r>
          </a:p>
        </p:txBody>
      </p:sp>
    </p:spTree>
    <p:extLst>
      <p:ext uri="{BB962C8B-B14F-4D97-AF65-F5344CB8AC3E}">
        <p14:creationId xmlns:p14="http://schemas.microsoft.com/office/powerpoint/2010/main" val="1990511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52" y="1743740"/>
            <a:ext cx="1812045" cy="1822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486" y="331686"/>
            <a:ext cx="2694428" cy="21830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4DA03-18EA-5245-AC24-BA0F94757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60" y="3094282"/>
            <a:ext cx="1326497" cy="1383271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DEE73712-3DF3-3351-F606-C6FB7A5070BF}"/>
              </a:ext>
            </a:extLst>
          </p:cNvPr>
          <p:cNvSpPr/>
          <p:nvPr/>
        </p:nvSpPr>
        <p:spPr>
          <a:xfrm rot="18230915">
            <a:off x="2901577" y="3137942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E3F9DAA-47C9-0B80-4948-C187562F1C96}"/>
              </a:ext>
            </a:extLst>
          </p:cNvPr>
          <p:cNvSpPr/>
          <p:nvPr/>
        </p:nvSpPr>
        <p:spPr>
          <a:xfrm rot="16200000">
            <a:off x="5295666" y="3443762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D035E8-A88A-4D66-60F6-DE485095D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443" y="3260668"/>
            <a:ext cx="1688025" cy="1291490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26D6FBB9-A741-DD98-8AA0-1A1AFE0E9BF6}"/>
              </a:ext>
            </a:extLst>
          </p:cNvPr>
          <p:cNvSpPr/>
          <p:nvPr/>
        </p:nvSpPr>
        <p:spPr>
          <a:xfrm rot="10025995">
            <a:off x="6624026" y="2458429"/>
            <a:ext cx="517306" cy="58549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2B16A0-7556-ED54-C815-1D4E6DECE810}"/>
              </a:ext>
            </a:extLst>
          </p:cNvPr>
          <p:cNvSpPr txBox="1"/>
          <p:nvPr/>
        </p:nvSpPr>
        <p:spPr>
          <a:xfrm>
            <a:off x="4509848" y="4466476"/>
            <a:ext cx="25405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dirty="0"/>
              <a:t>http://hdl.handle.net/1854/LU-4388117</a:t>
            </a:r>
          </a:p>
        </p:txBody>
      </p:sp>
    </p:spTree>
    <p:extLst>
      <p:ext uri="{BB962C8B-B14F-4D97-AF65-F5344CB8AC3E}">
        <p14:creationId xmlns:p14="http://schemas.microsoft.com/office/powerpoint/2010/main" val="156845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0265DE-BF5E-76D7-9C96-5A27FAD67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03"/>
          <a:stretch/>
        </p:blipFill>
        <p:spPr>
          <a:xfrm>
            <a:off x="3659160" y="390991"/>
            <a:ext cx="2118762" cy="14690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952" y="1743740"/>
            <a:ext cx="1812045" cy="1822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454" y="957958"/>
            <a:ext cx="1921460" cy="155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4DA03-18EA-5245-AC24-BA0F94757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160" y="3094282"/>
            <a:ext cx="1326497" cy="1383271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DEE73712-3DF3-3351-F606-C6FB7A5070BF}"/>
              </a:ext>
            </a:extLst>
          </p:cNvPr>
          <p:cNvSpPr/>
          <p:nvPr/>
        </p:nvSpPr>
        <p:spPr>
          <a:xfrm rot="18230915">
            <a:off x="2901577" y="3137942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E3F9DAA-47C9-0B80-4948-C187562F1C96}"/>
              </a:ext>
            </a:extLst>
          </p:cNvPr>
          <p:cNvSpPr/>
          <p:nvPr/>
        </p:nvSpPr>
        <p:spPr>
          <a:xfrm rot="16200000">
            <a:off x="5295666" y="3443762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A447945-B150-C7DC-2645-8A30DE5FA7DD}"/>
              </a:ext>
            </a:extLst>
          </p:cNvPr>
          <p:cNvSpPr/>
          <p:nvPr/>
        </p:nvSpPr>
        <p:spPr>
          <a:xfrm rot="7710807">
            <a:off x="5470507" y="1050961"/>
            <a:ext cx="567689" cy="68430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D035E8-A88A-4D66-60F6-DE485095D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443" y="3260668"/>
            <a:ext cx="1688025" cy="1291490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26D6FBB9-A741-DD98-8AA0-1A1AFE0E9BF6}"/>
              </a:ext>
            </a:extLst>
          </p:cNvPr>
          <p:cNvSpPr/>
          <p:nvPr/>
        </p:nvSpPr>
        <p:spPr>
          <a:xfrm rot="10800000">
            <a:off x="6746874" y="2569998"/>
            <a:ext cx="517306" cy="58549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88384-29CE-E9B7-50A4-8F6C43F2BEFA}"/>
              </a:ext>
            </a:extLst>
          </p:cNvPr>
          <p:cNvSpPr txBox="1"/>
          <p:nvPr/>
        </p:nvSpPr>
        <p:spPr>
          <a:xfrm>
            <a:off x="4509848" y="4466476"/>
            <a:ext cx="25405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dirty="0"/>
              <a:t>http://hdl.handle.net/1854/LU-4388117</a:t>
            </a:r>
          </a:p>
        </p:txBody>
      </p:sp>
    </p:spTree>
    <p:extLst>
      <p:ext uri="{BB962C8B-B14F-4D97-AF65-F5344CB8AC3E}">
        <p14:creationId xmlns:p14="http://schemas.microsoft.com/office/powerpoint/2010/main" val="11366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14040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1404001"/>
            <a:ext cx="2635160" cy="21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0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14040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1404001"/>
            <a:ext cx="2635160" cy="2135052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697036-FFA3-228D-8C03-B7DCA55090BA}"/>
              </a:ext>
            </a:extLst>
          </p:cNvPr>
          <p:cNvSpPr/>
          <p:nvPr/>
        </p:nvSpPr>
        <p:spPr>
          <a:xfrm>
            <a:off x="4169228" y="2348315"/>
            <a:ext cx="805543" cy="446869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94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20644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2064401"/>
            <a:ext cx="2635160" cy="2135052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697036-FFA3-228D-8C03-B7DCA55090BA}"/>
              </a:ext>
            </a:extLst>
          </p:cNvPr>
          <p:cNvSpPr/>
          <p:nvPr/>
        </p:nvSpPr>
        <p:spPr>
          <a:xfrm>
            <a:off x="4169228" y="3008715"/>
            <a:ext cx="805543" cy="446869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8941A-8F63-265D-2B38-0D017B53C9AC}"/>
              </a:ext>
            </a:extLst>
          </p:cNvPr>
          <p:cNvSpPr txBox="1"/>
          <p:nvPr/>
        </p:nvSpPr>
        <p:spPr>
          <a:xfrm>
            <a:off x="3462116" y="659393"/>
            <a:ext cx="2220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/>
                </a:solidFill>
              </a:rPr>
              <a:t>CPFEH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36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Kept goals</a:t>
            </a:r>
          </a:p>
          <a:p>
            <a:r>
              <a:rPr lang="en-GB" dirty="0"/>
              <a:t>Merged some tasks, split some others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</a:t>
            </a:r>
          </a:p>
        </p:txBody>
      </p:sp>
    </p:spTree>
    <p:extLst>
      <p:ext uri="{BB962C8B-B14F-4D97-AF65-F5344CB8AC3E}">
        <p14:creationId xmlns:p14="http://schemas.microsoft.com/office/powerpoint/2010/main" val="9914713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20644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2064401"/>
            <a:ext cx="2635160" cy="2135052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697036-FFA3-228D-8C03-B7DCA55090BA}"/>
              </a:ext>
            </a:extLst>
          </p:cNvPr>
          <p:cNvSpPr/>
          <p:nvPr/>
        </p:nvSpPr>
        <p:spPr>
          <a:xfrm>
            <a:off x="4169228" y="3008715"/>
            <a:ext cx="805543" cy="446869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8AB68-8B70-1C2F-2897-1EEB24E29052}"/>
              </a:ext>
            </a:extLst>
          </p:cNvPr>
          <p:cNvSpPr txBox="1"/>
          <p:nvPr/>
        </p:nvSpPr>
        <p:spPr>
          <a:xfrm>
            <a:off x="2041693" y="659393"/>
            <a:ext cx="6657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6"/>
                </a:solidFill>
              </a:rPr>
              <a:t>C</a:t>
            </a:r>
            <a:r>
              <a:rPr lang="en-US" sz="2000" dirty="0" err="1">
                <a:solidFill>
                  <a:schemeClr val="accent6"/>
                </a:solidFill>
              </a:rPr>
              <a:t>rystal</a:t>
            </a:r>
            <a:r>
              <a:rPr lang="en-US" sz="5400" dirty="0" err="1">
                <a:solidFill>
                  <a:schemeClr val="accent6"/>
                </a:solidFill>
              </a:rPr>
              <a:t>P</a:t>
            </a:r>
            <a:r>
              <a:rPr lang="en-US" sz="2000" dirty="0" err="1">
                <a:solidFill>
                  <a:schemeClr val="accent6"/>
                </a:solidFill>
              </a:rPr>
              <a:t>lasticity</a:t>
            </a:r>
            <a:r>
              <a:rPr lang="en-US" sz="5400" dirty="0" err="1">
                <a:solidFill>
                  <a:schemeClr val="accent6"/>
                </a:solidFill>
              </a:rPr>
              <a:t>F</a:t>
            </a:r>
            <a:r>
              <a:rPr lang="en-US" sz="2000" dirty="0" err="1">
                <a:solidFill>
                  <a:schemeClr val="accent6"/>
                </a:solidFill>
              </a:rPr>
              <a:t>inite</a:t>
            </a:r>
            <a:r>
              <a:rPr lang="en-US" sz="5400" dirty="0" err="1">
                <a:solidFill>
                  <a:schemeClr val="accent6"/>
                </a:solidFill>
              </a:rPr>
              <a:t>E</a:t>
            </a:r>
            <a:r>
              <a:rPr lang="en-US" sz="2000" dirty="0" err="1">
                <a:solidFill>
                  <a:schemeClr val="accent6"/>
                </a:solidFill>
              </a:rPr>
              <a:t>lement</a:t>
            </a:r>
            <a:r>
              <a:rPr lang="en-US" sz="5400" dirty="0" err="1">
                <a:solidFill>
                  <a:schemeClr val="accent6"/>
                </a:solidFill>
              </a:rPr>
              <a:t>H</a:t>
            </a:r>
            <a:r>
              <a:rPr lang="en-US" sz="2000" dirty="0" err="1">
                <a:solidFill>
                  <a:schemeClr val="accent6"/>
                </a:solidFill>
              </a:rPr>
              <a:t>omogenisation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8" name="Content Placeholder 30" descr="A screenshot of a computer&#10;&#10;Description automatically generated">
            <a:extLst>
              <a:ext uri="{FF2B5EF4-FFF2-40B4-BE49-F238E27FC236}">
                <a16:creationId xmlns:a16="http://schemas.microsoft.com/office/drawing/2014/main" id="{0FC4BF30-4400-9D84-4DEA-A14911F33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8" y="5324789"/>
            <a:ext cx="5384393" cy="7748278"/>
          </a:xfrm>
          <a:prstGeom prst="rect">
            <a:avLst/>
          </a:prstGeom>
          <a:noFill/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416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20644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2064401"/>
            <a:ext cx="2635160" cy="2135052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697036-FFA3-228D-8C03-B7DCA55090BA}"/>
              </a:ext>
            </a:extLst>
          </p:cNvPr>
          <p:cNvSpPr/>
          <p:nvPr/>
        </p:nvSpPr>
        <p:spPr>
          <a:xfrm>
            <a:off x="4169228" y="3008715"/>
            <a:ext cx="805543" cy="446869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8AB68-8B70-1C2F-2897-1EEB24E29052}"/>
              </a:ext>
            </a:extLst>
          </p:cNvPr>
          <p:cNvSpPr txBox="1"/>
          <p:nvPr/>
        </p:nvSpPr>
        <p:spPr>
          <a:xfrm>
            <a:off x="2041693" y="659393"/>
            <a:ext cx="6657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6"/>
                </a:solidFill>
              </a:rPr>
              <a:t>C</a:t>
            </a:r>
            <a:r>
              <a:rPr lang="en-US" sz="2000" dirty="0" err="1">
                <a:solidFill>
                  <a:schemeClr val="accent6"/>
                </a:solidFill>
              </a:rPr>
              <a:t>rystal</a:t>
            </a:r>
            <a:r>
              <a:rPr lang="en-US" sz="5400" dirty="0" err="1">
                <a:solidFill>
                  <a:schemeClr val="accent6"/>
                </a:solidFill>
              </a:rPr>
              <a:t>P</a:t>
            </a:r>
            <a:r>
              <a:rPr lang="en-US" sz="2000" dirty="0" err="1">
                <a:solidFill>
                  <a:schemeClr val="accent6"/>
                </a:solidFill>
              </a:rPr>
              <a:t>lasticity</a:t>
            </a:r>
            <a:r>
              <a:rPr lang="en-US" sz="5400" dirty="0" err="1">
                <a:solidFill>
                  <a:schemeClr val="accent6"/>
                </a:solidFill>
              </a:rPr>
              <a:t>F</a:t>
            </a:r>
            <a:r>
              <a:rPr lang="en-US" sz="2000" dirty="0" err="1">
                <a:solidFill>
                  <a:schemeClr val="accent6"/>
                </a:solidFill>
              </a:rPr>
              <a:t>inite</a:t>
            </a:r>
            <a:r>
              <a:rPr lang="en-US" sz="5400" dirty="0" err="1">
                <a:solidFill>
                  <a:schemeClr val="accent6"/>
                </a:solidFill>
              </a:rPr>
              <a:t>E</a:t>
            </a:r>
            <a:r>
              <a:rPr lang="en-US" sz="2000" dirty="0" err="1">
                <a:solidFill>
                  <a:schemeClr val="accent6"/>
                </a:solidFill>
              </a:rPr>
              <a:t>lement</a:t>
            </a:r>
            <a:r>
              <a:rPr lang="en-US" sz="5400" dirty="0" err="1">
                <a:solidFill>
                  <a:schemeClr val="accent6"/>
                </a:solidFill>
              </a:rPr>
              <a:t>H</a:t>
            </a:r>
            <a:r>
              <a:rPr lang="en-US" sz="2000" dirty="0" err="1">
                <a:solidFill>
                  <a:schemeClr val="accent6"/>
                </a:solidFill>
              </a:rPr>
              <a:t>omogenisation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6" name="Content Placeholder 30" descr="A screenshot of a computer&#10;&#10;Description automatically generated">
            <a:extLst>
              <a:ext uri="{FF2B5EF4-FFF2-40B4-BE49-F238E27FC236}">
                <a16:creationId xmlns:a16="http://schemas.microsoft.com/office/drawing/2014/main" id="{F381DA64-2A11-AC47-F470-9D6837C81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8" y="1696218"/>
            <a:ext cx="5384393" cy="7748278"/>
          </a:xfrm>
          <a:prstGeom prst="rect">
            <a:avLst/>
          </a:prstGeom>
          <a:noFill/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593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20644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2064401"/>
            <a:ext cx="2635160" cy="2135052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697036-FFA3-228D-8C03-B7DCA55090BA}"/>
              </a:ext>
            </a:extLst>
          </p:cNvPr>
          <p:cNvSpPr/>
          <p:nvPr/>
        </p:nvSpPr>
        <p:spPr>
          <a:xfrm>
            <a:off x="4169228" y="3008715"/>
            <a:ext cx="805543" cy="446869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C2E2D-6727-6831-FEBD-DDCCC8A77881}"/>
              </a:ext>
            </a:extLst>
          </p:cNvPr>
          <p:cNvSpPr txBox="1"/>
          <p:nvPr/>
        </p:nvSpPr>
        <p:spPr>
          <a:xfrm>
            <a:off x="3026902" y="659393"/>
            <a:ext cx="3090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/>
                </a:solidFill>
                <a:latin typeface="APL385 Unicode" panose="020B0709000202000203" pitchFamily="49" charset="0"/>
              </a:rPr>
              <a:t> CPFEH←</a:t>
            </a:r>
            <a:endParaRPr lang="en-US" sz="2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</p:txBody>
      </p:sp>
      <p:pic>
        <p:nvPicPr>
          <p:cNvPr id="8" name="Content Placeholder 30" descr="A screenshot of a computer&#10;&#10;Description automatically generated">
            <a:extLst>
              <a:ext uri="{FF2B5EF4-FFF2-40B4-BE49-F238E27FC236}">
                <a16:creationId xmlns:a16="http://schemas.microsoft.com/office/drawing/2014/main" id="{2C62EFBB-0B49-8329-47AB-2D2D02CBE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8" y="5324789"/>
            <a:ext cx="5384393" cy="7748278"/>
          </a:xfrm>
          <a:prstGeom prst="rect">
            <a:avLst/>
          </a:prstGeom>
          <a:noFill/>
          <a:effectLst>
            <a:outerShdw blurRad="127000" sx="101000" sy="101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036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Char"/>
      </p:transition>
    </mc:Choice>
    <mc:Fallback>
      <p:transition spd="slow" advTm="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Geometric algebra</a:t>
            </a:r>
          </a:p>
          <a:p>
            <a:pPr indent="-228600">
              <a:buClr>
                <a:schemeClr val="bg1">
                  <a:lumMod val="65000"/>
                </a:schemeClr>
              </a:buClr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FA5F00-D8E2-63BA-F0EE-E03E9A98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3" y="2064401"/>
            <a:ext cx="2185509" cy="2198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EB7EE-9BA5-7E8A-BE95-5626640C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26" y="2064401"/>
            <a:ext cx="2635160" cy="2135052"/>
          </a:xfrm>
          <a:prstGeom prst="rect">
            <a:avLst/>
          </a:prstGeom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66697036-FFA3-228D-8C03-B7DCA55090BA}"/>
              </a:ext>
            </a:extLst>
          </p:cNvPr>
          <p:cNvSpPr/>
          <p:nvPr/>
        </p:nvSpPr>
        <p:spPr>
          <a:xfrm>
            <a:off x="4169228" y="3008715"/>
            <a:ext cx="805543" cy="446869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C2E2D-6727-6831-FEBD-DDCCC8A77881}"/>
              </a:ext>
            </a:extLst>
          </p:cNvPr>
          <p:cNvSpPr txBox="1"/>
          <p:nvPr/>
        </p:nvSpPr>
        <p:spPr>
          <a:xfrm>
            <a:off x="2611724" y="659393"/>
            <a:ext cx="3921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/>
                </a:solidFill>
                <a:latin typeface="APL385 Unicode" panose="020B0709000202000203" pitchFamily="49" charset="0"/>
              </a:rPr>
              <a:t>  CPFEH←…</a:t>
            </a:r>
            <a:endParaRPr lang="en-US" sz="2000" dirty="0">
              <a:solidFill>
                <a:schemeClr val="accent6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5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3097"/>
            <a:ext cx="2127975" cy="1320643"/>
          </a:xfrm>
        </p:spPr>
        <p:txBody>
          <a:bodyPr>
            <a:normAutofit/>
          </a:bodyPr>
          <a:lstStyle/>
          <a:p>
            <a:pPr indent="-228600"/>
            <a:r>
              <a:rPr lang="en-US" sz="1100" dirty="0"/>
              <a:t>Geometric algebra</a:t>
            </a:r>
          </a:p>
          <a:p>
            <a:pPr indent="-228600"/>
            <a:r>
              <a:rPr lang="en-US" sz="1100" dirty="0"/>
              <a:t>Grain growth</a:t>
            </a:r>
          </a:p>
          <a:p>
            <a:pPr indent="-228600"/>
            <a:r>
              <a:rPr lang="en-US" sz="1100" dirty="0"/>
              <a:t>Crystal plasticity</a:t>
            </a:r>
            <a:endParaRPr lang="en-GB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657"/>
            <a:ext cx="7005527" cy="368878"/>
          </a:xfrm>
        </p:spPr>
        <p:txBody>
          <a:bodyPr/>
          <a:lstStyle/>
          <a:p>
            <a:r>
              <a:rPr lang="en-GB" sz="16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59636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Geometric algebra</a:t>
            </a:r>
          </a:p>
          <a:p>
            <a:r>
              <a:rPr lang="en-GB" dirty="0"/>
              <a:t>Grain growth</a:t>
            </a:r>
          </a:p>
          <a:p>
            <a:r>
              <a:rPr lang="en-GB" dirty="0"/>
              <a:t>Crystal plasticity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486251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</p:spTree>
    <p:extLst>
      <p:ext uri="{BB962C8B-B14F-4D97-AF65-F5344CB8AC3E}">
        <p14:creationId xmlns:p14="http://schemas.microsoft.com/office/powerpoint/2010/main" val="42272445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5122" name="Picture 2" descr="Ghent University">
            <a:extLst>
              <a:ext uri="{FF2B5EF4-FFF2-40B4-BE49-F238E27FC236}">
                <a16:creationId xmlns:a16="http://schemas.microsoft.com/office/drawing/2014/main" id="{8AD7E1EF-3B2A-79F6-C1CB-064478CB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" y="1065843"/>
            <a:ext cx="2303558" cy="23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601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5122" name="Picture 2" descr="Ghent University">
            <a:extLst>
              <a:ext uri="{FF2B5EF4-FFF2-40B4-BE49-F238E27FC236}">
                <a16:creationId xmlns:a16="http://schemas.microsoft.com/office/drawing/2014/main" id="{8AD7E1EF-3B2A-79F6-C1CB-064478CB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" y="1065843"/>
            <a:ext cx="2303558" cy="23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D97CC-9B6F-F2CF-26B7-E627E527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07" y="1379619"/>
            <a:ext cx="2416893" cy="1359502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3983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and promotion</a:t>
            </a:r>
          </a:p>
        </p:txBody>
      </p:sp>
      <p:pic>
        <p:nvPicPr>
          <p:cNvPr id="5122" name="Picture 2" descr="Ghent University">
            <a:extLst>
              <a:ext uri="{FF2B5EF4-FFF2-40B4-BE49-F238E27FC236}">
                <a16:creationId xmlns:a16="http://schemas.microsoft.com/office/drawing/2014/main" id="{8AD7E1EF-3B2A-79F6-C1CB-064478CB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" y="1065843"/>
            <a:ext cx="2303558" cy="23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D97CC-9B6F-F2CF-26B7-E627E527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07" y="1379619"/>
            <a:ext cx="2416893" cy="1359502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F866F-0E9E-8AC8-B396-02021C1DB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07" y="1379619"/>
            <a:ext cx="2416893" cy="1359502"/>
          </a:xfrm>
          <a:prstGeom prst="rect">
            <a:avLst/>
          </a:prstGeom>
          <a:ln w="6350"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67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11699</TotalTime>
  <Words>12304</Words>
  <Application>Microsoft Office PowerPoint</Application>
  <PresentationFormat>On-screen Show (16:9)</PresentationFormat>
  <Paragraphs>1141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6" baseType="lpstr">
      <vt:lpstr>Wingdings 2</vt:lpstr>
      <vt:lpstr>Sarabun</vt:lpstr>
      <vt:lpstr>Wingdings</vt:lpstr>
      <vt:lpstr>Calibri</vt:lpstr>
      <vt:lpstr>Arial</vt:lpstr>
      <vt:lpstr>APL385 Unicode</vt:lpstr>
      <vt:lpstr>Cambria Math</vt:lpstr>
      <vt:lpstr>Courier New</vt:lpstr>
      <vt:lpstr>Office Theme</vt:lpstr>
      <vt:lpstr>APL and Metallurgy</vt:lpstr>
      <vt:lpstr>PowerPoint Presentation</vt:lpstr>
      <vt:lpstr>Dyalog and Academia</vt:lpstr>
      <vt:lpstr>APL and Metallurgy</vt:lpstr>
      <vt:lpstr>PowerPoint Presentation</vt:lpstr>
      <vt:lpstr>The plan</vt:lpstr>
      <vt:lpstr>What happened</vt:lpstr>
      <vt:lpstr>What happened</vt:lpstr>
      <vt:lpstr>What happened</vt:lpstr>
      <vt:lpstr>What happened</vt:lpstr>
      <vt:lpstr>What happened</vt:lpstr>
      <vt:lpstr>The plan</vt:lpstr>
      <vt:lpstr>Results</vt:lpstr>
      <vt:lpstr>Evaluation of state of the art</vt:lpstr>
      <vt:lpstr>Evaluation of state of the art</vt:lpstr>
      <vt:lpstr>Evaluation of state of the art</vt:lpstr>
      <vt:lpstr>Evaluation of state of the art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Dissemination and promotion</vt:lpstr>
      <vt:lpstr>Dissemination and promotion</vt:lpstr>
      <vt:lpstr>Dissemination and promotion</vt:lpstr>
      <vt:lpstr>Dissemination and promotion</vt:lpstr>
      <vt:lpstr>Dissemination and promotion</vt:lpstr>
      <vt:lpstr>Dissemination and promotion</vt:lpstr>
      <vt:lpstr>Dissemination and promotion</vt:lpstr>
      <vt:lpstr>Dissemination and promotion</vt:lpstr>
      <vt:lpstr>Dissemination and promotion</vt:lpstr>
      <vt:lpstr>Dissemination and promotion</vt:lpstr>
      <vt:lpstr>Conclusions</vt:lpstr>
      <vt:lpstr>Conclusions</vt:lpstr>
      <vt:lpstr>Conclusions</vt:lpstr>
      <vt:lpstr>Conclusions</vt:lpstr>
      <vt:lpstr>Conclusions</vt:lpstr>
      <vt:lpstr>Plans</vt:lpstr>
      <vt:lpstr>Plans</vt:lpstr>
      <vt:lpstr>Plans</vt:lpstr>
      <vt:lpstr>Plans</vt:lpstr>
      <vt:lpstr>Plans</vt:lpstr>
      <vt:lpstr>PowerPoint Presentation</vt:lpstr>
      <vt:lpstr>APL and Metallurgy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Jesús Galán</cp:lastModifiedBy>
  <cp:revision>220</cp:revision>
  <dcterms:created xsi:type="dcterms:W3CDTF">2019-07-25T11:46:05Z</dcterms:created>
  <dcterms:modified xsi:type="dcterms:W3CDTF">2023-10-06T13:51:56Z</dcterms:modified>
</cp:coreProperties>
</file>