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1" r:id="rId3"/>
    <p:sldId id="260" r:id="rId4"/>
    <p:sldId id="262" r:id="rId5"/>
    <p:sldId id="263" r:id="rId6"/>
    <p:sldId id="264" r:id="rId7"/>
    <p:sldId id="267" r:id="rId8"/>
    <p:sldId id="266" r:id="rId9"/>
    <p:sldId id="265" r:id="rId10"/>
    <p:sldId id="271" r:id="rId11"/>
    <p:sldId id="268" r:id="rId12"/>
    <p:sldId id="272" r:id="rId13"/>
    <p:sldId id="274" r:id="rId14"/>
    <p:sldId id="291" r:id="rId15"/>
    <p:sldId id="273" r:id="rId16"/>
    <p:sldId id="270" r:id="rId17"/>
    <p:sldId id="281" r:id="rId18"/>
    <p:sldId id="276" r:id="rId19"/>
    <p:sldId id="278" r:id="rId20"/>
    <p:sldId id="282" r:id="rId21"/>
    <p:sldId id="283" r:id="rId22"/>
    <p:sldId id="279" r:id="rId23"/>
    <p:sldId id="290" r:id="rId24"/>
    <p:sldId id="284" r:id="rId25"/>
    <p:sldId id="292" r:id="rId26"/>
    <p:sldId id="286" r:id="rId27"/>
    <p:sldId id="287" r:id="rId28"/>
    <p:sldId id="289" r:id="rId29"/>
    <p:sldId id="288" r:id="rId30"/>
    <p:sldId id="296" r:id="rId31"/>
    <p:sldId id="295" r:id="rId32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5"/>
    </p:embeddedFont>
    <p:embeddedFont>
      <p:font typeface="Sarabun" panose="020B0604020202020204" charset="-34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748CB-4291-2041-9B15-F5DA0CD194F8}" v="223" dt="2024-09-16T06:46:12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/>
    <p:restoredTop sz="94648"/>
  </p:normalViewPr>
  <p:slideViewPr>
    <p:cSldViewPr snapToGrid="0">
      <p:cViewPr varScale="1">
        <p:scale>
          <a:sx n="100" d="100"/>
          <a:sy n="100" d="100"/>
        </p:scale>
        <p:origin x="44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NUL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aintree" userId="86843ca00bf7cabd" providerId="LiveId" clId="{BA3748CB-4291-2041-9B15-F5DA0CD194F8}"/>
    <pc:docChg chg="undo custSel addSld delSld modSld sldOrd">
      <pc:chgData name="john daintree" userId="86843ca00bf7cabd" providerId="LiveId" clId="{BA3748CB-4291-2041-9B15-F5DA0CD194F8}" dt="2024-09-16T06:46:18.917" v="855" actId="729"/>
      <pc:docMkLst>
        <pc:docMk/>
      </pc:docMkLst>
      <pc:sldChg chg="modSp mod">
        <pc:chgData name="john daintree" userId="86843ca00bf7cabd" providerId="LiveId" clId="{BA3748CB-4291-2041-9B15-F5DA0CD194F8}" dt="2024-09-15T11:20:03.189" v="736" actId="1076"/>
        <pc:sldMkLst>
          <pc:docMk/>
          <pc:sldMk cId="113060429" sldId="268"/>
        </pc:sldMkLst>
        <pc:picChg chg="mod">
          <ac:chgData name="john daintree" userId="86843ca00bf7cabd" providerId="LiveId" clId="{BA3748CB-4291-2041-9B15-F5DA0CD194F8}" dt="2024-09-12T07:55:17.458" v="279" actId="1076"/>
          <ac:picMkLst>
            <pc:docMk/>
            <pc:sldMk cId="113060429" sldId="268"/>
            <ac:picMk id="10" creationId="{FC047CB4-10C6-D29B-15D2-5DE3388D988B}"/>
          </ac:picMkLst>
        </pc:picChg>
        <pc:picChg chg="mod">
          <ac:chgData name="john daintree" userId="86843ca00bf7cabd" providerId="LiveId" clId="{BA3748CB-4291-2041-9B15-F5DA0CD194F8}" dt="2024-09-12T07:55:19.706" v="280" actId="1076"/>
          <ac:picMkLst>
            <pc:docMk/>
            <pc:sldMk cId="113060429" sldId="268"/>
            <ac:picMk id="14" creationId="{DABEECF2-1400-7EBB-F61D-898841939AC2}"/>
          </ac:picMkLst>
        </pc:picChg>
        <pc:picChg chg="mod">
          <ac:chgData name="john daintree" userId="86843ca00bf7cabd" providerId="LiveId" clId="{BA3748CB-4291-2041-9B15-F5DA0CD194F8}" dt="2024-09-15T11:20:03.189" v="736" actId="1076"/>
          <ac:picMkLst>
            <pc:docMk/>
            <pc:sldMk cId="113060429" sldId="268"/>
            <ac:picMk id="24" creationId="{A1142261-89F5-7DA1-E9A7-3D50ABA2869A}"/>
          </ac:picMkLst>
        </pc:picChg>
      </pc:sldChg>
      <pc:sldChg chg="mod modShow">
        <pc:chgData name="john daintree" userId="86843ca00bf7cabd" providerId="LiveId" clId="{BA3748CB-4291-2041-9B15-F5DA0CD194F8}" dt="2024-09-16T06:02:35.073" v="837" actId="729"/>
        <pc:sldMkLst>
          <pc:docMk/>
          <pc:sldMk cId="3395593143" sldId="269"/>
        </pc:sldMkLst>
      </pc:sldChg>
      <pc:sldChg chg="modSp mod modAnim">
        <pc:chgData name="john daintree" userId="86843ca00bf7cabd" providerId="LiveId" clId="{BA3748CB-4291-2041-9B15-F5DA0CD194F8}" dt="2024-09-15T09:16:59.388" v="551"/>
        <pc:sldMkLst>
          <pc:docMk/>
          <pc:sldMk cId="4245263481" sldId="272"/>
        </pc:sldMkLst>
        <pc:spChg chg="mod">
          <ac:chgData name="john daintree" userId="86843ca00bf7cabd" providerId="LiveId" clId="{BA3748CB-4291-2041-9B15-F5DA0CD194F8}" dt="2024-09-15T09:15:27.607" v="545" actId="20577"/>
          <ac:spMkLst>
            <pc:docMk/>
            <pc:sldMk cId="4245263481" sldId="272"/>
            <ac:spMk id="3" creationId="{5BA09442-8194-E207-F033-16A40B170635}"/>
          </ac:spMkLst>
        </pc:spChg>
      </pc:sldChg>
      <pc:sldChg chg="mod ord modShow">
        <pc:chgData name="john daintree" userId="86843ca00bf7cabd" providerId="LiveId" clId="{BA3748CB-4291-2041-9B15-F5DA0CD194F8}" dt="2024-09-15T09:15:58.527" v="547" actId="20578"/>
        <pc:sldMkLst>
          <pc:docMk/>
          <pc:sldMk cId="4265366241" sldId="274"/>
        </pc:sldMkLst>
      </pc:sldChg>
      <pc:sldChg chg="modSp mod modAnim">
        <pc:chgData name="john daintree" userId="86843ca00bf7cabd" providerId="LiveId" clId="{BA3748CB-4291-2041-9B15-F5DA0CD194F8}" dt="2024-09-16T06:19:47.175" v="846" actId="20577"/>
        <pc:sldMkLst>
          <pc:docMk/>
          <pc:sldMk cId="2234299974" sldId="276"/>
        </pc:sldMkLst>
        <pc:spChg chg="mod">
          <ac:chgData name="john daintree" userId="86843ca00bf7cabd" providerId="LiveId" clId="{BA3748CB-4291-2041-9B15-F5DA0CD194F8}" dt="2024-09-16T06:19:47.175" v="846" actId="20577"/>
          <ac:spMkLst>
            <pc:docMk/>
            <pc:sldMk cId="2234299974" sldId="276"/>
            <ac:spMk id="3" creationId="{E2354310-8614-2987-A93F-63E87FBF2EA4}"/>
          </ac:spMkLst>
        </pc:spChg>
      </pc:sldChg>
      <pc:sldChg chg="modSp ord modAnim">
        <pc:chgData name="john daintree" userId="86843ca00bf7cabd" providerId="LiveId" clId="{BA3748CB-4291-2041-9B15-F5DA0CD194F8}" dt="2024-09-10T08:18:13.999" v="15" actId="20577"/>
        <pc:sldMkLst>
          <pc:docMk/>
          <pc:sldMk cId="1877934598" sldId="278"/>
        </pc:sldMkLst>
        <pc:spChg chg="mod">
          <ac:chgData name="john daintree" userId="86843ca00bf7cabd" providerId="LiveId" clId="{BA3748CB-4291-2041-9B15-F5DA0CD194F8}" dt="2024-09-10T08:18:13.999" v="15" actId="20577"/>
          <ac:spMkLst>
            <pc:docMk/>
            <pc:sldMk cId="1877934598" sldId="278"/>
            <ac:spMk id="3" creationId="{E2354310-8614-2987-A93F-63E87FBF2EA4}"/>
          </ac:spMkLst>
        </pc:spChg>
      </pc:sldChg>
      <pc:sldChg chg="modSp ord modAnim">
        <pc:chgData name="john daintree" userId="86843ca00bf7cabd" providerId="LiveId" clId="{BA3748CB-4291-2041-9B15-F5DA0CD194F8}" dt="2024-09-10T08:21:50.243" v="22" actId="20577"/>
        <pc:sldMkLst>
          <pc:docMk/>
          <pc:sldMk cId="2197803316" sldId="279"/>
        </pc:sldMkLst>
        <pc:spChg chg="mod">
          <ac:chgData name="john daintree" userId="86843ca00bf7cabd" providerId="LiveId" clId="{BA3748CB-4291-2041-9B15-F5DA0CD194F8}" dt="2024-09-10T08:21:50.243" v="22" actId="20577"/>
          <ac:spMkLst>
            <pc:docMk/>
            <pc:sldMk cId="2197803316" sldId="279"/>
            <ac:spMk id="3" creationId="{E2354310-8614-2987-A93F-63E87FBF2EA4}"/>
          </ac:spMkLst>
        </pc:spChg>
      </pc:sldChg>
      <pc:sldChg chg="modSp add mod">
        <pc:chgData name="john daintree" userId="86843ca00bf7cabd" providerId="LiveId" clId="{BA3748CB-4291-2041-9B15-F5DA0CD194F8}" dt="2024-09-10T07:22:57.478" v="10" actId="20577"/>
        <pc:sldMkLst>
          <pc:docMk/>
          <pc:sldMk cId="222487301" sldId="281"/>
        </pc:sldMkLst>
        <pc:spChg chg="mod">
          <ac:chgData name="john daintree" userId="86843ca00bf7cabd" providerId="LiveId" clId="{BA3748CB-4291-2041-9B15-F5DA0CD194F8}" dt="2024-09-10T07:22:57.478" v="10" actId="20577"/>
          <ac:spMkLst>
            <pc:docMk/>
            <pc:sldMk cId="222487301" sldId="281"/>
            <ac:spMk id="3" creationId="{5BA09442-8194-E207-F033-16A40B170635}"/>
          </ac:spMkLst>
        </pc:spChg>
      </pc:sldChg>
      <pc:sldChg chg="modSp add mod ord">
        <pc:chgData name="john daintree" userId="86843ca00bf7cabd" providerId="LiveId" clId="{BA3748CB-4291-2041-9B15-F5DA0CD194F8}" dt="2024-09-10T08:18:23.489" v="17" actId="20577"/>
        <pc:sldMkLst>
          <pc:docMk/>
          <pc:sldMk cId="3101931066" sldId="282"/>
        </pc:sldMkLst>
        <pc:spChg chg="mod">
          <ac:chgData name="john daintree" userId="86843ca00bf7cabd" providerId="LiveId" clId="{BA3748CB-4291-2041-9B15-F5DA0CD194F8}" dt="2024-09-10T08:18:23.489" v="17" actId="20577"/>
          <ac:spMkLst>
            <pc:docMk/>
            <pc:sldMk cId="3101931066" sldId="282"/>
            <ac:spMk id="3" creationId="{5BA09442-8194-E207-F033-16A40B170635}"/>
          </ac:spMkLst>
        </pc:spChg>
      </pc:sldChg>
      <pc:sldChg chg="add">
        <pc:chgData name="john daintree" userId="86843ca00bf7cabd" providerId="LiveId" clId="{BA3748CB-4291-2041-9B15-F5DA0CD194F8}" dt="2024-09-10T08:18:04.033" v="13" actId="2890"/>
        <pc:sldMkLst>
          <pc:docMk/>
          <pc:sldMk cId="2209145021" sldId="283"/>
        </pc:sldMkLst>
      </pc:sldChg>
      <pc:sldChg chg="addSp modSp add mod ord">
        <pc:chgData name="john daintree" userId="86843ca00bf7cabd" providerId="LiveId" clId="{BA3748CB-4291-2041-9B15-F5DA0CD194F8}" dt="2024-09-10T08:22:03.929" v="25" actId="20577"/>
        <pc:sldMkLst>
          <pc:docMk/>
          <pc:sldMk cId="848302390" sldId="284"/>
        </pc:sldMkLst>
        <pc:spChg chg="add mod">
          <ac:chgData name="john daintree" userId="86843ca00bf7cabd" providerId="LiveId" clId="{BA3748CB-4291-2041-9B15-F5DA0CD194F8}" dt="2024-09-10T08:22:00.898" v="23" actId="767"/>
          <ac:spMkLst>
            <pc:docMk/>
            <pc:sldMk cId="848302390" sldId="284"/>
            <ac:spMk id="2" creationId="{BD131278-6D22-E59E-5F3B-404A031D9887}"/>
          </ac:spMkLst>
        </pc:spChg>
        <pc:spChg chg="mod">
          <ac:chgData name="john daintree" userId="86843ca00bf7cabd" providerId="LiveId" clId="{BA3748CB-4291-2041-9B15-F5DA0CD194F8}" dt="2024-09-10T08:22:03.929" v="25" actId="20577"/>
          <ac:spMkLst>
            <pc:docMk/>
            <pc:sldMk cId="848302390" sldId="284"/>
            <ac:spMk id="3" creationId="{5BA09442-8194-E207-F033-16A40B170635}"/>
          </ac:spMkLst>
        </pc:spChg>
      </pc:sldChg>
      <pc:sldChg chg="add del modAnim">
        <pc:chgData name="john daintree" userId="86843ca00bf7cabd" providerId="LiveId" clId="{BA3748CB-4291-2041-9B15-F5DA0CD194F8}" dt="2024-09-10T08:30:27.615" v="203" actId="2696"/>
        <pc:sldMkLst>
          <pc:docMk/>
          <pc:sldMk cId="3613959613" sldId="285"/>
        </pc:sldMkLst>
      </pc:sldChg>
      <pc:sldChg chg="modSp add mod">
        <pc:chgData name="john daintree" userId="86843ca00bf7cabd" providerId="LiveId" clId="{BA3748CB-4291-2041-9B15-F5DA0CD194F8}" dt="2024-09-14T14:02:16.688" v="365" actId="114"/>
        <pc:sldMkLst>
          <pc:docMk/>
          <pc:sldMk cId="1118332304" sldId="286"/>
        </pc:sldMkLst>
        <pc:spChg chg="mod">
          <ac:chgData name="john daintree" userId="86843ca00bf7cabd" providerId="LiveId" clId="{BA3748CB-4291-2041-9B15-F5DA0CD194F8}" dt="2024-09-14T14:02:16.688" v="365" actId="114"/>
          <ac:spMkLst>
            <pc:docMk/>
            <pc:sldMk cId="1118332304" sldId="286"/>
            <ac:spMk id="3" creationId="{5BA09442-8194-E207-F033-16A40B170635}"/>
          </ac:spMkLst>
        </pc:spChg>
      </pc:sldChg>
      <pc:sldChg chg="modSp add mod ord">
        <pc:chgData name="john daintree" userId="86843ca00bf7cabd" providerId="LiveId" clId="{BA3748CB-4291-2041-9B15-F5DA0CD194F8}" dt="2024-09-10T08:28:14.948" v="107" actId="20577"/>
        <pc:sldMkLst>
          <pc:docMk/>
          <pc:sldMk cId="1607192594" sldId="287"/>
        </pc:sldMkLst>
        <pc:spChg chg="mod">
          <ac:chgData name="john daintree" userId="86843ca00bf7cabd" providerId="LiveId" clId="{BA3748CB-4291-2041-9B15-F5DA0CD194F8}" dt="2024-09-10T08:28:14.948" v="107" actId="20577"/>
          <ac:spMkLst>
            <pc:docMk/>
            <pc:sldMk cId="1607192594" sldId="287"/>
            <ac:spMk id="3" creationId="{5BA09442-8194-E207-F033-16A40B170635}"/>
          </ac:spMkLst>
        </pc:spChg>
      </pc:sldChg>
      <pc:sldChg chg="addSp delSp modSp add mod delAnim modAnim">
        <pc:chgData name="john daintree" userId="86843ca00bf7cabd" providerId="LiveId" clId="{BA3748CB-4291-2041-9B15-F5DA0CD194F8}" dt="2024-09-15T11:26:56.029" v="753"/>
        <pc:sldMkLst>
          <pc:docMk/>
          <pc:sldMk cId="1541128081" sldId="288"/>
        </pc:sldMkLst>
        <pc:spChg chg="mod">
          <ac:chgData name="john daintree" userId="86843ca00bf7cabd" providerId="LiveId" clId="{BA3748CB-4291-2041-9B15-F5DA0CD194F8}" dt="2024-09-10T08:31:04.190" v="275" actId="20577"/>
          <ac:spMkLst>
            <pc:docMk/>
            <pc:sldMk cId="1541128081" sldId="288"/>
            <ac:spMk id="4" creationId="{4BBEEA5A-ABC1-68FC-3BDB-0F05E7682452}"/>
          </ac:spMkLst>
        </pc:spChg>
        <pc:picChg chg="add mod">
          <ac:chgData name="john daintree" userId="86843ca00bf7cabd" providerId="LiveId" clId="{BA3748CB-4291-2041-9B15-F5DA0CD194F8}" dt="2024-09-15T11:26:56.029" v="753"/>
          <ac:picMkLst>
            <pc:docMk/>
            <pc:sldMk cId="1541128081" sldId="288"/>
            <ac:picMk id="4" creationId="{431F282B-495A-CA52-57F6-8C6CC261BDD5}"/>
          </ac:picMkLst>
        </pc:picChg>
        <pc:picChg chg="del mod">
          <ac:chgData name="john daintree" userId="86843ca00bf7cabd" providerId="LiveId" clId="{BA3748CB-4291-2041-9B15-F5DA0CD194F8}" dt="2024-09-15T11:26:54.053" v="752" actId="478"/>
          <ac:picMkLst>
            <pc:docMk/>
            <pc:sldMk cId="1541128081" sldId="288"/>
            <ac:picMk id="8" creationId="{394902C1-8ABF-6B24-4E92-7BD4E6A27998}"/>
          </ac:picMkLst>
        </pc:picChg>
      </pc:sldChg>
      <pc:sldChg chg="add del">
        <pc:chgData name="john daintree" userId="86843ca00bf7cabd" providerId="LiveId" clId="{BA3748CB-4291-2041-9B15-F5DA0CD194F8}" dt="2024-09-10T08:28:57.760" v="109" actId="2696"/>
        <pc:sldMkLst>
          <pc:docMk/>
          <pc:sldMk cId="2126950020" sldId="288"/>
        </pc:sldMkLst>
      </pc:sldChg>
      <pc:sldChg chg="modSp add mod ord">
        <pc:chgData name="john daintree" userId="86843ca00bf7cabd" providerId="LiveId" clId="{BA3748CB-4291-2041-9B15-F5DA0CD194F8}" dt="2024-09-10T08:30:07.008" v="200" actId="20577"/>
        <pc:sldMkLst>
          <pc:docMk/>
          <pc:sldMk cId="179503767" sldId="289"/>
        </pc:sldMkLst>
        <pc:spChg chg="mod">
          <ac:chgData name="john daintree" userId="86843ca00bf7cabd" providerId="LiveId" clId="{BA3748CB-4291-2041-9B15-F5DA0CD194F8}" dt="2024-09-10T08:30:07.008" v="200" actId="20577"/>
          <ac:spMkLst>
            <pc:docMk/>
            <pc:sldMk cId="179503767" sldId="289"/>
            <ac:spMk id="3" creationId="{5BA09442-8194-E207-F033-16A40B170635}"/>
          </ac:spMkLst>
        </pc:spChg>
      </pc:sldChg>
      <pc:sldChg chg="add del">
        <pc:chgData name="john daintree" userId="86843ca00bf7cabd" providerId="LiveId" clId="{BA3748CB-4291-2041-9B15-F5DA0CD194F8}" dt="2024-09-10T08:30:20.497" v="202" actId="2696"/>
        <pc:sldMkLst>
          <pc:docMk/>
          <pc:sldMk cId="4091886407" sldId="290"/>
        </pc:sldMkLst>
      </pc:sldChg>
      <pc:sldChg chg="ord">
        <pc:chgData name="john daintree" userId="86843ca00bf7cabd" providerId="LiveId" clId="{BA3748CB-4291-2041-9B15-F5DA0CD194F8}" dt="2024-09-12T07:54:53.986" v="278" actId="20578"/>
        <pc:sldMkLst>
          <pc:docMk/>
          <pc:sldMk cId="1562489316" sldId="291"/>
        </pc:sldMkLst>
      </pc:sldChg>
      <pc:sldChg chg="modSp modAnim">
        <pc:chgData name="john daintree" userId="86843ca00bf7cabd" providerId="LiveId" clId="{BA3748CB-4291-2041-9B15-F5DA0CD194F8}" dt="2024-09-15T09:20:21.647" v="686"/>
        <pc:sldMkLst>
          <pc:docMk/>
          <pc:sldMk cId="1595106197" sldId="292"/>
        </pc:sldMkLst>
        <pc:spChg chg="mod">
          <ac:chgData name="john daintree" userId="86843ca00bf7cabd" providerId="LiveId" clId="{BA3748CB-4291-2041-9B15-F5DA0CD194F8}" dt="2024-09-15T09:20:07.911" v="684"/>
          <ac:spMkLst>
            <pc:docMk/>
            <pc:sldMk cId="1595106197" sldId="292"/>
            <ac:spMk id="3" creationId="{E2354310-8614-2987-A93F-63E87FBF2EA4}"/>
          </ac:spMkLst>
        </pc:spChg>
      </pc:sldChg>
      <pc:sldChg chg="del">
        <pc:chgData name="john daintree" userId="86843ca00bf7cabd" providerId="LiveId" clId="{BA3748CB-4291-2041-9B15-F5DA0CD194F8}" dt="2024-09-16T06:20:33.733" v="847" actId="2696"/>
        <pc:sldMkLst>
          <pc:docMk/>
          <pc:sldMk cId="452330244" sldId="293"/>
        </pc:sldMkLst>
      </pc:sldChg>
      <pc:sldChg chg="del">
        <pc:chgData name="john daintree" userId="86843ca00bf7cabd" providerId="LiveId" clId="{BA3748CB-4291-2041-9B15-F5DA0CD194F8}" dt="2024-09-16T06:20:40.271" v="848" actId="2696"/>
        <pc:sldMkLst>
          <pc:docMk/>
          <pc:sldMk cId="2189366257" sldId="294"/>
        </pc:sldMkLst>
      </pc:sldChg>
      <pc:sldChg chg="modSp add mod ord modAnim">
        <pc:chgData name="john daintree" userId="86843ca00bf7cabd" providerId="LiveId" clId="{BA3748CB-4291-2041-9B15-F5DA0CD194F8}" dt="2024-09-16T06:21:29.487" v="851" actId="1076"/>
        <pc:sldMkLst>
          <pc:docMk/>
          <pc:sldMk cId="1734078162" sldId="295"/>
        </pc:sldMkLst>
        <pc:spChg chg="mod">
          <ac:chgData name="john daintree" userId="86843ca00bf7cabd" providerId="LiveId" clId="{BA3748CB-4291-2041-9B15-F5DA0CD194F8}" dt="2024-09-16T06:21:29.487" v="851" actId="1076"/>
          <ac:spMkLst>
            <pc:docMk/>
            <pc:sldMk cId="1734078162" sldId="295"/>
            <ac:spMk id="3" creationId="{5BA09442-8194-E207-F033-16A40B170635}"/>
          </ac:spMkLst>
        </pc:spChg>
        <pc:spChg chg="mod">
          <ac:chgData name="john daintree" userId="86843ca00bf7cabd" providerId="LiveId" clId="{BA3748CB-4291-2041-9B15-F5DA0CD194F8}" dt="2024-09-16T06:02:08.162" v="835" actId="1076"/>
          <ac:spMkLst>
            <pc:docMk/>
            <pc:sldMk cId="1734078162" sldId="295"/>
            <ac:spMk id="4" creationId="{E15805B7-13F0-B261-3ECE-19B1C81A2D18}"/>
          </ac:spMkLst>
        </pc:spChg>
      </pc:sldChg>
      <pc:sldChg chg="add modAnim">
        <pc:chgData name="john daintree" userId="86843ca00bf7cabd" providerId="LiveId" clId="{BA3748CB-4291-2041-9B15-F5DA0CD194F8}" dt="2024-09-15T11:28:28.163" v="755"/>
        <pc:sldMkLst>
          <pc:docMk/>
          <pc:sldMk cId="3711302213" sldId="296"/>
        </pc:sldMkLst>
      </pc:sldChg>
      <pc:sldChg chg="add mod ord modShow">
        <pc:chgData name="john daintree" userId="86843ca00bf7cabd" providerId="LiveId" clId="{BA3748CB-4291-2041-9B15-F5DA0CD194F8}" dt="2024-09-16T06:46:18.917" v="855" actId="729"/>
        <pc:sldMkLst>
          <pc:docMk/>
          <pc:sldMk cId="1422556744" sldId="297"/>
        </pc:sldMkLst>
      </pc:sldChg>
      <pc:sldChg chg="modSp add del mod">
        <pc:chgData name="john daintree" userId="86843ca00bf7cabd" providerId="LiveId" clId="{BA3748CB-4291-2041-9B15-F5DA0CD194F8}" dt="2024-09-16T06:45:57.860" v="852" actId="2696"/>
        <pc:sldMkLst>
          <pc:docMk/>
          <pc:sldMk cId="4074719044" sldId="297"/>
        </pc:sldMkLst>
        <pc:spChg chg="mod">
          <ac:chgData name="john daintree" userId="86843ca00bf7cabd" providerId="LiveId" clId="{BA3748CB-4291-2041-9B15-F5DA0CD194F8}" dt="2024-09-16T06:02:38.283" v="838" actId="20577"/>
          <ac:spMkLst>
            <pc:docMk/>
            <pc:sldMk cId="4074719044" sldId="297"/>
            <ac:spMk id="3" creationId="{5BA09442-8194-E207-F033-16A40B170635}"/>
          </ac:spMkLst>
        </pc:spChg>
      </pc:sldChg>
    </pc:docChg>
  </pc:docChgLst>
  <pc:docChgLst>
    <pc:chgData name="john daintree" userId="86843ca00bf7cabd" providerId="LiveId" clId="{41E7B737-DEAB-411F-923C-2C81376DE085}"/>
    <pc:docChg chg="undo custSel addSld delSld modSld sldOrd modMainMaster">
      <pc:chgData name="john daintree" userId="86843ca00bf7cabd" providerId="LiveId" clId="{41E7B737-DEAB-411F-923C-2C81376DE085}" dt="2024-08-22T08:38:38.194" v="1119" actId="47"/>
      <pc:docMkLst>
        <pc:docMk/>
      </pc:docMkLst>
      <pc:sldChg chg="modSp mod">
        <pc:chgData name="john daintree" userId="86843ca00bf7cabd" providerId="LiveId" clId="{41E7B737-DEAB-411F-923C-2C81376DE085}" dt="2024-08-20T07:08:13.486" v="37" actId="6549"/>
        <pc:sldMkLst>
          <pc:docMk/>
          <pc:sldMk cId="2685236764" sldId="259"/>
        </pc:sldMkLst>
        <pc:spChg chg="mod">
          <ac:chgData name="john daintree" userId="86843ca00bf7cabd" providerId="LiveId" clId="{41E7B737-DEAB-411F-923C-2C81376DE085}" dt="2024-08-20T07:08:13.486" v="37" actId="6549"/>
          <ac:spMkLst>
            <pc:docMk/>
            <pc:sldMk cId="2685236764" sldId="259"/>
            <ac:spMk id="2" creationId="{74F6131D-FAD6-6DEB-EA1F-0D7CA9CED0C8}"/>
          </ac:spMkLst>
        </pc:spChg>
      </pc:sldChg>
      <pc:sldChg chg="delSp modSp new mod">
        <pc:chgData name="john daintree" userId="86843ca00bf7cabd" providerId="LiveId" clId="{41E7B737-DEAB-411F-923C-2C81376DE085}" dt="2024-08-20T07:13:48.478" v="84" actId="20577"/>
        <pc:sldMkLst>
          <pc:docMk/>
          <pc:sldMk cId="3793245200" sldId="260"/>
        </pc:sldMkLst>
        <pc:spChg chg="del">
          <ac:chgData name="john daintree" userId="86843ca00bf7cabd" providerId="LiveId" clId="{41E7B737-DEAB-411F-923C-2C81376DE085}" dt="2024-08-20T07:10:12.821" v="61" actId="478"/>
          <ac:spMkLst>
            <pc:docMk/>
            <pc:sldMk cId="3793245200" sldId="260"/>
            <ac:spMk id="2" creationId="{0C32EDBC-CA3C-B3F3-52B1-A56D61539A42}"/>
          </ac:spMkLst>
        </pc:spChg>
        <pc:spChg chg="mod">
          <ac:chgData name="john daintree" userId="86843ca00bf7cabd" providerId="LiveId" clId="{41E7B737-DEAB-411F-923C-2C81376DE085}" dt="2024-08-20T07:13:48.478" v="84" actId="20577"/>
          <ac:spMkLst>
            <pc:docMk/>
            <pc:sldMk cId="3793245200" sldId="260"/>
            <ac:spMk id="3" creationId="{5BA09442-8194-E207-F033-16A40B170635}"/>
          </ac:spMkLst>
        </pc:spChg>
      </pc:sldChg>
      <pc:sldChg chg="modSp add mod">
        <pc:chgData name="john daintree" userId="86843ca00bf7cabd" providerId="LiveId" clId="{41E7B737-DEAB-411F-923C-2C81376DE085}" dt="2024-08-20T07:08:39.961" v="55" actId="20577"/>
        <pc:sldMkLst>
          <pc:docMk/>
          <pc:sldMk cId="3738293525" sldId="261"/>
        </pc:sldMkLst>
        <pc:spChg chg="mod">
          <ac:chgData name="john daintree" userId="86843ca00bf7cabd" providerId="LiveId" clId="{41E7B737-DEAB-411F-923C-2C81376DE085}" dt="2024-08-20T07:08:39.961" v="55" actId="20577"/>
          <ac:spMkLst>
            <pc:docMk/>
            <pc:sldMk cId="3738293525" sldId="261"/>
            <ac:spMk id="2" creationId="{74F6131D-FAD6-6DEB-EA1F-0D7CA9CED0C8}"/>
          </ac:spMkLst>
        </pc:spChg>
      </pc:sldChg>
      <pc:sldChg chg="addSp delSp modSp add mod">
        <pc:chgData name="john daintree" userId="86843ca00bf7cabd" providerId="LiveId" clId="{41E7B737-DEAB-411F-923C-2C81376DE085}" dt="2024-08-20T12:25:53.853" v="367" actId="692"/>
        <pc:sldMkLst>
          <pc:docMk/>
          <pc:sldMk cId="316203928" sldId="262"/>
        </pc:sldMkLst>
        <pc:spChg chg="add mod">
          <ac:chgData name="john daintree" userId="86843ca00bf7cabd" providerId="LiveId" clId="{41E7B737-DEAB-411F-923C-2C81376DE085}" dt="2024-08-20T12:25:53.853" v="367" actId="692"/>
          <ac:spMkLst>
            <pc:docMk/>
            <pc:sldMk cId="316203928" sldId="262"/>
            <ac:spMk id="2" creationId="{0C96497D-FD20-06B5-625D-003394187194}"/>
          </ac:spMkLst>
        </pc:spChg>
        <pc:spChg chg="del">
          <ac:chgData name="john daintree" userId="86843ca00bf7cabd" providerId="LiveId" clId="{41E7B737-DEAB-411F-923C-2C81376DE085}" dt="2024-08-20T07:12:31.270" v="67" actId="478"/>
          <ac:spMkLst>
            <pc:docMk/>
            <pc:sldMk cId="316203928" sldId="262"/>
            <ac:spMk id="3" creationId="{5BA09442-8194-E207-F033-16A40B170635}"/>
          </ac:spMkLst>
        </pc:spChg>
        <pc:spChg chg="add mod">
          <ac:chgData name="john daintree" userId="86843ca00bf7cabd" providerId="LiveId" clId="{41E7B737-DEAB-411F-923C-2C81376DE085}" dt="2024-08-20T07:12:31.270" v="67" actId="478"/>
          <ac:spMkLst>
            <pc:docMk/>
            <pc:sldMk cId="316203928" sldId="262"/>
            <ac:spMk id="6" creationId="{86C33285-5DDB-13EE-31A4-3B5BFF1908E1}"/>
          </ac:spMkLst>
        </pc:spChg>
        <pc:picChg chg="add">
          <ac:chgData name="john daintree" userId="86843ca00bf7cabd" providerId="LiveId" clId="{41E7B737-DEAB-411F-923C-2C81376DE085}" dt="2024-08-20T07:12:32.260" v="68" actId="22"/>
          <ac:picMkLst>
            <pc:docMk/>
            <pc:sldMk cId="316203928" sldId="262"/>
            <ac:picMk id="8" creationId="{0C98FCD3-3BB9-11C0-06CF-CBC5CF0CC646}"/>
          </ac:picMkLst>
        </pc:picChg>
      </pc:sldChg>
      <pc:sldChg chg="modSp add mod ord">
        <pc:chgData name="john daintree" userId="86843ca00bf7cabd" providerId="LiveId" clId="{41E7B737-DEAB-411F-923C-2C81376DE085}" dt="2024-08-20T07:16:01.981" v="108" actId="20577"/>
        <pc:sldMkLst>
          <pc:docMk/>
          <pc:sldMk cId="3367519606" sldId="263"/>
        </pc:sldMkLst>
        <pc:spChg chg="mod">
          <ac:chgData name="john daintree" userId="86843ca00bf7cabd" providerId="LiveId" clId="{41E7B737-DEAB-411F-923C-2C81376DE085}" dt="2024-08-20T07:16:01.981" v="108" actId="20577"/>
          <ac:spMkLst>
            <pc:docMk/>
            <pc:sldMk cId="3367519606" sldId="263"/>
            <ac:spMk id="3" creationId="{5BA09442-8194-E207-F033-16A40B170635}"/>
          </ac:spMkLst>
        </pc:spChg>
      </pc:sldChg>
      <pc:sldChg chg="addSp delSp modSp add mod ord">
        <pc:chgData name="john daintree" userId="86843ca00bf7cabd" providerId="LiveId" clId="{41E7B737-DEAB-411F-923C-2C81376DE085}" dt="2024-08-20T12:26:20.688" v="371" actId="14100"/>
        <pc:sldMkLst>
          <pc:docMk/>
          <pc:sldMk cId="3457589002" sldId="264"/>
        </pc:sldMkLst>
        <pc:spChg chg="add mod">
          <ac:chgData name="john daintree" userId="86843ca00bf7cabd" providerId="LiveId" clId="{41E7B737-DEAB-411F-923C-2C81376DE085}" dt="2024-08-20T12:26:20.688" v="371" actId="14100"/>
          <ac:spMkLst>
            <pc:docMk/>
            <pc:sldMk cId="3457589002" sldId="264"/>
            <ac:spMk id="2" creationId="{E40DAA94-1ACE-A8A9-7C7F-7393690BA129}"/>
          </ac:spMkLst>
        </pc:spChg>
        <pc:picChg chg="add">
          <ac:chgData name="john daintree" userId="86843ca00bf7cabd" providerId="LiveId" clId="{41E7B737-DEAB-411F-923C-2C81376DE085}" dt="2024-08-20T07:17:24.952" v="113" actId="22"/>
          <ac:picMkLst>
            <pc:docMk/>
            <pc:sldMk cId="3457589002" sldId="264"/>
            <ac:picMk id="3" creationId="{C513C605-0550-B328-A1E7-DE117DB512A8}"/>
          </ac:picMkLst>
        </pc:picChg>
        <pc:picChg chg="del">
          <ac:chgData name="john daintree" userId="86843ca00bf7cabd" providerId="LiveId" clId="{41E7B737-DEAB-411F-923C-2C81376DE085}" dt="2024-08-20T07:17:24.356" v="112" actId="478"/>
          <ac:picMkLst>
            <pc:docMk/>
            <pc:sldMk cId="3457589002" sldId="264"/>
            <ac:picMk id="8" creationId="{0C98FCD3-3BB9-11C0-06CF-CBC5CF0CC646}"/>
          </ac:picMkLst>
        </pc:picChg>
      </pc:sldChg>
      <pc:sldChg chg="addSp delSp add mod">
        <pc:chgData name="john daintree" userId="86843ca00bf7cabd" providerId="LiveId" clId="{41E7B737-DEAB-411F-923C-2C81376DE085}" dt="2024-08-20T07:55:05.522" v="116" actId="22"/>
        <pc:sldMkLst>
          <pc:docMk/>
          <pc:sldMk cId="1663806909" sldId="265"/>
        </pc:sldMkLst>
        <pc:picChg chg="del">
          <ac:chgData name="john daintree" userId="86843ca00bf7cabd" providerId="LiveId" clId="{41E7B737-DEAB-411F-923C-2C81376DE085}" dt="2024-08-20T07:55:04.706" v="115" actId="478"/>
          <ac:picMkLst>
            <pc:docMk/>
            <pc:sldMk cId="1663806909" sldId="265"/>
            <ac:picMk id="3" creationId="{C513C605-0550-B328-A1E7-DE117DB512A8}"/>
          </ac:picMkLst>
        </pc:picChg>
        <pc:picChg chg="add">
          <ac:chgData name="john daintree" userId="86843ca00bf7cabd" providerId="LiveId" clId="{41E7B737-DEAB-411F-923C-2C81376DE085}" dt="2024-08-20T07:55:05.522" v="116" actId="22"/>
          <ac:picMkLst>
            <pc:docMk/>
            <pc:sldMk cId="1663806909" sldId="265"/>
            <ac:picMk id="7" creationId="{37127B44-D385-3B56-A7E1-9DC56FF324A2}"/>
          </ac:picMkLst>
        </pc:picChg>
      </pc:sldChg>
      <pc:sldChg chg="modSp add mod ord">
        <pc:chgData name="john daintree" userId="86843ca00bf7cabd" providerId="LiveId" clId="{41E7B737-DEAB-411F-923C-2C81376DE085}" dt="2024-08-20T07:55:20.440" v="121" actId="20577"/>
        <pc:sldMkLst>
          <pc:docMk/>
          <pc:sldMk cId="1812229724" sldId="266"/>
        </pc:sldMkLst>
        <pc:spChg chg="mod">
          <ac:chgData name="john daintree" userId="86843ca00bf7cabd" providerId="LiveId" clId="{41E7B737-DEAB-411F-923C-2C81376DE085}" dt="2024-08-20T07:55:20.440" v="121" actId="20577"/>
          <ac:spMkLst>
            <pc:docMk/>
            <pc:sldMk cId="1812229724" sldId="266"/>
            <ac:spMk id="3" creationId="{5BA09442-8194-E207-F033-16A40B170635}"/>
          </ac:spMkLst>
        </pc:spChg>
      </pc:sldChg>
      <pc:sldChg chg="modSp add mod ord">
        <pc:chgData name="john daintree" userId="86843ca00bf7cabd" providerId="LiveId" clId="{41E7B737-DEAB-411F-923C-2C81376DE085}" dt="2024-08-20T07:55:56.280" v="143"/>
        <pc:sldMkLst>
          <pc:docMk/>
          <pc:sldMk cId="3383303899" sldId="267"/>
        </pc:sldMkLst>
        <pc:spChg chg="mod">
          <ac:chgData name="john daintree" userId="86843ca00bf7cabd" providerId="LiveId" clId="{41E7B737-DEAB-411F-923C-2C81376DE085}" dt="2024-08-20T07:55:41.927" v="139" actId="6549"/>
          <ac:spMkLst>
            <pc:docMk/>
            <pc:sldMk cId="3383303899" sldId="267"/>
            <ac:spMk id="2" creationId="{74F6131D-FAD6-6DEB-EA1F-0D7CA9CED0C8}"/>
          </ac:spMkLst>
        </pc:spChg>
      </pc:sldChg>
      <pc:sldChg chg="addSp delSp modSp add mod ord delAnim modAnim">
        <pc:chgData name="john daintree" userId="86843ca00bf7cabd" providerId="LiveId" clId="{41E7B737-DEAB-411F-923C-2C81376DE085}" dt="2024-08-21T07:11:13.110" v="645" actId="1076"/>
        <pc:sldMkLst>
          <pc:docMk/>
          <pc:sldMk cId="113060429" sldId="268"/>
        </pc:sldMkLst>
        <pc:spChg chg="mod">
          <ac:chgData name="john daintree" userId="86843ca00bf7cabd" providerId="LiveId" clId="{41E7B737-DEAB-411F-923C-2C81376DE085}" dt="2024-08-20T15:09:17.486" v="375" actId="1076"/>
          <ac:spMkLst>
            <pc:docMk/>
            <pc:sldMk cId="113060429" sldId="268"/>
            <ac:spMk id="3" creationId="{5BA09442-8194-E207-F033-16A40B170635}"/>
          </ac:spMkLst>
        </pc:spChg>
        <pc:spChg chg="del">
          <ac:chgData name="john daintree" userId="86843ca00bf7cabd" providerId="LiveId" clId="{41E7B737-DEAB-411F-923C-2C81376DE085}" dt="2024-08-20T12:21:13.823" v="320" actId="931"/>
          <ac:spMkLst>
            <pc:docMk/>
            <pc:sldMk cId="113060429" sldId="268"/>
            <ac:spMk id="5" creationId="{1A8E4877-DD57-484F-BF68-01FA1FC972BA}"/>
          </ac:spMkLst>
        </pc:spChg>
        <pc:spChg chg="add del mod">
          <ac:chgData name="john daintree" userId="86843ca00bf7cabd" providerId="LiveId" clId="{41E7B737-DEAB-411F-923C-2C81376DE085}" dt="2024-08-21T07:11:05.556" v="642" actId="931"/>
          <ac:spMkLst>
            <pc:docMk/>
            <pc:sldMk cId="113060429" sldId="268"/>
            <ac:spMk id="12" creationId="{E09E649E-D1D1-4EB1-513F-E317CFF22F2C}"/>
          </ac:spMkLst>
        </pc:spChg>
        <pc:picChg chg="add del mod modCrop">
          <ac:chgData name="john daintree" userId="86843ca00bf7cabd" providerId="LiveId" clId="{41E7B737-DEAB-411F-923C-2C81376DE085}" dt="2024-08-20T15:13:22.109" v="392" actId="478"/>
          <ac:picMkLst>
            <pc:docMk/>
            <pc:sldMk cId="113060429" sldId="268"/>
            <ac:picMk id="6" creationId="{0D38FE78-442F-EFD3-C430-34A36A6BB896}"/>
          </ac:picMkLst>
        </pc:picChg>
        <pc:picChg chg="add mod">
          <ac:chgData name="john daintree" userId="86843ca00bf7cabd" providerId="LiveId" clId="{41E7B737-DEAB-411F-923C-2C81376DE085}" dt="2024-08-21T06:58:41.810" v="398" actId="1076"/>
          <ac:picMkLst>
            <pc:docMk/>
            <pc:sldMk cId="113060429" sldId="268"/>
            <ac:picMk id="8" creationId="{AE47BB1A-FC4B-C722-4A65-8979245ADB07}"/>
          </ac:picMkLst>
        </pc:picChg>
        <pc:picChg chg="add mod modCrop">
          <ac:chgData name="john daintree" userId="86843ca00bf7cabd" providerId="LiveId" clId="{41E7B737-DEAB-411F-923C-2C81376DE085}" dt="2024-08-20T15:13:49.240" v="397" actId="14100"/>
          <ac:picMkLst>
            <pc:docMk/>
            <pc:sldMk cId="113060429" sldId="268"/>
            <ac:picMk id="10" creationId="{FC047CB4-10C6-D29B-15D2-5DE3388D988B}"/>
          </ac:picMkLst>
        </pc:picChg>
        <pc:picChg chg="add mod">
          <ac:chgData name="john daintree" userId="86843ca00bf7cabd" providerId="LiveId" clId="{41E7B737-DEAB-411F-923C-2C81376DE085}" dt="2024-08-21T07:11:13.110" v="645" actId="1076"/>
          <ac:picMkLst>
            <pc:docMk/>
            <pc:sldMk cId="113060429" sldId="268"/>
            <ac:picMk id="14" creationId="{DABEECF2-1400-7EBB-F61D-898841939AC2}"/>
          </ac:picMkLst>
        </pc:picChg>
      </pc:sldChg>
      <pc:sldChg chg="modSp add mod">
        <pc:chgData name="john daintree" userId="86843ca00bf7cabd" providerId="LiveId" clId="{41E7B737-DEAB-411F-923C-2C81376DE085}" dt="2024-08-20T07:56:48.976" v="235" actId="20577"/>
        <pc:sldMkLst>
          <pc:docMk/>
          <pc:sldMk cId="3395593143" sldId="269"/>
        </pc:sldMkLst>
        <pc:spChg chg="mod">
          <ac:chgData name="john daintree" userId="86843ca00bf7cabd" providerId="LiveId" clId="{41E7B737-DEAB-411F-923C-2C81376DE085}" dt="2024-08-20T07:56:48.976" v="235" actId="20577"/>
          <ac:spMkLst>
            <pc:docMk/>
            <pc:sldMk cId="3395593143" sldId="269"/>
            <ac:spMk id="3" creationId="{5BA09442-8194-E207-F033-16A40B170635}"/>
          </ac:spMkLst>
        </pc:spChg>
      </pc:sldChg>
      <pc:sldChg chg="modSp add mod">
        <pc:chgData name="john daintree" userId="86843ca00bf7cabd" providerId="LiveId" clId="{41E7B737-DEAB-411F-923C-2C81376DE085}" dt="2024-08-20T07:57:08.528" v="285" actId="20577"/>
        <pc:sldMkLst>
          <pc:docMk/>
          <pc:sldMk cId="1840477778" sldId="270"/>
        </pc:sldMkLst>
        <pc:spChg chg="mod">
          <ac:chgData name="john daintree" userId="86843ca00bf7cabd" providerId="LiveId" clId="{41E7B737-DEAB-411F-923C-2C81376DE085}" dt="2024-08-20T07:57:08.528" v="285" actId="20577"/>
          <ac:spMkLst>
            <pc:docMk/>
            <pc:sldMk cId="1840477778" sldId="270"/>
            <ac:spMk id="3" creationId="{5BA09442-8194-E207-F033-16A40B170635}"/>
          </ac:spMkLst>
        </pc:spChg>
      </pc:sldChg>
      <pc:sldChg chg="add ord">
        <pc:chgData name="john daintree" userId="86843ca00bf7cabd" providerId="LiveId" clId="{41E7B737-DEAB-411F-923C-2C81376DE085}" dt="2024-08-20T12:17:13.313" v="288"/>
        <pc:sldMkLst>
          <pc:docMk/>
          <pc:sldMk cId="1819251253" sldId="271"/>
        </pc:sldMkLst>
      </pc:sldChg>
      <pc:sldChg chg="add ord">
        <pc:chgData name="john daintree" userId="86843ca00bf7cabd" providerId="LiveId" clId="{41E7B737-DEAB-411F-923C-2C81376DE085}" dt="2024-08-21T07:11:40.388" v="649"/>
        <pc:sldMkLst>
          <pc:docMk/>
          <pc:sldMk cId="4245263481" sldId="272"/>
        </pc:sldMkLst>
      </pc:sldChg>
      <pc:sldChg chg="modSp new mod">
        <pc:chgData name="john daintree" userId="86843ca00bf7cabd" providerId="LiveId" clId="{41E7B737-DEAB-411F-923C-2C81376DE085}" dt="2024-08-22T08:38:27.303" v="1117" actId="20577"/>
        <pc:sldMkLst>
          <pc:docMk/>
          <pc:sldMk cId="1305342985" sldId="273"/>
        </pc:sldMkLst>
        <pc:spChg chg="mod">
          <ac:chgData name="john daintree" userId="86843ca00bf7cabd" providerId="LiveId" clId="{41E7B737-DEAB-411F-923C-2C81376DE085}" dt="2024-08-22T08:38:27.303" v="1117" actId="20577"/>
          <ac:spMkLst>
            <pc:docMk/>
            <pc:sldMk cId="1305342985" sldId="273"/>
            <ac:spMk id="3" creationId="{E2354310-8614-2987-A93F-63E87FBF2EA4}"/>
          </ac:spMkLst>
        </pc:spChg>
        <pc:spChg chg="mod">
          <ac:chgData name="john daintree" userId="86843ca00bf7cabd" providerId="LiveId" clId="{41E7B737-DEAB-411F-923C-2C81376DE085}" dt="2024-08-21T07:00:07.602" v="581" actId="20577"/>
          <ac:spMkLst>
            <pc:docMk/>
            <pc:sldMk cId="1305342985" sldId="273"/>
            <ac:spMk id="4" creationId="{4BBEEA5A-ABC1-68FC-3BDB-0F05E7682452}"/>
          </ac:spMkLst>
        </pc:spChg>
      </pc:sldChg>
      <pc:sldChg chg="addSp delSp modSp add mod">
        <pc:chgData name="john daintree" userId="86843ca00bf7cabd" providerId="LiveId" clId="{41E7B737-DEAB-411F-923C-2C81376DE085}" dt="2024-08-21T07:54:16.054" v="1063" actId="6549"/>
        <pc:sldMkLst>
          <pc:docMk/>
          <pc:sldMk cId="4265366241" sldId="274"/>
        </pc:sldMkLst>
        <pc:spChg chg="del">
          <ac:chgData name="john daintree" userId="86843ca00bf7cabd" providerId="LiveId" clId="{41E7B737-DEAB-411F-923C-2C81376DE085}" dt="2024-08-21T07:49:54.781" v="756" actId="478"/>
          <ac:spMkLst>
            <pc:docMk/>
            <pc:sldMk cId="4265366241" sldId="274"/>
            <ac:spMk id="2" creationId="{4FE86CF1-197B-96AB-F5B0-A01081FCA924}"/>
          </ac:spMkLst>
        </pc:spChg>
        <pc:spChg chg="mod">
          <ac:chgData name="john daintree" userId="86843ca00bf7cabd" providerId="LiveId" clId="{41E7B737-DEAB-411F-923C-2C81376DE085}" dt="2024-08-21T07:54:16.054" v="1063" actId="6549"/>
          <ac:spMkLst>
            <pc:docMk/>
            <pc:sldMk cId="4265366241" sldId="274"/>
            <ac:spMk id="3" creationId="{E2354310-8614-2987-A93F-63E87FBF2EA4}"/>
          </ac:spMkLst>
        </pc:spChg>
        <pc:spChg chg="mod">
          <ac:chgData name="john daintree" userId="86843ca00bf7cabd" providerId="LiveId" clId="{41E7B737-DEAB-411F-923C-2C81376DE085}" dt="2024-08-21T07:47:21.404" v="656" actId="20577"/>
          <ac:spMkLst>
            <pc:docMk/>
            <pc:sldMk cId="4265366241" sldId="274"/>
            <ac:spMk id="4" creationId="{4BBEEA5A-ABC1-68FC-3BDB-0F05E7682452}"/>
          </ac:spMkLst>
        </pc:spChg>
        <pc:spChg chg="add mod">
          <ac:chgData name="john daintree" userId="86843ca00bf7cabd" providerId="LiveId" clId="{41E7B737-DEAB-411F-923C-2C81376DE085}" dt="2024-08-21T07:54:13.013" v="1060" actId="6549"/>
          <ac:spMkLst>
            <pc:docMk/>
            <pc:sldMk cId="4265366241" sldId="274"/>
            <ac:spMk id="6" creationId="{F0883393-A82F-595E-A4BA-4324F51ECE41}"/>
          </ac:spMkLst>
        </pc:spChg>
        <pc:spChg chg="add mod">
          <ac:chgData name="john daintree" userId="86843ca00bf7cabd" providerId="LiveId" clId="{41E7B737-DEAB-411F-923C-2C81376DE085}" dt="2024-08-21T07:53:42.317" v="1048" actId="1076"/>
          <ac:spMkLst>
            <pc:docMk/>
            <pc:sldMk cId="4265366241" sldId="274"/>
            <ac:spMk id="7" creationId="{9E764D87-35C8-ABD4-84AD-F6CC4CCCB3DA}"/>
          </ac:spMkLst>
        </pc:spChg>
      </pc:sldChg>
      <pc:sldChg chg="modSp add del mod ord">
        <pc:chgData name="john daintree" userId="86843ca00bf7cabd" providerId="LiveId" clId="{41E7B737-DEAB-411F-923C-2C81376DE085}" dt="2024-08-22T08:38:36.988" v="1118" actId="47"/>
        <pc:sldMkLst>
          <pc:docMk/>
          <pc:sldMk cId="1726404934" sldId="275"/>
        </pc:sldMkLst>
        <pc:spChg chg="mod">
          <ac:chgData name="john daintree" userId="86843ca00bf7cabd" providerId="LiveId" clId="{41E7B737-DEAB-411F-923C-2C81376DE085}" dt="2024-08-22T08:28:51.507" v="1092" actId="207"/>
          <ac:spMkLst>
            <pc:docMk/>
            <pc:sldMk cId="1726404934" sldId="275"/>
            <ac:spMk id="3" creationId="{E2354310-8614-2987-A93F-63E87FBF2EA4}"/>
          </ac:spMkLst>
        </pc:spChg>
        <pc:spChg chg="mod">
          <ac:chgData name="john daintree" userId="86843ca00bf7cabd" providerId="LiveId" clId="{41E7B737-DEAB-411F-923C-2C81376DE085}" dt="2024-08-22T08:28:47.216" v="1091" actId="207"/>
          <ac:spMkLst>
            <pc:docMk/>
            <pc:sldMk cId="1726404934" sldId="275"/>
            <ac:spMk id="4" creationId="{4BBEEA5A-ABC1-68FC-3BDB-0F05E7682452}"/>
          </ac:spMkLst>
        </pc:spChg>
      </pc:sldChg>
      <pc:sldChg chg="modSp add del mod">
        <pc:chgData name="john daintree" userId="86843ca00bf7cabd" providerId="LiveId" clId="{41E7B737-DEAB-411F-923C-2C81376DE085}" dt="2024-08-22T08:38:38.194" v="1119" actId="47"/>
        <pc:sldMkLst>
          <pc:docMk/>
          <pc:sldMk cId="2930352878" sldId="276"/>
        </pc:sldMkLst>
        <pc:spChg chg="mod">
          <ac:chgData name="john daintree" userId="86843ca00bf7cabd" providerId="LiveId" clId="{41E7B737-DEAB-411F-923C-2C81376DE085}" dt="2024-08-22T08:33:23.657" v="1095" actId="207"/>
          <ac:spMkLst>
            <pc:docMk/>
            <pc:sldMk cId="2930352878" sldId="276"/>
            <ac:spMk id="3" creationId="{E2354310-8614-2987-A93F-63E87FBF2EA4}"/>
          </ac:spMkLst>
        </pc:spChg>
      </pc:sldChg>
      <pc:sldMasterChg chg="modSp mod">
        <pc:chgData name="john daintree" userId="86843ca00bf7cabd" providerId="LiveId" clId="{41E7B737-DEAB-411F-923C-2C81376DE085}" dt="2024-08-20T07:07:32.036" v="34" actId="20577"/>
        <pc:sldMasterMkLst>
          <pc:docMk/>
          <pc:sldMasterMk cId="2781740000" sldId="2147483648"/>
        </pc:sldMasterMkLst>
        <pc:spChg chg="mod">
          <ac:chgData name="john daintree" userId="86843ca00bf7cabd" providerId="LiveId" clId="{41E7B737-DEAB-411F-923C-2C81376DE085}" dt="2024-08-07T12:03:02.066" v="5" actId="20577"/>
          <ac:spMkLst>
            <pc:docMk/>
            <pc:sldMasterMk cId="2781740000" sldId="2147483648"/>
            <ac:spMk id="2" creationId="{00000000-0000-0000-0000-000000000000}"/>
          </ac:spMkLst>
        </pc:spChg>
        <pc:spChg chg="mod">
          <ac:chgData name="john daintree" userId="86843ca00bf7cabd" providerId="LiveId" clId="{41E7B737-DEAB-411F-923C-2C81376DE085}" dt="2024-08-20T07:07:32.036" v="34" actId="20577"/>
          <ac:spMkLst>
            <pc:docMk/>
            <pc:sldMasterMk cId="2781740000" sldId="2147483648"/>
            <ac:spMk id="6" creationId="{79B4391E-A2CA-4E7C-B5A9-A31CF000D3E5}"/>
          </ac:spMkLst>
        </pc:spChg>
      </pc:sldMasterChg>
    </pc:docChg>
  </pc:docChgLst>
  <pc:docChgLst>
    <pc:chgData name="john daintree" userId="86843ca00bf7cabd" providerId="LiveId" clId="{3520056C-1CB4-44FC-AD51-33A34A57D2B5}"/>
    <pc:docChg chg="undo redo custSel addSld delSld modSld sldOrd modMainMaster">
      <pc:chgData name="john daintree" userId="86843ca00bf7cabd" providerId="LiveId" clId="{3520056C-1CB4-44FC-AD51-33A34A57D2B5}" dt="2024-09-12T15:28:21.592" v="1883" actId="14826"/>
      <pc:docMkLst>
        <pc:docMk/>
      </pc:docMkLst>
      <pc:sldChg chg="modSp mod">
        <pc:chgData name="john daintree" userId="86843ca00bf7cabd" providerId="LiveId" clId="{3520056C-1CB4-44FC-AD51-33A34A57D2B5}" dt="2024-09-05T09:21:29.724" v="1053" actId="20577"/>
        <pc:sldMkLst>
          <pc:docMk/>
          <pc:sldMk cId="2685236764" sldId="259"/>
        </pc:sldMkLst>
        <pc:spChg chg="mod">
          <ac:chgData name="john daintree" userId="86843ca00bf7cabd" providerId="LiveId" clId="{3520056C-1CB4-44FC-AD51-33A34A57D2B5}" dt="2024-09-05T09:21:29.724" v="1053" actId="20577"/>
          <ac:spMkLst>
            <pc:docMk/>
            <pc:sldMk cId="2685236764" sldId="259"/>
            <ac:spMk id="3" creationId="{59C93487-DB22-D97F-151C-E62169C75430}"/>
          </ac:spMkLst>
        </pc:spChg>
        <pc:picChg chg="mod">
          <ac:chgData name="john daintree" userId="86843ca00bf7cabd" providerId="LiveId" clId="{3520056C-1CB4-44FC-AD51-33A34A57D2B5}" dt="2024-09-05T09:19:53.897" v="1032" actId="14826"/>
          <ac:picMkLst>
            <pc:docMk/>
            <pc:sldMk cId="2685236764" sldId="259"/>
            <ac:picMk id="11" creationId="{8D48B45B-4830-963F-84BF-B50E343EB95D}"/>
          </ac:picMkLst>
        </pc:picChg>
      </pc:sldChg>
      <pc:sldChg chg="addSp delSp modSp mod">
        <pc:chgData name="john daintree" userId="86843ca00bf7cabd" providerId="LiveId" clId="{3520056C-1CB4-44FC-AD51-33A34A57D2B5}" dt="2024-09-05T09:21:39.867" v="1074" actId="20577"/>
        <pc:sldMkLst>
          <pc:docMk/>
          <pc:sldMk cId="3738293525" sldId="261"/>
        </pc:sldMkLst>
        <pc:spChg chg="mod">
          <ac:chgData name="john daintree" userId="86843ca00bf7cabd" providerId="LiveId" clId="{3520056C-1CB4-44FC-AD51-33A34A57D2B5}" dt="2024-09-05T09:21:39.867" v="1074" actId="20577"/>
          <ac:spMkLst>
            <pc:docMk/>
            <pc:sldMk cId="3738293525" sldId="261"/>
            <ac:spMk id="3" creationId="{59C93487-DB22-D97F-151C-E62169C75430}"/>
          </ac:spMkLst>
        </pc:spChg>
        <pc:spChg chg="add mod">
          <ac:chgData name="john daintree" userId="86843ca00bf7cabd" providerId="LiveId" clId="{3520056C-1CB4-44FC-AD51-33A34A57D2B5}" dt="2024-09-05T09:20:16.226" v="1035" actId="478"/>
          <ac:spMkLst>
            <pc:docMk/>
            <pc:sldMk cId="3738293525" sldId="261"/>
            <ac:spMk id="7" creationId="{1BCB530C-0E1A-B855-C86B-C88AAAA0584D}"/>
          </ac:spMkLst>
        </pc:spChg>
        <pc:picChg chg="add mod">
          <ac:chgData name="john daintree" userId="86843ca00bf7cabd" providerId="LiveId" clId="{3520056C-1CB4-44FC-AD51-33A34A57D2B5}" dt="2024-09-05T09:20:09.648" v="1034"/>
          <ac:picMkLst>
            <pc:docMk/>
            <pc:sldMk cId="3738293525" sldId="261"/>
            <ac:picMk id="5" creationId="{F19454DB-DDDD-1F28-DC82-2366C2AC5F6E}"/>
          </ac:picMkLst>
        </pc:picChg>
        <pc:picChg chg="add mod">
          <ac:chgData name="john daintree" userId="86843ca00bf7cabd" providerId="LiveId" clId="{3520056C-1CB4-44FC-AD51-33A34A57D2B5}" dt="2024-09-05T09:20:16.510" v="1036"/>
          <ac:picMkLst>
            <pc:docMk/>
            <pc:sldMk cId="3738293525" sldId="261"/>
            <ac:picMk id="8" creationId="{F62DFF6C-1EDE-49EE-34F9-00CC1B7E3F1C}"/>
          </ac:picMkLst>
        </pc:picChg>
        <pc:picChg chg="del">
          <ac:chgData name="john daintree" userId="86843ca00bf7cabd" providerId="LiveId" clId="{3520056C-1CB4-44FC-AD51-33A34A57D2B5}" dt="2024-09-05T09:20:16.226" v="1035" actId="478"/>
          <ac:picMkLst>
            <pc:docMk/>
            <pc:sldMk cId="3738293525" sldId="261"/>
            <ac:picMk id="11" creationId="{8D48B45B-4830-963F-84BF-B50E343EB95D}"/>
          </ac:picMkLst>
        </pc:picChg>
      </pc:sldChg>
      <pc:sldChg chg="modAnim">
        <pc:chgData name="john daintree" userId="86843ca00bf7cabd" providerId="LiveId" clId="{3520056C-1CB4-44FC-AD51-33A34A57D2B5}" dt="2024-09-04T10:01:11.539" v="138"/>
        <pc:sldMkLst>
          <pc:docMk/>
          <pc:sldMk cId="316203928" sldId="262"/>
        </pc:sldMkLst>
      </pc:sldChg>
      <pc:sldChg chg="modAnim">
        <pc:chgData name="john daintree" userId="86843ca00bf7cabd" providerId="LiveId" clId="{3520056C-1CB4-44FC-AD51-33A34A57D2B5}" dt="2024-09-04T10:01:06.910" v="137"/>
        <pc:sldMkLst>
          <pc:docMk/>
          <pc:sldMk cId="3457589002" sldId="264"/>
        </pc:sldMkLst>
      </pc:sldChg>
      <pc:sldChg chg="addSp delSp modSp mod">
        <pc:chgData name="john daintree" userId="86843ca00bf7cabd" providerId="LiveId" clId="{3520056C-1CB4-44FC-AD51-33A34A57D2B5}" dt="2024-09-05T09:21:59.217" v="1087" actId="20577"/>
        <pc:sldMkLst>
          <pc:docMk/>
          <pc:sldMk cId="3383303899" sldId="267"/>
        </pc:sldMkLst>
        <pc:spChg chg="mod">
          <ac:chgData name="john daintree" userId="86843ca00bf7cabd" providerId="LiveId" clId="{3520056C-1CB4-44FC-AD51-33A34A57D2B5}" dt="2024-09-05T09:21:59.217" v="1087" actId="20577"/>
          <ac:spMkLst>
            <pc:docMk/>
            <pc:sldMk cId="3383303899" sldId="267"/>
            <ac:spMk id="3" creationId="{59C93487-DB22-D97F-151C-E62169C75430}"/>
          </ac:spMkLst>
        </pc:spChg>
        <pc:spChg chg="add mod">
          <ac:chgData name="john daintree" userId="86843ca00bf7cabd" providerId="LiveId" clId="{3520056C-1CB4-44FC-AD51-33A34A57D2B5}" dt="2024-09-05T09:20:24.852" v="1037" actId="478"/>
          <ac:spMkLst>
            <pc:docMk/>
            <pc:sldMk cId="3383303899" sldId="267"/>
            <ac:spMk id="6" creationId="{E2E77164-5F1B-CBEE-14BF-8B78B11ACC3C}"/>
          </ac:spMkLst>
        </pc:spChg>
        <pc:picChg chg="add mod">
          <ac:chgData name="john daintree" userId="86843ca00bf7cabd" providerId="LiveId" clId="{3520056C-1CB4-44FC-AD51-33A34A57D2B5}" dt="2024-09-05T09:20:25.148" v="1038"/>
          <ac:picMkLst>
            <pc:docMk/>
            <pc:sldMk cId="3383303899" sldId="267"/>
            <ac:picMk id="7" creationId="{30FA7DDA-7CCA-8BE4-5A15-D6FE77A29394}"/>
          </ac:picMkLst>
        </pc:picChg>
        <pc:picChg chg="del">
          <ac:chgData name="john daintree" userId="86843ca00bf7cabd" providerId="LiveId" clId="{3520056C-1CB4-44FC-AD51-33A34A57D2B5}" dt="2024-09-05T09:20:24.852" v="1037" actId="478"/>
          <ac:picMkLst>
            <pc:docMk/>
            <pc:sldMk cId="3383303899" sldId="267"/>
            <ac:picMk id="11" creationId="{8D48B45B-4830-963F-84BF-B50E343EB95D}"/>
          </ac:picMkLst>
        </pc:picChg>
      </pc:sldChg>
      <pc:sldChg chg="addSp delSp modSp mod delAnim modAnim">
        <pc:chgData name="john daintree" userId="86843ca00bf7cabd" providerId="LiveId" clId="{3520056C-1CB4-44FC-AD51-33A34A57D2B5}" dt="2024-09-12T09:16:59.201" v="1830" actId="1076"/>
        <pc:sldMkLst>
          <pc:docMk/>
          <pc:sldMk cId="113060429" sldId="268"/>
        </pc:sldMkLst>
        <pc:spChg chg="add del">
          <ac:chgData name="john daintree" userId="86843ca00bf7cabd" providerId="LiveId" clId="{3520056C-1CB4-44FC-AD51-33A34A57D2B5}" dt="2024-09-06T11:58:44.336" v="1245" actId="478"/>
          <ac:spMkLst>
            <pc:docMk/>
            <pc:sldMk cId="113060429" sldId="268"/>
            <ac:spMk id="3" creationId="{0DA8128C-6FC1-AD40-84A7-DD678BBF4B15}"/>
          </ac:spMkLst>
        </pc:spChg>
        <pc:spChg chg="del mod">
          <ac:chgData name="john daintree" userId="86843ca00bf7cabd" providerId="LiveId" clId="{3520056C-1CB4-44FC-AD51-33A34A57D2B5}" dt="2024-08-28T11:36:32.958" v="92" actId="478"/>
          <ac:spMkLst>
            <pc:docMk/>
            <pc:sldMk cId="113060429" sldId="268"/>
            <ac:spMk id="3" creationId="{5BA09442-8194-E207-F033-16A40B170635}"/>
          </ac:spMkLst>
        </pc:spChg>
        <pc:spChg chg="add del">
          <ac:chgData name="john daintree" userId="86843ca00bf7cabd" providerId="LiveId" clId="{3520056C-1CB4-44FC-AD51-33A34A57D2B5}" dt="2024-09-06T11:42:31.155" v="1215" actId="478"/>
          <ac:spMkLst>
            <pc:docMk/>
            <pc:sldMk cId="113060429" sldId="268"/>
            <ac:spMk id="3" creationId="{C7A9EEDF-9954-AAD2-738C-7D00BEB8575B}"/>
          </ac:spMkLst>
        </pc:spChg>
        <pc:spChg chg="mod ord">
          <ac:chgData name="john daintree" userId="86843ca00bf7cabd" providerId="LiveId" clId="{3520056C-1CB4-44FC-AD51-33A34A57D2B5}" dt="2024-09-06T12:07:36.488" v="1325" actId="166"/>
          <ac:spMkLst>
            <pc:docMk/>
            <pc:sldMk cId="113060429" sldId="268"/>
            <ac:spMk id="4" creationId="{E15805B7-13F0-B261-3ECE-19B1C81A2D18}"/>
          </ac:spMkLst>
        </pc:spChg>
        <pc:spChg chg="add del mod">
          <ac:chgData name="john daintree" userId="86843ca00bf7cabd" providerId="LiveId" clId="{3520056C-1CB4-44FC-AD51-33A34A57D2B5}" dt="2024-09-06T11:59:57.812" v="1260" actId="21"/>
          <ac:spMkLst>
            <pc:docMk/>
            <pc:sldMk cId="113060429" sldId="268"/>
            <ac:spMk id="5" creationId="{6B58B659-06FC-827A-B236-D081F01CA55F}"/>
          </ac:spMkLst>
        </pc:spChg>
        <pc:spChg chg="add mod">
          <ac:chgData name="john daintree" userId="86843ca00bf7cabd" providerId="LiveId" clId="{3520056C-1CB4-44FC-AD51-33A34A57D2B5}" dt="2024-09-06T11:59:23.983" v="1251"/>
          <ac:spMkLst>
            <pc:docMk/>
            <pc:sldMk cId="113060429" sldId="268"/>
            <ac:spMk id="6" creationId="{B2B8342C-508E-EADE-BEB4-FFDEBB70EE11}"/>
          </ac:spMkLst>
        </pc:spChg>
        <pc:spChg chg="add del mod">
          <ac:chgData name="john daintree" userId="86843ca00bf7cabd" providerId="LiveId" clId="{3520056C-1CB4-44FC-AD51-33A34A57D2B5}" dt="2024-09-06T11:59:56.036" v="1259" actId="478"/>
          <ac:spMkLst>
            <pc:docMk/>
            <pc:sldMk cId="113060429" sldId="268"/>
            <ac:spMk id="7" creationId="{3C473322-0007-1EF7-E235-5883CA568435}"/>
          </ac:spMkLst>
        </pc:spChg>
        <pc:spChg chg="add mod">
          <ac:chgData name="john daintree" userId="86843ca00bf7cabd" providerId="LiveId" clId="{3520056C-1CB4-44FC-AD51-33A34A57D2B5}" dt="2024-09-06T12:00:18.607" v="1265"/>
          <ac:spMkLst>
            <pc:docMk/>
            <pc:sldMk cId="113060429" sldId="268"/>
            <ac:spMk id="11" creationId="{95EA65E5-F39F-9307-957D-3563B5C889D1}"/>
          </ac:spMkLst>
        </pc:spChg>
        <pc:spChg chg="add del mod">
          <ac:chgData name="john daintree" userId="86843ca00bf7cabd" providerId="LiveId" clId="{3520056C-1CB4-44FC-AD51-33A34A57D2B5}" dt="2024-09-06T12:02:29.667" v="1303" actId="11529"/>
          <ac:spMkLst>
            <pc:docMk/>
            <pc:sldMk cId="113060429" sldId="268"/>
            <ac:spMk id="12" creationId="{D19C124D-1AAB-EE86-DF90-091EAF014658}"/>
          </ac:spMkLst>
        </pc:spChg>
        <pc:spChg chg="add del mod">
          <ac:chgData name="john daintree" userId="86843ca00bf7cabd" providerId="LiveId" clId="{3520056C-1CB4-44FC-AD51-33A34A57D2B5}" dt="2024-09-06T12:02:26.819" v="1299" actId="571"/>
          <ac:spMkLst>
            <pc:docMk/>
            <pc:sldMk cId="113060429" sldId="268"/>
            <ac:spMk id="13" creationId="{5B77A38E-C36B-9987-E026-FCE6E55F594A}"/>
          </ac:spMkLst>
        </pc:spChg>
        <pc:spChg chg="add del mod">
          <ac:chgData name="john daintree" userId="86843ca00bf7cabd" providerId="LiveId" clId="{3520056C-1CB4-44FC-AD51-33A34A57D2B5}" dt="2024-09-06T12:02:25.421" v="1297" actId="571"/>
          <ac:spMkLst>
            <pc:docMk/>
            <pc:sldMk cId="113060429" sldId="268"/>
            <ac:spMk id="15" creationId="{ABEA9987-25AC-D0DB-76D6-B6C8C4147A5E}"/>
          </ac:spMkLst>
        </pc:spChg>
        <pc:spChg chg="add del mod">
          <ac:chgData name="john daintree" userId="86843ca00bf7cabd" providerId="LiveId" clId="{3520056C-1CB4-44FC-AD51-33A34A57D2B5}" dt="2024-09-06T12:02:24.865" v="1296" actId="571"/>
          <ac:spMkLst>
            <pc:docMk/>
            <pc:sldMk cId="113060429" sldId="268"/>
            <ac:spMk id="16" creationId="{70E26CE3-CD8A-6D25-6E23-BD91D5E3F030}"/>
          </ac:spMkLst>
        </pc:spChg>
        <pc:spChg chg="add del mod">
          <ac:chgData name="john daintree" userId="86843ca00bf7cabd" providerId="LiveId" clId="{3520056C-1CB4-44FC-AD51-33A34A57D2B5}" dt="2024-09-06T12:27:26.137" v="1342" actId="478"/>
          <ac:spMkLst>
            <pc:docMk/>
            <pc:sldMk cId="113060429" sldId="268"/>
            <ac:spMk id="18" creationId="{901C9C5B-A63A-6676-959C-0D31973B6617}"/>
          </ac:spMkLst>
        </pc:spChg>
        <pc:spChg chg="add del mod">
          <ac:chgData name="john daintree" userId="86843ca00bf7cabd" providerId="LiveId" clId="{3520056C-1CB4-44FC-AD51-33A34A57D2B5}" dt="2024-09-06T12:27:30.579" v="1345" actId="478"/>
          <ac:spMkLst>
            <pc:docMk/>
            <pc:sldMk cId="113060429" sldId="268"/>
            <ac:spMk id="19" creationId="{3867E1B2-15A6-4D60-4253-B31F6427241B}"/>
          </ac:spMkLst>
        </pc:spChg>
        <pc:spChg chg="add del mod">
          <ac:chgData name="john daintree" userId="86843ca00bf7cabd" providerId="LiveId" clId="{3520056C-1CB4-44FC-AD51-33A34A57D2B5}" dt="2024-09-06T12:27:27.178" v="1343" actId="478"/>
          <ac:spMkLst>
            <pc:docMk/>
            <pc:sldMk cId="113060429" sldId="268"/>
            <ac:spMk id="20" creationId="{6919BEF4-E581-0400-DB38-52BFBDB21D41}"/>
          </ac:spMkLst>
        </pc:spChg>
        <pc:spChg chg="add del mod">
          <ac:chgData name="john daintree" userId="86843ca00bf7cabd" providerId="LiveId" clId="{3520056C-1CB4-44FC-AD51-33A34A57D2B5}" dt="2024-09-06T12:27:29.135" v="1344" actId="478"/>
          <ac:spMkLst>
            <pc:docMk/>
            <pc:sldMk cId="113060429" sldId="268"/>
            <ac:spMk id="21" creationId="{6588AF4B-D399-E8F7-D075-A09E7264B108}"/>
          </ac:spMkLst>
        </pc:spChg>
        <pc:spChg chg="add mod">
          <ac:chgData name="john daintree" userId="86843ca00bf7cabd" providerId="LiveId" clId="{3520056C-1CB4-44FC-AD51-33A34A57D2B5}" dt="2024-09-06T12:07:23.763" v="1322" actId="14100"/>
          <ac:spMkLst>
            <pc:docMk/>
            <pc:sldMk cId="113060429" sldId="268"/>
            <ac:spMk id="22" creationId="{3400CF5B-FDE8-8784-9DD4-E105F1BF65E5}"/>
          </ac:spMkLst>
        </pc:spChg>
        <pc:spChg chg="add">
          <ac:chgData name="john daintree" userId="86843ca00bf7cabd" providerId="LiveId" clId="{3520056C-1CB4-44FC-AD51-33A34A57D2B5}" dt="2024-09-06T12:34:09.531" v="1349"/>
          <ac:spMkLst>
            <pc:docMk/>
            <pc:sldMk cId="113060429" sldId="268"/>
            <ac:spMk id="23" creationId="{3F58EDC0-7F01-29CC-69A3-5BF1467E81E5}"/>
          </ac:spMkLst>
        </pc:spChg>
        <pc:graphicFrameChg chg="add del mod ord">
          <ac:chgData name="john daintree" userId="86843ca00bf7cabd" providerId="LiveId" clId="{3520056C-1CB4-44FC-AD51-33A34A57D2B5}" dt="2024-09-06T12:02:56.196" v="1305" actId="478"/>
          <ac:graphicFrameMkLst>
            <pc:docMk/>
            <pc:sldMk cId="113060429" sldId="268"/>
            <ac:graphicFrameMk id="2" creationId="{DC2849E0-AEAC-31CD-78DA-C1E03A409368}"/>
          </ac:graphicFrameMkLst>
        </pc:graphicFrameChg>
        <pc:graphicFrameChg chg="add del mod ord">
          <ac:chgData name="john daintree" userId="86843ca00bf7cabd" providerId="LiveId" clId="{3520056C-1CB4-44FC-AD51-33A34A57D2B5}" dt="2024-09-06T12:27:24.821" v="1341" actId="478"/>
          <ac:graphicFrameMkLst>
            <pc:docMk/>
            <pc:sldMk cId="113060429" sldId="268"/>
            <ac:graphicFrameMk id="17" creationId="{D726D6EF-9BB8-CE1D-508C-B28E39976832}"/>
          </ac:graphicFrameMkLst>
        </pc:graphicFrameChg>
        <pc:picChg chg="add del mod">
          <ac:chgData name="john daintree" userId="86843ca00bf7cabd" providerId="LiveId" clId="{3520056C-1CB4-44FC-AD51-33A34A57D2B5}" dt="2024-09-12T09:16:48.337" v="1827" actId="478"/>
          <ac:picMkLst>
            <pc:docMk/>
            <pc:sldMk cId="113060429" sldId="268"/>
            <ac:picMk id="2" creationId="{4D5A1208-4614-0059-D285-A570CB0663E1}"/>
          </ac:picMkLst>
        </pc:picChg>
        <pc:picChg chg="add del mod">
          <ac:chgData name="john daintree" userId="86843ca00bf7cabd" providerId="LiveId" clId="{3520056C-1CB4-44FC-AD51-33A34A57D2B5}" dt="2024-09-12T09:16:47.598" v="1826" actId="478"/>
          <ac:picMkLst>
            <pc:docMk/>
            <pc:sldMk cId="113060429" sldId="268"/>
            <ac:picMk id="3" creationId="{74EB5BB2-CA34-206D-CBE6-2A6AAA304EC7}"/>
          </ac:picMkLst>
        </pc:picChg>
        <pc:picChg chg="add del mod">
          <ac:chgData name="john daintree" userId="86843ca00bf7cabd" providerId="LiveId" clId="{3520056C-1CB4-44FC-AD51-33A34A57D2B5}" dt="2024-09-06T11:44:04.325" v="1221" actId="478"/>
          <ac:picMkLst>
            <pc:docMk/>
            <pc:sldMk cId="113060429" sldId="268"/>
            <ac:picMk id="6" creationId="{7C44FFC5-C2BF-99F2-6732-A4AD81880945}"/>
          </ac:picMkLst>
        </pc:picChg>
        <pc:picChg chg="del mod ord">
          <ac:chgData name="john daintree" userId="86843ca00bf7cabd" providerId="LiveId" clId="{3520056C-1CB4-44FC-AD51-33A34A57D2B5}" dt="2024-09-06T11:59:39.985" v="1255" actId="478"/>
          <ac:picMkLst>
            <pc:docMk/>
            <pc:sldMk cId="113060429" sldId="268"/>
            <ac:picMk id="8" creationId="{AE47BB1A-FC4B-C722-4A65-8979245ADB07}"/>
          </ac:picMkLst>
        </pc:picChg>
        <pc:picChg chg="add del mod">
          <ac:chgData name="john daintree" userId="86843ca00bf7cabd" providerId="LiveId" clId="{3520056C-1CB4-44FC-AD51-33A34A57D2B5}" dt="2024-09-06T11:46:45.583" v="1227" actId="478"/>
          <ac:picMkLst>
            <pc:docMk/>
            <pc:sldMk cId="113060429" sldId="268"/>
            <ac:picMk id="9" creationId="{DA27673C-6D31-789C-8057-CEDBAACCDF0C}"/>
          </ac:picMkLst>
        </pc:picChg>
        <pc:picChg chg="mod ord">
          <ac:chgData name="john daintree" userId="86843ca00bf7cabd" providerId="LiveId" clId="{3520056C-1CB4-44FC-AD51-33A34A57D2B5}" dt="2024-09-12T09:16:56.689" v="1829" actId="1076"/>
          <ac:picMkLst>
            <pc:docMk/>
            <pc:sldMk cId="113060429" sldId="268"/>
            <ac:picMk id="10" creationId="{FC047CB4-10C6-D29B-15D2-5DE3388D988B}"/>
          </ac:picMkLst>
        </pc:picChg>
        <pc:picChg chg="mod">
          <ac:chgData name="john daintree" userId="86843ca00bf7cabd" providerId="LiveId" clId="{3520056C-1CB4-44FC-AD51-33A34A57D2B5}" dt="2024-09-06T12:35:47.726" v="1371" actId="1076"/>
          <ac:picMkLst>
            <pc:docMk/>
            <pc:sldMk cId="113060429" sldId="268"/>
            <ac:picMk id="14" creationId="{DABEECF2-1400-7EBB-F61D-898841939AC2}"/>
          </ac:picMkLst>
        </pc:picChg>
        <pc:picChg chg="add mod modCrop">
          <ac:chgData name="john daintree" userId="86843ca00bf7cabd" providerId="LiveId" clId="{3520056C-1CB4-44FC-AD51-33A34A57D2B5}" dt="2024-09-12T09:16:59.201" v="1830" actId="1076"/>
          <ac:picMkLst>
            <pc:docMk/>
            <pc:sldMk cId="113060429" sldId="268"/>
            <ac:picMk id="24" creationId="{A1142261-89F5-7DA1-E9A7-3D50ABA2869A}"/>
          </ac:picMkLst>
        </pc:picChg>
      </pc:sldChg>
      <pc:sldChg chg="addSp delSp modSp mod modClrScheme chgLayout">
        <pc:chgData name="john daintree" userId="86843ca00bf7cabd" providerId="LiveId" clId="{3520056C-1CB4-44FC-AD51-33A34A57D2B5}" dt="2024-08-23T08:30:01.369" v="4" actId="700"/>
        <pc:sldMkLst>
          <pc:docMk/>
          <pc:sldMk cId="3395593143" sldId="269"/>
        </pc:sldMkLst>
        <pc:spChg chg="add del mod ord">
          <ac:chgData name="john daintree" userId="86843ca00bf7cabd" providerId="LiveId" clId="{3520056C-1CB4-44FC-AD51-33A34A57D2B5}" dt="2024-08-23T08:30:01.369" v="4" actId="700"/>
          <ac:spMkLst>
            <pc:docMk/>
            <pc:sldMk cId="3395593143" sldId="269"/>
            <ac:spMk id="2" creationId="{C4B9D17B-ECC8-C071-1500-4AF1DD723D9C}"/>
          </ac:spMkLst>
        </pc:spChg>
        <pc:spChg chg="mod ord">
          <ac:chgData name="john daintree" userId="86843ca00bf7cabd" providerId="LiveId" clId="{3520056C-1CB4-44FC-AD51-33A34A57D2B5}" dt="2024-08-23T08:30:01.369" v="4" actId="700"/>
          <ac:spMkLst>
            <pc:docMk/>
            <pc:sldMk cId="3395593143" sldId="269"/>
            <ac:spMk id="3" creationId="{5BA09442-8194-E207-F033-16A40B170635}"/>
          </ac:spMkLst>
        </pc:spChg>
        <pc:spChg chg="add del">
          <ac:chgData name="john daintree" userId="86843ca00bf7cabd" providerId="LiveId" clId="{3520056C-1CB4-44FC-AD51-33A34A57D2B5}" dt="2024-08-23T08:30:01.369" v="4" actId="700"/>
          <ac:spMkLst>
            <pc:docMk/>
            <pc:sldMk cId="3395593143" sldId="269"/>
            <ac:spMk id="4" creationId="{E15805B7-13F0-B261-3ECE-19B1C81A2D18}"/>
          </ac:spMkLst>
        </pc:spChg>
        <pc:spChg chg="add del">
          <ac:chgData name="john daintree" userId="86843ca00bf7cabd" providerId="LiveId" clId="{3520056C-1CB4-44FC-AD51-33A34A57D2B5}" dt="2024-08-23T08:30:01.369" v="4" actId="700"/>
          <ac:spMkLst>
            <pc:docMk/>
            <pc:sldMk cId="3395593143" sldId="269"/>
            <ac:spMk id="5" creationId="{1A8E4877-DD57-484F-BF68-01FA1FC972BA}"/>
          </ac:spMkLst>
        </pc:spChg>
        <pc:spChg chg="add del mod ord">
          <ac:chgData name="john daintree" userId="86843ca00bf7cabd" providerId="LiveId" clId="{3520056C-1CB4-44FC-AD51-33A34A57D2B5}" dt="2024-08-23T08:30:01.369" v="4" actId="700"/>
          <ac:spMkLst>
            <pc:docMk/>
            <pc:sldMk cId="3395593143" sldId="269"/>
            <ac:spMk id="6" creationId="{F804D3A6-D468-9915-366C-5C3EE8ED5DDD}"/>
          </ac:spMkLst>
        </pc:spChg>
        <pc:spChg chg="add del mod ord">
          <ac:chgData name="john daintree" userId="86843ca00bf7cabd" providerId="LiveId" clId="{3520056C-1CB4-44FC-AD51-33A34A57D2B5}" dt="2024-08-23T08:30:01.369" v="4" actId="700"/>
          <ac:spMkLst>
            <pc:docMk/>
            <pc:sldMk cId="3395593143" sldId="269"/>
            <ac:spMk id="7" creationId="{D23203EC-5807-F3FE-11A9-75B7B3308B77}"/>
          </ac:spMkLst>
        </pc:spChg>
      </pc:sldChg>
      <pc:sldChg chg="addSp delSp modSp mod">
        <pc:chgData name="john daintree" userId="86843ca00bf7cabd" providerId="LiveId" clId="{3520056C-1CB4-44FC-AD51-33A34A57D2B5}" dt="2024-09-05T09:22:05.446" v="1100" actId="20577"/>
        <pc:sldMkLst>
          <pc:docMk/>
          <pc:sldMk cId="1819251253" sldId="271"/>
        </pc:sldMkLst>
        <pc:spChg chg="mod">
          <ac:chgData name="john daintree" userId="86843ca00bf7cabd" providerId="LiveId" clId="{3520056C-1CB4-44FC-AD51-33A34A57D2B5}" dt="2024-09-05T09:22:05.446" v="1100" actId="20577"/>
          <ac:spMkLst>
            <pc:docMk/>
            <pc:sldMk cId="1819251253" sldId="271"/>
            <ac:spMk id="3" creationId="{59C93487-DB22-D97F-151C-E62169C75430}"/>
          </ac:spMkLst>
        </pc:spChg>
        <pc:spChg chg="add mod">
          <ac:chgData name="john daintree" userId="86843ca00bf7cabd" providerId="LiveId" clId="{3520056C-1CB4-44FC-AD51-33A34A57D2B5}" dt="2024-09-05T09:20:31.773" v="1039" actId="478"/>
          <ac:spMkLst>
            <pc:docMk/>
            <pc:sldMk cId="1819251253" sldId="271"/>
            <ac:spMk id="6" creationId="{1F20B892-9F67-BFB0-9AC4-65C24B234171}"/>
          </ac:spMkLst>
        </pc:spChg>
        <pc:picChg chg="add mod">
          <ac:chgData name="john daintree" userId="86843ca00bf7cabd" providerId="LiveId" clId="{3520056C-1CB4-44FC-AD51-33A34A57D2B5}" dt="2024-09-05T09:20:31.783" v="1040"/>
          <ac:picMkLst>
            <pc:docMk/>
            <pc:sldMk cId="1819251253" sldId="271"/>
            <ac:picMk id="7" creationId="{1A6275CE-5469-955C-A61D-8948EDF4BCAA}"/>
          </ac:picMkLst>
        </pc:picChg>
        <pc:picChg chg="del">
          <ac:chgData name="john daintree" userId="86843ca00bf7cabd" providerId="LiveId" clId="{3520056C-1CB4-44FC-AD51-33A34A57D2B5}" dt="2024-09-05T09:20:31.773" v="1039" actId="478"/>
          <ac:picMkLst>
            <pc:docMk/>
            <pc:sldMk cId="1819251253" sldId="271"/>
            <ac:picMk id="11" creationId="{8D48B45B-4830-963F-84BF-B50E343EB95D}"/>
          </ac:picMkLst>
        </pc:picChg>
      </pc:sldChg>
      <pc:sldChg chg="modSp mod">
        <pc:chgData name="john daintree" userId="86843ca00bf7cabd" providerId="LiveId" clId="{3520056C-1CB4-44FC-AD51-33A34A57D2B5}" dt="2024-09-04T11:31:12.296" v="1005" actId="6549"/>
        <pc:sldMkLst>
          <pc:docMk/>
          <pc:sldMk cId="1305342985" sldId="273"/>
        </pc:sldMkLst>
        <pc:spChg chg="mod">
          <ac:chgData name="john daintree" userId="86843ca00bf7cabd" providerId="LiveId" clId="{3520056C-1CB4-44FC-AD51-33A34A57D2B5}" dt="2024-09-04T11:31:12.296" v="1005" actId="6549"/>
          <ac:spMkLst>
            <pc:docMk/>
            <pc:sldMk cId="1305342985" sldId="273"/>
            <ac:spMk id="3" creationId="{E2354310-8614-2987-A93F-63E87FBF2EA4}"/>
          </ac:spMkLst>
        </pc:spChg>
      </pc:sldChg>
      <pc:sldChg chg="mod modShow">
        <pc:chgData name="john daintree" userId="86843ca00bf7cabd" providerId="LiveId" clId="{3520056C-1CB4-44FC-AD51-33A34A57D2B5}" dt="2024-09-09T15:01:01.566" v="1376" actId="729"/>
        <pc:sldMkLst>
          <pc:docMk/>
          <pc:sldMk cId="4265366241" sldId="274"/>
        </pc:sldMkLst>
      </pc:sldChg>
      <pc:sldChg chg="addSp delSp modSp add mod delAnim modAnim modShow">
        <pc:chgData name="john daintree" userId="86843ca00bf7cabd" providerId="LiveId" clId="{3520056C-1CB4-44FC-AD51-33A34A57D2B5}" dt="2024-09-12T09:19:38.748" v="1841" actId="729"/>
        <pc:sldMkLst>
          <pc:docMk/>
          <pc:sldMk cId="268942882" sldId="275"/>
        </pc:sldMkLst>
        <pc:spChg chg="mod">
          <ac:chgData name="john daintree" userId="86843ca00bf7cabd" providerId="LiveId" clId="{3520056C-1CB4-44FC-AD51-33A34A57D2B5}" dt="2024-08-27T11:01:31.647" v="51" actId="1076"/>
          <ac:spMkLst>
            <pc:docMk/>
            <pc:sldMk cId="268942882" sldId="275"/>
            <ac:spMk id="3" creationId="{5BA09442-8194-E207-F033-16A40B170635}"/>
          </ac:spMkLst>
        </pc:spChg>
        <pc:spChg chg="del">
          <ac:chgData name="john daintree" userId="86843ca00bf7cabd" providerId="LiveId" clId="{3520056C-1CB4-44FC-AD51-33A34A57D2B5}" dt="2024-08-27T10:56:32.781" v="39"/>
          <ac:spMkLst>
            <pc:docMk/>
            <pc:sldMk cId="268942882" sldId="275"/>
            <ac:spMk id="5" creationId="{1A8E4877-DD57-484F-BF68-01FA1FC972BA}"/>
          </ac:spMkLst>
        </pc:spChg>
        <pc:spChg chg="add del mod">
          <ac:chgData name="john daintree" userId="86843ca00bf7cabd" providerId="LiveId" clId="{3520056C-1CB4-44FC-AD51-33A34A57D2B5}" dt="2024-08-27T11:01:02.405" v="43"/>
          <ac:spMkLst>
            <pc:docMk/>
            <pc:sldMk cId="268942882" sldId="275"/>
            <ac:spMk id="7" creationId="{3CC4C115-F611-F492-560A-5EDBAF3A3E3F}"/>
          </ac:spMkLst>
        </pc:spChg>
        <pc:picChg chg="add del mod">
          <ac:chgData name="john daintree" userId="86843ca00bf7cabd" providerId="LiveId" clId="{3520056C-1CB4-44FC-AD51-33A34A57D2B5}" dt="2024-08-27T11:00:56.170" v="42" actId="478"/>
          <ac:picMkLst>
            <pc:docMk/>
            <pc:sldMk cId="268942882" sldId="275"/>
            <ac:picMk id="2" creationId="{D7AF9C12-87A7-CAB8-6234-14B4ADBB8E90}"/>
          </ac:picMkLst>
        </pc:picChg>
        <pc:picChg chg="add mod modCrop">
          <ac:chgData name="john daintree" userId="86843ca00bf7cabd" providerId="LiveId" clId="{3520056C-1CB4-44FC-AD51-33A34A57D2B5}" dt="2024-08-27T11:02:09.446" v="62" actId="732"/>
          <ac:picMkLst>
            <pc:docMk/>
            <pc:sldMk cId="268942882" sldId="275"/>
            <ac:picMk id="8" creationId="{FB716FF2-C054-BD70-3E7E-6E3E9B9DDAE9}"/>
          </ac:picMkLst>
        </pc:picChg>
      </pc:sldChg>
      <pc:sldChg chg="modSp add mod ord modAnim">
        <pc:chgData name="john daintree" userId="86843ca00bf7cabd" providerId="LiveId" clId="{3520056C-1CB4-44FC-AD51-33A34A57D2B5}" dt="2024-09-09T11:28:49.172" v="1375" actId="33524"/>
        <pc:sldMkLst>
          <pc:docMk/>
          <pc:sldMk cId="2234299974" sldId="276"/>
        </pc:sldMkLst>
        <pc:spChg chg="mod">
          <ac:chgData name="john daintree" userId="86843ca00bf7cabd" providerId="LiveId" clId="{3520056C-1CB4-44FC-AD51-33A34A57D2B5}" dt="2024-09-09T11:28:49.172" v="1375" actId="33524"/>
          <ac:spMkLst>
            <pc:docMk/>
            <pc:sldMk cId="2234299974" sldId="276"/>
            <ac:spMk id="3" creationId="{E2354310-8614-2987-A93F-63E87FBF2EA4}"/>
          </ac:spMkLst>
        </pc:spChg>
      </pc:sldChg>
      <pc:sldChg chg="add del">
        <pc:chgData name="john daintree" userId="86843ca00bf7cabd" providerId="LiveId" clId="{3520056C-1CB4-44FC-AD51-33A34A57D2B5}" dt="2024-09-04T10:06:59.046" v="147" actId="47"/>
        <pc:sldMkLst>
          <pc:docMk/>
          <pc:sldMk cId="3806607582" sldId="277"/>
        </pc:sldMkLst>
      </pc:sldChg>
      <pc:sldChg chg="modSp add mod ord modAnim">
        <pc:chgData name="john daintree" userId="86843ca00bf7cabd" providerId="LiveId" clId="{3520056C-1CB4-44FC-AD51-33A34A57D2B5}" dt="2024-09-04T11:29:11.056" v="690"/>
        <pc:sldMkLst>
          <pc:docMk/>
          <pc:sldMk cId="1877934598" sldId="278"/>
        </pc:sldMkLst>
        <pc:spChg chg="mod">
          <ac:chgData name="john daintree" userId="86843ca00bf7cabd" providerId="LiveId" clId="{3520056C-1CB4-44FC-AD51-33A34A57D2B5}" dt="2024-09-04T11:28:56.180" v="687" actId="20577"/>
          <ac:spMkLst>
            <pc:docMk/>
            <pc:sldMk cId="1877934598" sldId="278"/>
            <ac:spMk id="3" creationId="{E2354310-8614-2987-A93F-63E87FBF2EA4}"/>
          </ac:spMkLst>
        </pc:spChg>
      </pc:sldChg>
      <pc:sldChg chg="modSp add mod ord modAnim">
        <pc:chgData name="john daintree" userId="86843ca00bf7cabd" providerId="LiveId" clId="{3520056C-1CB4-44FC-AD51-33A34A57D2B5}" dt="2024-09-04T13:52:02.741" v="1031" actId="404"/>
        <pc:sldMkLst>
          <pc:docMk/>
          <pc:sldMk cId="2197803316" sldId="279"/>
        </pc:sldMkLst>
        <pc:spChg chg="mod">
          <ac:chgData name="john daintree" userId="86843ca00bf7cabd" providerId="LiveId" clId="{3520056C-1CB4-44FC-AD51-33A34A57D2B5}" dt="2024-09-04T13:52:02.741" v="1031" actId="404"/>
          <ac:spMkLst>
            <pc:docMk/>
            <pc:sldMk cId="2197803316" sldId="279"/>
            <ac:spMk id="3" creationId="{E2354310-8614-2987-A93F-63E87FBF2EA4}"/>
          </ac:spMkLst>
        </pc:spChg>
      </pc:sldChg>
      <pc:sldChg chg="modSp mod">
        <pc:chgData name="john daintree" userId="86843ca00bf7cabd" providerId="LiveId" clId="{3520056C-1CB4-44FC-AD51-33A34A57D2B5}" dt="2024-09-06T11:31:57.081" v="1212" actId="20577"/>
        <pc:sldMkLst>
          <pc:docMk/>
          <pc:sldMk cId="221822306" sldId="280"/>
        </pc:sldMkLst>
        <pc:spChg chg="mod">
          <ac:chgData name="john daintree" userId="86843ca00bf7cabd" providerId="LiveId" clId="{3520056C-1CB4-44FC-AD51-33A34A57D2B5}" dt="2024-09-06T11:31:57.081" v="1212" actId="20577"/>
          <ac:spMkLst>
            <pc:docMk/>
            <pc:sldMk cId="221822306" sldId="280"/>
            <ac:spMk id="3" creationId="{1A0BA580-9AF5-6894-253E-DE52C017712E}"/>
          </ac:spMkLst>
        </pc:spChg>
      </pc:sldChg>
      <pc:sldChg chg="delSp add del mod ord">
        <pc:chgData name="john daintree" userId="86843ca00bf7cabd" providerId="LiveId" clId="{3520056C-1CB4-44FC-AD51-33A34A57D2B5}" dt="2024-09-06T12:28:27.060" v="1348" actId="47"/>
        <pc:sldMkLst>
          <pc:docMk/>
          <pc:sldMk cId="4000097462" sldId="281"/>
        </pc:sldMkLst>
        <pc:graphicFrameChg chg="del">
          <ac:chgData name="john daintree" userId="86843ca00bf7cabd" providerId="LiveId" clId="{3520056C-1CB4-44FC-AD51-33A34A57D2B5}" dt="2024-09-06T12:08:11.310" v="1329" actId="478"/>
          <ac:graphicFrameMkLst>
            <pc:docMk/>
            <pc:sldMk cId="4000097462" sldId="281"/>
            <ac:graphicFrameMk id="17" creationId="{D726D6EF-9BB8-CE1D-508C-B28E39976832}"/>
          </ac:graphicFrameMkLst>
        </pc:graphicFrameChg>
      </pc:sldChg>
      <pc:sldChg chg="modSp mod">
        <pc:chgData name="john daintree" userId="86843ca00bf7cabd" providerId="LiveId" clId="{3520056C-1CB4-44FC-AD51-33A34A57D2B5}" dt="2024-09-12T08:23:28.808" v="1652" actId="207"/>
        <pc:sldMkLst>
          <pc:docMk/>
          <pc:sldMk cId="1118332304" sldId="286"/>
        </pc:sldMkLst>
        <pc:spChg chg="mod">
          <ac:chgData name="john daintree" userId="86843ca00bf7cabd" providerId="LiveId" clId="{3520056C-1CB4-44FC-AD51-33A34A57D2B5}" dt="2024-09-12T08:23:28.808" v="1652" actId="207"/>
          <ac:spMkLst>
            <pc:docMk/>
            <pc:sldMk cId="1118332304" sldId="286"/>
            <ac:spMk id="3" creationId="{5BA09442-8194-E207-F033-16A40B170635}"/>
          </ac:spMkLst>
        </pc:spChg>
      </pc:sldChg>
      <pc:sldChg chg="addSp delSp modSp mod modAnim">
        <pc:chgData name="john daintree" userId="86843ca00bf7cabd" providerId="LiveId" clId="{3520056C-1CB4-44FC-AD51-33A34A57D2B5}" dt="2024-09-12T09:32:21.524" v="1882" actId="1076"/>
        <pc:sldMkLst>
          <pc:docMk/>
          <pc:sldMk cId="1541128081" sldId="288"/>
        </pc:sldMkLst>
        <pc:spChg chg="mod">
          <ac:chgData name="john daintree" userId="86843ca00bf7cabd" providerId="LiveId" clId="{3520056C-1CB4-44FC-AD51-33A34A57D2B5}" dt="2024-09-12T09:31:47.434" v="1874" actId="1076"/>
          <ac:spMkLst>
            <pc:docMk/>
            <pc:sldMk cId="1541128081" sldId="288"/>
            <ac:spMk id="3" creationId="{E2354310-8614-2987-A93F-63E87FBF2EA4}"/>
          </ac:spMkLst>
        </pc:spChg>
        <pc:spChg chg="del">
          <ac:chgData name="john daintree" userId="86843ca00bf7cabd" providerId="LiveId" clId="{3520056C-1CB4-44FC-AD51-33A34A57D2B5}" dt="2024-09-12T08:23:41.093" v="1653" actId="478"/>
          <ac:spMkLst>
            <pc:docMk/>
            <pc:sldMk cId="1541128081" sldId="288"/>
            <ac:spMk id="4" creationId="{4BBEEA5A-ABC1-68FC-3BDB-0F05E7682452}"/>
          </ac:spMkLst>
        </pc:spChg>
        <pc:spChg chg="add del mod">
          <ac:chgData name="john daintree" userId="86843ca00bf7cabd" providerId="LiveId" clId="{3520056C-1CB4-44FC-AD51-33A34A57D2B5}" dt="2024-09-12T08:24:15.712" v="1659" actId="478"/>
          <ac:spMkLst>
            <pc:docMk/>
            <pc:sldMk cId="1541128081" sldId="288"/>
            <ac:spMk id="7" creationId="{D27C56F3-057C-B32D-EBF0-00B693217531}"/>
          </ac:spMkLst>
        </pc:spChg>
        <pc:spChg chg="add mod">
          <ac:chgData name="john daintree" userId="86843ca00bf7cabd" providerId="LiveId" clId="{3520056C-1CB4-44FC-AD51-33A34A57D2B5}" dt="2024-09-12T09:31:49.723" v="1875" actId="20577"/>
          <ac:spMkLst>
            <pc:docMk/>
            <pc:sldMk cId="1541128081" sldId="288"/>
            <ac:spMk id="11" creationId="{4BDE47D5-C1E6-CBAB-EE62-3F2CFDE369A2}"/>
          </ac:spMkLst>
        </pc:spChg>
        <pc:picChg chg="add mod">
          <ac:chgData name="john daintree" userId="86843ca00bf7cabd" providerId="LiveId" clId="{3520056C-1CB4-44FC-AD51-33A34A57D2B5}" dt="2024-09-12T09:32:21.524" v="1882" actId="1076"/>
          <ac:picMkLst>
            <pc:docMk/>
            <pc:sldMk cId="1541128081" sldId="288"/>
            <ac:picMk id="8" creationId="{394902C1-8ABF-6B24-4E92-7BD4E6A27998}"/>
          </ac:picMkLst>
        </pc:picChg>
        <pc:picChg chg="add mod">
          <ac:chgData name="john daintree" userId="86843ca00bf7cabd" providerId="LiveId" clId="{3520056C-1CB4-44FC-AD51-33A34A57D2B5}" dt="2024-09-12T09:32:14.155" v="1880" actId="1076"/>
          <ac:picMkLst>
            <pc:docMk/>
            <pc:sldMk cId="1541128081" sldId="288"/>
            <ac:picMk id="9" creationId="{9FD1FC91-A71D-291F-C432-17478B511DFC}"/>
          </ac:picMkLst>
        </pc:picChg>
        <pc:picChg chg="add mod">
          <ac:chgData name="john daintree" userId="86843ca00bf7cabd" providerId="LiveId" clId="{3520056C-1CB4-44FC-AD51-33A34A57D2B5}" dt="2024-09-12T09:32:15.820" v="1881" actId="1076"/>
          <ac:picMkLst>
            <pc:docMk/>
            <pc:sldMk cId="1541128081" sldId="288"/>
            <ac:picMk id="10" creationId="{1994A05B-0158-C603-E80E-6B8B3832DCC9}"/>
          </ac:picMkLst>
        </pc:picChg>
      </pc:sldChg>
      <pc:sldChg chg="modSp add mod ord">
        <pc:chgData name="john daintree" userId="86843ca00bf7cabd" providerId="LiveId" clId="{3520056C-1CB4-44FC-AD51-33A34A57D2B5}" dt="2024-09-10T14:11:08.332" v="1414" actId="20577"/>
        <pc:sldMkLst>
          <pc:docMk/>
          <pc:sldMk cId="1562489316" sldId="291"/>
        </pc:sldMkLst>
        <pc:spChg chg="mod">
          <ac:chgData name="john daintree" userId="86843ca00bf7cabd" providerId="LiveId" clId="{3520056C-1CB4-44FC-AD51-33A34A57D2B5}" dt="2024-09-10T14:10:36.856" v="1380"/>
          <ac:spMkLst>
            <pc:docMk/>
            <pc:sldMk cId="1562489316" sldId="291"/>
            <ac:spMk id="3" creationId="{5BA09442-8194-E207-F033-16A40B170635}"/>
          </ac:spMkLst>
        </pc:spChg>
        <pc:spChg chg="mod">
          <ac:chgData name="john daintree" userId="86843ca00bf7cabd" providerId="LiveId" clId="{3520056C-1CB4-44FC-AD51-33A34A57D2B5}" dt="2024-09-10T14:11:08.332" v="1414" actId="20577"/>
          <ac:spMkLst>
            <pc:docMk/>
            <pc:sldMk cId="1562489316" sldId="291"/>
            <ac:spMk id="4" creationId="{E15805B7-13F0-B261-3ECE-19B1C81A2D18}"/>
          </ac:spMkLst>
        </pc:spChg>
      </pc:sldChg>
      <pc:sldChg chg="modSp add mod ord modAnim">
        <pc:chgData name="john daintree" userId="86843ca00bf7cabd" providerId="LiveId" clId="{3520056C-1CB4-44FC-AD51-33A34A57D2B5}" dt="2024-09-12T09:17:51.513" v="1833"/>
        <pc:sldMkLst>
          <pc:docMk/>
          <pc:sldMk cId="1595106197" sldId="292"/>
        </pc:sldMkLst>
        <pc:spChg chg="mod">
          <ac:chgData name="john daintree" userId="86843ca00bf7cabd" providerId="LiveId" clId="{3520056C-1CB4-44FC-AD51-33A34A57D2B5}" dt="2024-09-12T08:35:44.063" v="1712" actId="20577"/>
          <ac:spMkLst>
            <pc:docMk/>
            <pc:sldMk cId="1595106197" sldId="292"/>
            <ac:spMk id="3" creationId="{E2354310-8614-2987-A93F-63E87FBF2EA4}"/>
          </ac:spMkLst>
        </pc:spChg>
      </pc:sldChg>
      <pc:sldChg chg="modSp add mod ord">
        <pc:chgData name="john daintree" userId="86843ca00bf7cabd" providerId="LiveId" clId="{3520056C-1CB4-44FC-AD51-33A34A57D2B5}" dt="2024-09-12T08:57:23.310" v="1740" actId="20577"/>
        <pc:sldMkLst>
          <pc:docMk/>
          <pc:sldMk cId="452330244" sldId="293"/>
        </pc:sldMkLst>
        <pc:spChg chg="mod">
          <ac:chgData name="john daintree" userId="86843ca00bf7cabd" providerId="LiveId" clId="{3520056C-1CB4-44FC-AD51-33A34A57D2B5}" dt="2024-09-12T08:57:23.310" v="1740" actId="20577"/>
          <ac:spMkLst>
            <pc:docMk/>
            <pc:sldMk cId="452330244" sldId="293"/>
            <ac:spMk id="3" creationId="{5BA09442-8194-E207-F033-16A40B170635}"/>
          </ac:spMkLst>
        </pc:spChg>
      </pc:sldChg>
      <pc:sldChg chg="addSp modSp add mod ord">
        <pc:chgData name="john daintree" userId="86843ca00bf7cabd" providerId="LiveId" clId="{3520056C-1CB4-44FC-AD51-33A34A57D2B5}" dt="2024-09-12T08:58:34.380" v="1822" actId="1076"/>
        <pc:sldMkLst>
          <pc:docMk/>
          <pc:sldMk cId="2189366257" sldId="294"/>
        </pc:sldMkLst>
        <pc:spChg chg="mod">
          <ac:chgData name="john daintree" userId="86843ca00bf7cabd" providerId="LiveId" clId="{3520056C-1CB4-44FC-AD51-33A34A57D2B5}" dt="2024-09-12T08:57:57.103" v="1786" actId="20577"/>
          <ac:spMkLst>
            <pc:docMk/>
            <pc:sldMk cId="2189366257" sldId="294"/>
            <ac:spMk id="3" creationId="{5BA09442-8194-E207-F033-16A40B170635}"/>
          </ac:spMkLst>
        </pc:spChg>
        <pc:spChg chg="add mod">
          <ac:chgData name="john daintree" userId="86843ca00bf7cabd" providerId="LiveId" clId="{3520056C-1CB4-44FC-AD51-33A34A57D2B5}" dt="2024-09-12T08:58:34.380" v="1822" actId="1076"/>
          <ac:spMkLst>
            <pc:docMk/>
            <pc:sldMk cId="2189366257" sldId="294"/>
            <ac:spMk id="6" creationId="{5869DAC5-0ACC-CB64-3EA0-E3E353E05B5C}"/>
          </ac:spMkLst>
        </pc:spChg>
      </pc:sldChg>
      <pc:sldMasterChg chg="modSp mod modSldLayout">
        <pc:chgData name="john daintree" userId="86843ca00bf7cabd" providerId="LiveId" clId="{3520056C-1CB4-44FC-AD51-33A34A57D2B5}" dt="2024-09-12T15:28:21.592" v="1883" actId="14826"/>
        <pc:sldMasterMkLst>
          <pc:docMk/>
          <pc:sldMasterMk cId="2781740000" sldId="2147483648"/>
        </pc:sldMasterMkLst>
        <pc:spChg chg="mod">
          <ac:chgData name="john daintree" userId="86843ca00bf7cabd" providerId="LiveId" clId="{3520056C-1CB4-44FC-AD51-33A34A57D2B5}" dt="2024-08-28T11:35:57.243" v="64" actId="14100"/>
          <ac:spMkLst>
            <pc:docMk/>
            <pc:sldMasterMk cId="2781740000" sldId="2147483648"/>
            <ac:spMk id="6" creationId="{79B4391E-A2CA-4E7C-B5A9-A31CF000D3E5}"/>
          </ac:spMkLst>
        </pc:spChg>
        <pc:sldLayoutChg chg="modSp">
          <pc:chgData name="john daintree" userId="86843ca00bf7cabd" providerId="LiveId" clId="{3520056C-1CB4-44FC-AD51-33A34A57D2B5}" dt="2024-09-12T15:28:21.592" v="1883" actId="14826"/>
          <pc:sldLayoutMkLst>
            <pc:docMk/>
            <pc:sldMasterMk cId="2781740000" sldId="2147483648"/>
            <pc:sldLayoutMk cId="2947373651" sldId="2147483657"/>
          </pc:sldLayoutMkLst>
          <pc:picChg chg="mod">
            <ac:chgData name="john daintree" userId="86843ca00bf7cabd" providerId="LiveId" clId="{3520056C-1CB4-44FC-AD51-33A34A57D2B5}" dt="2024-09-12T15:28:21.592" v="1883" actId="14826"/>
            <ac:picMkLst>
              <pc:docMk/>
              <pc:sldMasterMk cId="2781740000" sldId="2147483648"/>
              <pc:sldLayoutMk cId="2947373651" sldId="2147483657"/>
              <ac:picMk id="5" creationId="{290E7845-2A67-E20F-B274-C028D9DE46A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03/10/2024</a:t>
            </a:fld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err="1"/>
              <a:t>PICinPIC</a:t>
            </a:r>
            <a:r>
              <a:rPr lang="en-GB"/>
              <a:t> WILL SHOW HERE, CONTENT COULD BE OBSCURED.</a:t>
            </a:r>
            <a:br>
              <a:rPr lang="en-GB"/>
            </a:br>
            <a:r>
              <a:rPr lang="en-GB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/>
              <a:t>Space here </a:t>
            </a:r>
            <a:br>
              <a:rPr lang="da-DK"/>
            </a:br>
            <a:r>
              <a:rPr lang="da-DK"/>
              <a:t>for code </a:t>
            </a:r>
            <a:r>
              <a:rPr lang="da-DK">
                <a:latin typeface="APL385 Unicode" panose="020B0709000202000203" pitchFamily="49" charset="0"/>
              </a:rPr>
              <a:t>{⍺×⍵}</a:t>
            </a:r>
            <a:br>
              <a:rPr lang="da-DK"/>
            </a:br>
            <a:r>
              <a:rPr lang="da-DK"/>
              <a:t>pictures</a:t>
            </a:r>
            <a:br>
              <a:rPr lang="da-DK"/>
            </a:br>
            <a:r>
              <a:rPr lang="da-DK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err="1"/>
              <a:t>PICinPIC</a:t>
            </a:r>
            <a:r>
              <a:rPr lang="en-GB"/>
              <a:t> WILL SHOW HERE, CONTENT COULD BE OBSCURED.</a:t>
            </a:r>
            <a:br>
              <a:rPr lang="en-GB"/>
            </a:br>
            <a:r>
              <a:rPr lang="en-GB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err="1"/>
              <a:t>PICinPIC</a:t>
            </a:r>
            <a:r>
              <a:rPr lang="en-GB"/>
              <a:t> WILL SHOW HERE, CONTENT COULD BE OBSCURED.</a:t>
            </a:r>
            <a:br>
              <a:rPr lang="en-GB"/>
            </a:br>
            <a:r>
              <a:rPr lang="en-GB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err="1"/>
              <a:t>PICinPIC</a:t>
            </a:r>
            <a:r>
              <a:rPr lang="en-GB"/>
              <a:t> WILL SHOW HERE, CONTENT COULD BE OBSCURED.</a:t>
            </a:r>
            <a:br>
              <a:rPr lang="en-GB"/>
            </a:br>
            <a:r>
              <a:rPr lang="en-GB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err="1"/>
              <a:t>PICinPIC</a:t>
            </a:r>
            <a:r>
              <a:rPr lang="en-GB"/>
              <a:t> WILL SHOW HERE, CONTENT COULD BE OBSCURED.</a:t>
            </a:r>
            <a:br>
              <a:rPr lang="en-GB"/>
            </a:br>
            <a:r>
              <a:rPr lang="en-GB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0" y="4745354"/>
            <a:ext cx="914400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>
                <a:solidFill>
                  <a:srgbClr val="282828"/>
                </a:solidFill>
                <a:latin typeface="Sarabun" panose="00000500000000000000" pitchFamily="2" charset="-34"/>
              </a:rPr>
              <a:t>Array Notation (again)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Array Notation:</a:t>
            </a:r>
            <a:b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Journey of Discovery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John Daintree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Array Notation:</a:t>
            </a:r>
            <a:b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Journey of Discovery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John Daintree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0B892-9F67-BFB0-9AC4-65C24B2341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1A6275CE-5469-955C-A61D-8948EDF4B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25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child standing outside with a faucet&#10;&#10;Description automatically generated">
            <a:extLst>
              <a:ext uri="{FF2B5EF4-FFF2-40B4-BE49-F238E27FC236}">
                <a16:creationId xmlns:a16="http://schemas.microsoft.com/office/drawing/2014/main" id="{DABEECF2-1400-7EBB-F61D-898841939AC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23" y="2063750"/>
            <a:ext cx="1662006" cy="1320800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00CF5B-FDE8-8784-9DD4-E105F1BF65E5}"/>
              </a:ext>
            </a:extLst>
          </p:cNvPr>
          <p:cNvSpPr/>
          <p:nvPr/>
        </p:nvSpPr>
        <p:spPr>
          <a:xfrm>
            <a:off x="8801142" y="5285478"/>
            <a:ext cx="2554773" cy="13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group of children standing next to a stone wall&#10;&#10;Description automatically generated">
            <a:extLst>
              <a:ext uri="{FF2B5EF4-FFF2-40B4-BE49-F238E27FC236}">
                <a16:creationId xmlns:a16="http://schemas.microsoft.com/office/drawing/2014/main" id="{FC047CB4-10C6-D29B-15D2-5DE3388D9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5" t="8855" r="11011" b="56062"/>
          <a:stretch/>
        </p:blipFill>
        <p:spPr>
          <a:xfrm>
            <a:off x="2979189" y="1473200"/>
            <a:ext cx="2009595" cy="25019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96737"/>
            <a:ext cx="6507968" cy="685535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Time to be a grown up</a:t>
            </a: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3F58EDC0-7F01-29CC-69A3-5BF1467E81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142261-89F5-7DA1-E9A7-3D50ABA28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5087169" y="1317413"/>
            <a:ext cx="3753040" cy="28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3192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 dirty="0"/>
              <a:t>2024 (Me)</a:t>
            </a:r>
          </a:p>
          <a:p>
            <a:pPr marL="0" indent="0" algn="ctr">
              <a:buNone/>
            </a:pPr>
            <a:r>
              <a:rPr lang="en-GB" dirty="0"/>
              <a:t>Today</a:t>
            </a:r>
          </a:p>
          <a:p>
            <a:pPr marL="0" indent="0" algn="ctr">
              <a:buNone/>
            </a:pPr>
            <a:r>
              <a:rPr lang="en-GB" dirty="0"/>
              <a:t>Now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3" y="1809360"/>
            <a:ext cx="2520000" cy="1223048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800">
                <a:latin typeface="APL385 Unicode" panose="020B0709000202000203" pitchFamily="49" charset="0"/>
              </a:rPr>
              <a:t>vector←(1 2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>
                <a:latin typeface="APL385 Unicode" panose="020B0709000202000203" pitchFamily="49" charset="0"/>
              </a:rPr>
              <a:t>       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>
                <a:latin typeface="APL385 Unicode" panose="020B0709000202000203" pitchFamily="49" charset="0"/>
              </a:rPr>
              <a:t>        7 8 9)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>
                <a:latin typeface="APL385 Unicode" panose="020B0709000202000203" pitchFamily="49" charset="0"/>
              </a:rPr>
              <a:t>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NOT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883393-A82F-595E-A4BA-4324F51ECE41}"/>
              </a:ext>
            </a:extLst>
          </p:cNvPr>
          <p:cNvSpPr txBox="1">
            <a:spLocks/>
          </p:cNvSpPr>
          <p:nvPr/>
        </p:nvSpPr>
        <p:spPr>
          <a:xfrm>
            <a:off x="3111098" y="1799084"/>
            <a:ext cx="2520000" cy="122304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matrix←[1 2 3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       4 5 6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       7 8 9]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764D87-35C8-ABD4-84AD-F6CC4CCCB3DA}"/>
              </a:ext>
            </a:extLst>
          </p:cNvPr>
          <p:cNvSpPr txBox="1">
            <a:spLocks/>
          </p:cNvSpPr>
          <p:nvPr/>
        </p:nvSpPr>
        <p:spPr>
          <a:xfrm>
            <a:off x="5868064" y="1805250"/>
            <a:ext cx="2520000" cy="122304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space←(a:1 2 3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       b:4 5 6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       c:7 8 9)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>
                <a:latin typeface="APL385 Unicode" panose="020B0709000202000203" pitchFamily="49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26536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https://aplwiki.com/wiki/Array_notation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Array Notation on the Wiki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8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Array Notation as a serialized form</a:t>
            </a:r>
          </a:p>
          <a:p>
            <a:r>
              <a:rPr lang="en-GB"/>
              <a:t>Array Notation and code</a:t>
            </a:r>
          </a:p>
          <a:p>
            <a:r>
              <a:rPr lang="en-GB"/>
              <a:t>Array Notation and variables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4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It's all demo from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7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Demo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Array Notation as a serialized form</a:t>
            </a:r>
          </a:p>
          <a:p>
            <a:pPr lvl="1"/>
            <a:r>
              <a:rPr lang="en-GB" dirty="0"/>
              <a:t>Allows arrays (and namespaces) to be read from and saved to text files</a:t>
            </a:r>
          </a:p>
          <a:p>
            <a:pPr lvl="2"/>
            <a:r>
              <a:rPr lang="en-GB" dirty="0"/>
              <a:t>Usually with no APL symbols</a:t>
            </a:r>
          </a:p>
          <a:p>
            <a:pPr lvl="1"/>
            <a:r>
              <a:rPr lang="en-GB" dirty="0"/>
              <a:t>Restricted set of allowed primitives</a:t>
            </a:r>
          </a:p>
          <a:p>
            <a:pPr lvl="2"/>
            <a:r>
              <a:rPr lang="en-GB" dirty="0">
                <a:latin typeface="APL385 Unicode" panose="020B0709000202000203" pitchFamily="49" charset="0"/>
              </a:rPr>
              <a:t>⌿ </a:t>
            </a:r>
            <a:r>
              <a:rPr lang="en-GB" dirty="0">
                <a:latin typeface="+mn-lt"/>
              </a:rPr>
              <a:t>(and a few others)</a:t>
            </a:r>
          </a:p>
          <a:p>
            <a:pPr lvl="1"/>
            <a:r>
              <a:rPr lang="en-GB" dirty="0"/>
              <a:t>Using </a:t>
            </a:r>
            <a:r>
              <a:rPr lang="en-GB" dirty="0" err="1"/>
              <a:t>i-beam</a:t>
            </a:r>
            <a:r>
              <a:rPr lang="en-GB" dirty="0"/>
              <a:t>(s) for deserialization</a:t>
            </a:r>
          </a:p>
          <a:p>
            <a:pPr lvl="1"/>
            <a:r>
              <a:rPr lang="en-GB" dirty="0"/>
              <a:t>And APL code for serialization</a:t>
            </a:r>
          </a:p>
          <a:p>
            <a:pPr lvl="1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Array Notation and code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Array Notation (again)</a:t>
            </a:r>
            <a:b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John Daintree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CB530C-0E1A-B855-C86B-C88AAAA058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F62DFF6C-1EDE-49EE-34F9-00CC1B7E3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29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Demo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3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Array Notation and code</a:t>
            </a:r>
          </a:p>
          <a:p>
            <a:pPr lvl="1"/>
            <a:r>
              <a:rPr lang="en-GB"/>
              <a:t>No restrictions on functions allowed</a:t>
            </a:r>
          </a:p>
          <a:p>
            <a:pPr lvl="1"/>
            <a:r>
              <a:rPr lang="en-GB"/>
              <a:t>Easy to edit</a:t>
            </a:r>
          </a:p>
          <a:p>
            <a:pPr lvl="1"/>
            <a:r>
              <a:rPr lang="en-GB"/>
              <a:t>No conflict with other uses of ( and [</a:t>
            </a:r>
          </a:p>
          <a:p>
            <a:pPr lvl="1"/>
            <a:r>
              <a:rPr lang="en-GB"/>
              <a:t>But…	</a:t>
            </a:r>
          </a:p>
          <a:p>
            <a:pPr lvl="2"/>
            <a:r>
              <a:rPr lang="en-GB"/>
              <a:t>There are some limits</a:t>
            </a:r>
          </a:p>
          <a:p>
            <a:pPr lvl="2"/>
            <a:r>
              <a:rPr lang="en-GB"/>
              <a:t>D16: Interpreter Limits (Wednesday 11.55)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Array Notation and variables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0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Array Notation and variables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34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Demo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31278-6D22-E59E-5F3B-404A031D9887}"/>
              </a:ext>
            </a:extLst>
          </p:cNvPr>
          <p:cNvSpPr txBox="1"/>
          <p:nvPr/>
        </p:nvSpPr>
        <p:spPr>
          <a:xfrm>
            <a:off x="5081798" y="2573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Array Notation and variables</a:t>
            </a:r>
          </a:p>
          <a:p>
            <a:pPr lvl="1"/>
            <a:r>
              <a:rPr lang="en-GB" dirty="0"/>
              <a:t>Retirement of David </a:t>
            </a:r>
            <a:r>
              <a:rPr lang="en-GB" dirty="0" err="1"/>
              <a:t>Liebtag's</a:t>
            </a:r>
            <a:r>
              <a:rPr lang="en-GB" dirty="0"/>
              <a:t> Array Editor, because …</a:t>
            </a:r>
          </a:p>
          <a:p>
            <a:pPr lvl="1"/>
            <a:r>
              <a:rPr lang="en-GB" dirty="0"/>
              <a:t>Significant extensions to the Dyalog editor</a:t>
            </a:r>
          </a:p>
          <a:p>
            <a:pPr lvl="1"/>
            <a:r>
              <a:rPr lang="en-GB" dirty="0"/>
              <a:t>Gloriously easy to edit many (most?) variables</a:t>
            </a:r>
          </a:p>
          <a:p>
            <a:pPr lvl="1"/>
            <a:r>
              <a:rPr lang="en-GB" dirty="0"/>
              <a:t>Multiline array/namespace creation in the session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EEA5A-ABC1-68FC-3BDB-0F05E768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 dirty="0"/>
              <a:t>And finally </a:t>
            </a:r>
          </a:p>
          <a:p>
            <a:pPr marL="0" indent="0" algn="ctr">
              <a:buNone/>
            </a:pPr>
            <a:r>
              <a:rPr lang="en-GB" dirty="0"/>
              <a:t>(and </a:t>
            </a:r>
            <a:r>
              <a:rPr lang="en-GB" i="1" dirty="0"/>
              <a:t>probably</a:t>
            </a:r>
            <a:r>
              <a:rPr lang="en-GB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not</a:t>
            </a:r>
            <a:r>
              <a:rPr lang="en-GB" b="1" dirty="0"/>
              <a:t> </a:t>
            </a:r>
            <a:r>
              <a:rPr lang="en-GB" dirty="0"/>
              <a:t>in 20.0)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31278-6D22-E59E-5F3B-404A031D9887}"/>
              </a:ext>
            </a:extLst>
          </p:cNvPr>
          <p:cNvSpPr txBox="1"/>
          <p:nvPr/>
        </p:nvSpPr>
        <p:spPr>
          <a:xfrm>
            <a:off x="5081798" y="2573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32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Demo 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31278-6D22-E59E-5F3B-404A031D9887}"/>
              </a:ext>
            </a:extLst>
          </p:cNvPr>
          <p:cNvSpPr txBox="1"/>
          <p:nvPr/>
        </p:nvSpPr>
        <p:spPr>
          <a:xfrm>
            <a:off x="5081798" y="2573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A Journey of Discovery?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31278-6D22-E59E-5F3B-404A031D9887}"/>
              </a:ext>
            </a:extLst>
          </p:cNvPr>
          <p:cNvSpPr txBox="1"/>
          <p:nvPr/>
        </p:nvSpPr>
        <p:spPr>
          <a:xfrm>
            <a:off x="5081798" y="2573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7" y="920767"/>
            <a:ext cx="6092513" cy="3242040"/>
          </a:xfrm>
        </p:spPr>
        <p:txBody>
          <a:bodyPr>
            <a:normAutofit/>
          </a:bodyPr>
          <a:lstStyle/>
          <a:p>
            <a:r>
              <a:rPr lang="en-GB" sz="1800" dirty="0"/>
              <a:t>Array Notation as a serialized form</a:t>
            </a:r>
          </a:p>
          <a:p>
            <a:r>
              <a:rPr lang="en-GB" sz="1800" dirty="0"/>
              <a:t>Array Notation and code</a:t>
            </a:r>
          </a:p>
          <a:p>
            <a:r>
              <a:rPr lang="en-GB" sz="1800" dirty="0"/>
              <a:t>Array Notation and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13" descr="A child standing outside with a faucet&#10;&#10;Description automatically generated">
            <a:extLst>
              <a:ext uri="{FF2B5EF4-FFF2-40B4-BE49-F238E27FC236}">
                <a16:creationId xmlns:a16="http://schemas.microsoft.com/office/drawing/2014/main" id="{9FD1FC91-A71D-291F-C432-17478B511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0" y="2691723"/>
            <a:ext cx="1662006" cy="1320800"/>
          </a:xfrm>
          <a:prstGeom prst="rect">
            <a:avLst/>
          </a:prstGeom>
          <a:noFill/>
        </p:spPr>
      </p:pic>
      <p:pic>
        <p:nvPicPr>
          <p:cNvPr id="10" name="Picture 9" descr="A group of children standing next to a stone wall&#10;&#10;Description automatically generated">
            <a:extLst>
              <a:ext uri="{FF2B5EF4-FFF2-40B4-BE49-F238E27FC236}">
                <a16:creationId xmlns:a16="http://schemas.microsoft.com/office/drawing/2014/main" id="{1994A05B-0158-C603-E80E-6B8B3832D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5" t="8855" r="11011" b="56062"/>
          <a:stretch/>
        </p:blipFill>
        <p:spPr>
          <a:xfrm>
            <a:off x="2767952" y="2101173"/>
            <a:ext cx="2009595" cy="25019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BDE47D5-C1E6-CBAB-EE62-3F2CFDE3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27" y="235232"/>
            <a:ext cx="6507968" cy="685535"/>
          </a:xfrm>
        </p:spPr>
        <p:txBody>
          <a:bodyPr/>
          <a:lstStyle/>
          <a:p>
            <a:r>
              <a:rPr lang="en-GB" dirty="0"/>
              <a:t>In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F282B-495A-CA52-57F6-8C6CC261B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5087169" y="1317413"/>
            <a:ext cx="3753040" cy="28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2015 (Phil Last)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45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86CF1-197B-96AB-F5B0-A01081FCA9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4310-8614-2987-A93F-63E87FBF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7" y="920767"/>
            <a:ext cx="6092513" cy="3242040"/>
          </a:xfrm>
        </p:spPr>
        <p:txBody>
          <a:bodyPr>
            <a:normAutofit/>
          </a:bodyPr>
          <a:lstStyle/>
          <a:p>
            <a:r>
              <a:rPr lang="en-GB" sz="1800" dirty="0"/>
              <a:t>Array Notation as a serialized form</a:t>
            </a:r>
          </a:p>
          <a:p>
            <a:r>
              <a:rPr lang="en-GB" sz="1800" dirty="0"/>
              <a:t>Array Notation and code</a:t>
            </a:r>
          </a:p>
          <a:p>
            <a:r>
              <a:rPr lang="en-GB" sz="1800" dirty="0"/>
              <a:t>Array Notation and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C4144-2DD1-A031-BB37-7745AEEE4C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902C1-8ABF-6B24-4E92-7BD4E6A27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5119352" y="1333347"/>
            <a:ext cx="3737572" cy="2801880"/>
          </a:xfrm>
          <a:prstGeom prst="rect">
            <a:avLst/>
          </a:prstGeom>
        </p:spPr>
      </p:pic>
      <p:pic>
        <p:nvPicPr>
          <p:cNvPr id="9" name="Content Placeholder 13" descr="A child standing outside with a faucet&#10;&#10;Description automatically generated">
            <a:extLst>
              <a:ext uri="{FF2B5EF4-FFF2-40B4-BE49-F238E27FC236}">
                <a16:creationId xmlns:a16="http://schemas.microsoft.com/office/drawing/2014/main" id="{9FD1FC91-A71D-291F-C432-17478B511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0" y="2691723"/>
            <a:ext cx="1662006" cy="1320800"/>
          </a:xfrm>
          <a:prstGeom prst="rect">
            <a:avLst/>
          </a:prstGeom>
          <a:noFill/>
        </p:spPr>
      </p:pic>
      <p:pic>
        <p:nvPicPr>
          <p:cNvPr id="10" name="Picture 9" descr="A group of children standing next to a stone wall&#10;&#10;Description automatically generated">
            <a:extLst>
              <a:ext uri="{FF2B5EF4-FFF2-40B4-BE49-F238E27FC236}">
                <a16:creationId xmlns:a16="http://schemas.microsoft.com/office/drawing/2014/main" id="{1994A05B-0158-C603-E80E-6B8B3832D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5" t="8855" r="11011" b="56062"/>
          <a:stretch/>
        </p:blipFill>
        <p:spPr>
          <a:xfrm>
            <a:off x="2767952" y="2101173"/>
            <a:ext cx="2009595" cy="25019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BDE47D5-C1E6-CBAB-EE62-3F2CFDE3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27" y="235232"/>
            <a:ext cx="6507968" cy="685535"/>
          </a:xfrm>
        </p:spPr>
        <p:txBody>
          <a:bodyPr/>
          <a:lstStyle/>
          <a:p>
            <a:r>
              <a:rPr lang="en-GB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3711302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39" y="1751385"/>
            <a:ext cx="6092513" cy="2013096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 dirty="0"/>
              <a:t>Glasgow 126.98</a:t>
            </a:r>
          </a:p>
          <a:p>
            <a:pPr marL="0" indent="0" algn="ctr">
              <a:buNone/>
            </a:pPr>
            <a:r>
              <a:rPr lang="en-GB" dirty="0"/>
              <a:t>Southampton 108.42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93" y="1270356"/>
            <a:ext cx="8240807" cy="685535"/>
          </a:xfrm>
        </p:spPr>
        <p:txBody>
          <a:bodyPr anchor="ctr" anchorCtr="0"/>
          <a:lstStyle/>
          <a:p>
            <a:pPr algn="ctr"/>
            <a:r>
              <a:rPr lang="en-GB" sz="2800" dirty="0"/>
              <a:t>I hope you've learnt a least a couple of things today.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31278-6D22-E59E-5F3B-404A031D9887}"/>
              </a:ext>
            </a:extLst>
          </p:cNvPr>
          <p:cNvSpPr txBox="1"/>
          <p:nvPr/>
        </p:nvSpPr>
        <p:spPr>
          <a:xfrm>
            <a:off x="5081798" y="2573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33285-5DDB-13EE-31A4-3B5BFF19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8FCD3-3BB9-11C0-06CF-CBC5CF0C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92" y="0"/>
            <a:ext cx="7845615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96497D-FD20-06B5-625D-003394187194}"/>
              </a:ext>
            </a:extLst>
          </p:cNvPr>
          <p:cNvSpPr/>
          <p:nvPr/>
        </p:nvSpPr>
        <p:spPr>
          <a:xfrm>
            <a:off x="961292" y="3667648"/>
            <a:ext cx="2157046" cy="763675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2017 (Adam Brudzewsky)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1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33285-5DDB-13EE-31A4-3B5BFF19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3C605-0550-B328-A1E7-DE117DB5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0DAA94-1ACE-A8A9-7C7F-7393690BA129}"/>
              </a:ext>
            </a:extLst>
          </p:cNvPr>
          <p:cNvSpPr/>
          <p:nvPr/>
        </p:nvSpPr>
        <p:spPr>
          <a:xfrm>
            <a:off x="6037428" y="1401153"/>
            <a:ext cx="2630249" cy="1519364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Array Notation</a:t>
            </a:r>
            <a:b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 retrospective)</a:t>
            </a:r>
            <a:b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John Daintree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77164-5F1B-CBEE-14BF-8B78B11ACC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0FA7DDA-7CCA-8BE4-5A15-D6FE77A29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30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9442-8194-E207-F033-16A40B17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43" y="950730"/>
            <a:ext cx="6092513" cy="324204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GB"/>
              <a:t>2018 (Adam Brudzewsky)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2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805B7-13F0-B261-3ECE-19B1C81A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E4877-DD57-484F-BF68-01FA1FC972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33285-5DDB-13EE-31A4-3B5BFF19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27B44-D385-3B56-A7E1-9DC56FF32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384</Words>
  <Application>Microsoft Office PowerPoint</Application>
  <PresentationFormat>On-screen Show (16:9)</PresentationFormat>
  <Paragraphs>81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APL385 Unicode</vt:lpstr>
      <vt:lpstr>Sarabun</vt:lpstr>
      <vt:lpstr>Calibri</vt:lpstr>
      <vt:lpstr>Wingdings</vt:lpstr>
      <vt:lpstr>Wingdings 2</vt:lpstr>
      <vt:lpstr>Courier New</vt:lpstr>
      <vt:lpstr>Arial</vt:lpstr>
      <vt:lpstr>Office Theme</vt:lpstr>
      <vt:lpstr>Array Notation: A Journey of Discovery</vt:lpstr>
      <vt:lpstr>Array Notation (again) </vt:lpstr>
      <vt:lpstr>PowerPoint Presentation</vt:lpstr>
      <vt:lpstr>PowerPoint Presentation</vt:lpstr>
      <vt:lpstr>PowerPoint Presentation</vt:lpstr>
      <vt:lpstr>PowerPoint Presentation</vt:lpstr>
      <vt:lpstr>Array Notation (A retrospective) </vt:lpstr>
      <vt:lpstr>PowerPoint Presentation</vt:lpstr>
      <vt:lpstr>PowerPoint Presentation</vt:lpstr>
      <vt:lpstr>Array Notation: A Journey of Discovery</vt:lpstr>
      <vt:lpstr>Time to be a grown up</vt:lpstr>
      <vt:lpstr>PowerPoint Presentation</vt:lpstr>
      <vt:lpstr>We will NOT cover</vt:lpstr>
      <vt:lpstr>Array Notation on the Wiki</vt:lpstr>
      <vt:lpstr>We will cover</vt:lpstr>
      <vt:lpstr>PowerPoint Presentation</vt:lpstr>
      <vt:lpstr>PowerPoint Presentation</vt:lpstr>
      <vt:lpstr>We will cover</vt:lpstr>
      <vt:lpstr>We will cover</vt:lpstr>
      <vt:lpstr>PowerPoint Presentation</vt:lpstr>
      <vt:lpstr>We will cover</vt:lpstr>
      <vt:lpstr>We will cover</vt:lpstr>
      <vt:lpstr>We will cover</vt:lpstr>
      <vt:lpstr>PowerPoint Presentation</vt:lpstr>
      <vt:lpstr>We will cover</vt:lpstr>
      <vt:lpstr>PowerPoint Presentation</vt:lpstr>
      <vt:lpstr>PowerPoint Presentation</vt:lpstr>
      <vt:lpstr>PowerPoint Presentation</vt:lpstr>
      <vt:lpstr>In summary</vt:lpstr>
      <vt:lpstr>In summary</vt:lpstr>
      <vt:lpstr>I hope you've learnt a least a couple of things today.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3</cp:revision>
  <dcterms:created xsi:type="dcterms:W3CDTF">2019-07-25T11:46:05Z</dcterms:created>
  <dcterms:modified xsi:type="dcterms:W3CDTF">2024-10-03T05:33:51Z</dcterms:modified>
</cp:coreProperties>
</file>