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5" r:id="rId2"/>
    <p:sldId id="271" r:id="rId3"/>
    <p:sldId id="274" r:id="rId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C42CB-1B62-4959-B252-5D0219E5087C}" type="datetimeFigureOut">
              <a:rPr lang="LID4096" smtClean="0"/>
              <a:t>09/13/2024</a:t>
            </a:fld>
            <a:endParaRPr lang="LID4096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LID4096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E2A67-9EE0-4B19-8703-402E479CFBE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59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Welcome and </a:t>
            </a:r>
            <a:r>
              <a:rPr lang="en-GB" noProof="0"/>
              <a:t>present outline:</a:t>
            </a:r>
            <a:br>
              <a:rPr lang="en-GB" noProof="0"/>
            </a:br>
            <a:r>
              <a:rPr lang="en-GB" noProof="0"/>
              <a:t>What </a:t>
            </a:r>
            <a:r>
              <a:rPr lang="en-GB" noProof="0" dirty="0"/>
              <a:t>is the Forge?</a:t>
            </a:r>
          </a:p>
          <a:p>
            <a:r>
              <a:rPr lang="en-GB" noProof="0" dirty="0"/>
              <a:t>How can you participate?</a:t>
            </a:r>
          </a:p>
          <a:p>
            <a:r>
              <a:rPr lang="en-GB" noProof="0" dirty="0"/>
              <a:t>Why have we made it? </a:t>
            </a:r>
          </a:p>
          <a:p>
            <a:r>
              <a:rPr lang="en-GB" noProof="0" dirty="0"/>
              <a:t>Who won the first round?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660A-27FD-4528-AE7F-EC6080404E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6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Holden Hoover</a:t>
            </a:r>
            <a:endParaRPr lang="LID4096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660A-27FD-4528-AE7F-EC6080404E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1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414" y="2250738"/>
            <a:ext cx="6764689" cy="23565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267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7653" y="5364583"/>
            <a:ext cx="2310347" cy="8855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67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11489223" y="68627"/>
            <a:ext cx="54006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593414" y="1309661"/>
            <a:ext cx="67646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33" kern="700" spc="-27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8" y="712693"/>
            <a:ext cx="2719105" cy="4486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63879" y="2243812"/>
            <a:ext cx="1794590" cy="231711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3414" y="5025093"/>
            <a:ext cx="1569617" cy="1545089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1945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65234" y="1890645"/>
            <a:ext cx="2837300" cy="41186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956709" indent="-474121">
              <a:buSzPct val="60000"/>
              <a:buFont typeface="Courier New" panose="02070309020205020404" pitchFamily="49" charset="0"/>
              <a:buChar char="o"/>
              <a:defRPr/>
            </a:lvl2pPr>
            <a:lvl3pPr marL="1439297" indent="-482588">
              <a:buFont typeface="Wingdings" panose="05000000000000000000" pitchFamily="2" charset="2"/>
              <a:buChar char="§"/>
              <a:defRPr/>
            </a:lvl3pPr>
            <a:lvl4pPr marL="1911303" indent="-472006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1686567"/>
            <a:ext cx="8123351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56877"/>
            <a:ext cx="8677291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3102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686567"/>
            <a:ext cx="5472000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9681" y="1686567"/>
            <a:ext cx="5472855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2" y="356877"/>
            <a:ext cx="8739133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Welcome ‘24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09441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56877"/>
            <a:ext cx="8703795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320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85174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356877"/>
            <a:ext cx="9340703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0" y="1686567"/>
            <a:ext cx="11371164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947803" y="6327139"/>
            <a:ext cx="9422187" cy="5308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2133" dirty="0">
                <a:solidFill>
                  <a:srgbClr val="282828"/>
                </a:solidFill>
                <a:latin typeface="Sarabun" panose="00000500000000000000" pitchFamily="2" charset="-34"/>
              </a:rPr>
              <a:t>The APL Forge – Introduction and Prize Ceremony</a:t>
            </a:r>
            <a:endParaRPr lang="en-US" sz="2133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60960" y="6325200"/>
            <a:ext cx="886843" cy="532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2133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2133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6796623"/>
            <a:ext cx="12192000" cy="60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207" y="6424931"/>
            <a:ext cx="1252644" cy="2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8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611702" indent="-611702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32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1145089" indent="-535504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667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676358" indent="-457189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2207629" indent="-378875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67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APL Forge – Introduction and Prize Ceremony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Stine Kromberg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67" y="5024967"/>
            <a:ext cx="1545167" cy="1545167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6DA19F6-C444-E5D6-2998-A70AA40713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304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5987-6B13-8682-2718-150D3C47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Skærmoptagelse 3">
            <a:hlinkClick r:id="" action="ppaction://media"/>
            <a:extLst>
              <a:ext uri="{FF2B5EF4-FFF2-40B4-BE49-F238E27FC236}">
                <a16:creationId xmlns:a16="http://schemas.microsoft.com/office/drawing/2014/main" id="{C215D4B1-0ADB-87A8-A344-13BE83A8C724}"/>
              </a:ext>
            </a:extLst>
          </p:cNvPr>
          <p:cNvPicPr>
            <a:picLocks noGrp="1" noChangeAspect="1"/>
          </p:cNvPicPr>
          <p:nvPr>
            <p:ph sz="quarter" idx="1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79" y="0"/>
            <a:ext cx="12194179" cy="5479056"/>
          </a:xfrm>
        </p:spPr>
      </p:pic>
    </p:spTree>
    <p:extLst>
      <p:ext uri="{BB962C8B-B14F-4D97-AF65-F5344CB8AC3E}">
        <p14:creationId xmlns:p14="http://schemas.microsoft.com/office/powerpoint/2010/main" val="30039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9475B0-98BA-A717-E3F2-A4398358B3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400814-E48E-21B7-257F-85E5D1C5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011" y="1528838"/>
            <a:ext cx="4037812" cy="40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petition">
            <a:extLst>
              <a:ext uri="{FF2B5EF4-FFF2-40B4-BE49-F238E27FC236}">
                <a16:creationId xmlns:a16="http://schemas.microsoft.com/office/drawing/2014/main" id="{9A952CCE-21EF-4006-37E7-98B9AE0B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70" y="2510118"/>
            <a:ext cx="7222271" cy="34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Widescreen</PresentationFormat>
  <Paragraphs>9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APL385 Unicode</vt:lpstr>
      <vt:lpstr>Aptos</vt:lpstr>
      <vt:lpstr>Arial</vt:lpstr>
      <vt:lpstr>Calibri</vt:lpstr>
      <vt:lpstr>Courier New</vt:lpstr>
      <vt:lpstr>Sarabun</vt:lpstr>
      <vt:lpstr>Wingdings</vt:lpstr>
      <vt:lpstr>Wingdings 2</vt:lpstr>
      <vt:lpstr>Office Theme</vt:lpstr>
      <vt:lpstr>The APL Forge – Introduction and Prize Ceremony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Plovgaard Frederiksen</dc:creator>
  <cp:lastModifiedBy>Stine Kromberg</cp:lastModifiedBy>
  <cp:revision>4</cp:revision>
  <dcterms:created xsi:type="dcterms:W3CDTF">2024-09-10T12:55:21Z</dcterms:created>
  <dcterms:modified xsi:type="dcterms:W3CDTF">2024-09-13T11:08:39Z</dcterms:modified>
</cp:coreProperties>
</file>