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1"/>
  </p:sldMasterIdLst>
  <p:notesMasterIdLst>
    <p:notesMasterId r:id="rId118"/>
  </p:notesMasterIdLst>
  <p:handoutMasterIdLst>
    <p:handoutMasterId r:id="rId119"/>
  </p:handoutMasterIdLst>
  <p:sldIdLst>
    <p:sldId id="256" r:id="rId2"/>
    <p:sldId id="528" r:id="rId3"/>
    <p:sldId id="529" r:id="rId4"/>
    <p:sldId id="258" r:id="rId5"/>
    <p:sldId id="484" r:id="rId6"/>
    <p:sldId id="618" r:id="rId7"/>
    <p:sldId id="552" r:id="rId8"/>
    <p:sldId id="263" r:id="rId9"/>
    <p:sldId id="439" r:id="rId10"/>
    <p:sldId id="483" r:id="rId11"/>
    <p:sldId id="441" r:id="rId12"/>
    <p:sldId id="442" r:id="rId13"/>
    <p:sldId id="440" r:id="rId14"/>
    <p:sldId id="533" r:id="rId15"/>
    <p:sldId id="562" r:id="rId16"/>
    <p:sldId id="564" r:id="rId17"/>
    <p:sldId id="563" r:id="rId18"/>
    <p:sldId id="536" r:id="rId19"/>
    <p:sldId id="537" r:id="rId20"/>
    <p:sldId id="538" r:id="rId21"/>
    <p:sldId id="594" r:id="rId22"/>
    <p:sldId id="539" r:id="rId23"/>
    <p:sldId id="540" r:id="rId24"/>
    <p:sldId id="541" r:id="rId25"/>
    <p:sldId id="542" r:id="rId26"/>
    <p:sldId id="543" r:id="rId27"/>
    <p:sldId id="397" r:id="rId28"/>
    <p:sldId id="485" r:id="rId29"/>
    <p:sldId id="496" r:id="rId30"/>
    <p:sldId id="488" r:id="rId31"/>
    <p:sldId id="431" r:id="rId32"/>
    <p:sldId id="432" r:id="rId33"/>
    <p:sldId id="433" r:id="rId34"/>
    <p:sldId id="434" r:id="rId35"/>
    <p:sldId id="469" r:id="rId36"/>
    <p:sldId id="480" r:id="rId37"/>
    <p:sldId id="427" r:id="rId38"/>
    <p:sldId id="589" r:id="rId39"/>
    <p:sldId id="520" r:id="rId40"/>
    <p:sldId id="429" r:id="rId41"/>
    <p:sldId id="443" r:id="rId42"/>
    <p:sldId id="444" r:id="rId43"/>
    <p:sldId id="445" r:id="rId44"/>
    <p:sldId id="461" r:id="rId45"/>
    <p:sldId id="462" r:id="rId46"/>
    <p:sldId id="437" r:id="rId47"/>
    <p:sldId id="509" r:id="rId48"/>
    <p:sldId id="516" r:id="rId49"/>
    <p:sldId id="606" r:id="rId50"/>
    <p:sldId id="515" r:id="rId51"/>
    <p:sldId id="511" r:id="rId52"/>
    <p:sldId id="615" r:id="rId53"/>
    <p:sldId id="518" r:id="rId54"/>
    <p:sldId id="621" r:id="rId55"/>
    <p:sldId id="526" r:id="rId56"/>
    <p:sldId id="519" r:id="rId57"/>
    <p:sldId id="452" r:id="rId58"/>
    <p:sldId id="600" r:id="rId59"/>
    <p:sldId id="601" r:id="rId60"/>
    <p:sldId id="459" r:id="rId61"/>
    <p:sldId id="604" r:id="rId62"/>
    <p:sldId id="603" r:id="rId63"/>
    <p:sldId id="602" r:id="rId64"/>
    <p:sldId id="460" r:id="rId65"/>
    <p:sldId id="521" r:id="rId66"/>
    <p:sldId id="266" r:id="rId67"/>
    <p:sldId id="482" r:id="rId68"/>
    <p:sldId id="481" r:id="rId69"/>
    <p:sldId id="591" r:id="rId70"/>
    <p:sldId id="592" r:id="rId71"/>
    <p:sldId id="268" r:id="rId72"/>
    <p:sldId id="500" r:id="rId73"/>
    <p:sldId id="501" r:id="rId74"/>
    <p:sldId id="502" r:id="rId75"/>
    <p:sldId id="559" r:id="rId76"/>
    <p:sldId id="608" r:id="rId77"/>
    <p:sldId id="497" r:id="rId78"/>
    <p:sldId id="504" r:id="rId79"/>
    <p:sldId id="505" r:id="rId80"/>
    <p:sldId id="506" r:id="rId81"/>
    <p:sldId id="507" r:id="rId82"/>
    <p:sldId id="508" r:id="rId83"/>
    <p:sldId id="587" r:id="rId84"/>
    <p:sldId id="610" r:id="rId85"/>
    <p:sldId id="611" r:id="rId86"/>
    <p:sldId id="613" r:id="rId87"/>
    <p:sldId id="616" r:id="rId88"/>
    <p:sldId id="553" r:id="rId89"/>
    <p:sldId id="554" r:id="rId90"/>
    <p:sldId id="555" r:id="rId91"/>
    <p:sldId id="556" r:id="rId92"/>
    <p:sldId id="557" r:id="rId93"/>
    <p:sldId id="270" r:id="rId94"/>
    <p:sldId id="590" r:id="rId95"/>
    <p:sldId id="593" r:id="rId96"/>
    <p:sldId id="584" r:id="rId97"/>
    <p:sldId id="585" r:id="rId98"/>
    <p:sldId id="544" r:id="rId99"/>
    <p:sldId id="582" r:id="rId100"/>
    <p:sldId id="583" r:id="rId101"/>
    <p:sldId id="525" r:id="rId102"/>
    <p:sldId id="267" r:id="rId103"/>
    <p:sldId id="567" r:id="rId104"/>
    <p:sldId id="568" r:id="rId105"/>
    <p:sldId id="569" r:id="rId106"/>
    <p:sldId id="571" r:id="rId107"/>
    <p:sldId id="595" r:id="rId108"/>
    <p:sldId id="580" r:id="rId109"/>
    <p:sldId id="596" r:id="rId110"/>
    <p:sldId id="566" r:id="rId111"/>
    <p:sldId id="579" r:id="rId112"/>
    <p:sldId id="546" r:id="rId113"/>
    <p:sldId id="551" r:id="rId114"/>
    <p:sldId id="550" r:id="rId115"/>
    <p:sldId id="549" r:id="rId116"/>
    <p:sldId id="619" r:id="rId117"/>
  </p:sldIdLst>
  <p:sldSz cx="9144000" cy="5143500" type="screen16x9"/>
  <p:notesSz cx="6858000" cy="9144000"/>
  <p:embeddedFontLst>
    <p:embeddedFont>
      <p:font typeface="APL385 Unicode" panose="020B0709000202000203" pitchFamily="49" charset="0"/>
      <p:regular r:id="rId120"/>
    </p:embeddedFont>
    <p:embeddedFont>
      <p:font typeface="CMU Serif" panose="02000603000000000000" pitchFamily="2" charset="0"/>
      <p:regular r:id="rId121"/>
      <p:bold r:id="rId122"/>
      <p:italic r:id="rId123"/>
      <p:boldItalic r:id="rId124"/>
    </p:embeddedFont>
    <p:embeddedFont>
      <p:font typeface="Lucida Console" panose="020B0609040504020204" pitchFamily="49" charset="0"/>
      <p:regular r:id="rId125"/>
    </p:embeddedFont>
    <p:embeddedFont>
      <p:font typeface="Sarabun" panose="00000500000000000000" pitchFamily="2" charset="-34"/>
      <p:regular r:id="rId126"/>
      <p:bold r:id="rId127"/>
      <p:italic r:id="rId128"/>
      <p:boldItalic r:id="rId129"/>
    </p:embeddedFont>
    <p:embeddedFont>
      <p:font typeface="Sarabun ExtraBold" panose="00000900000000000000" pitchFamily="2" charset="-34"/>
      <p:bold r:id="rId130"/>
      <p:boldItalic r:id="rId131"/>
    </p:embeddedFont>
    <p:embeddedFont>
      <p:font typeface="Sarabun Light" panose="00000400000000000000" pitchFamily="2" charset="-34"/>
      <p:regular r:id="rId132"/>
      <p:italic r:id="rId133"/>
    </p:embeddedFont>
    <p:embeddedFont>
      <p:font typeface="Sarabun Medium" panose="00000600000000000000" pitchFamily="2" charset="-34"/>
      <p:regular r:id="rId134"/>
      <p:italic r:id="rId135"/>
    </p:embeddedFont>
    <p:embeddedFont>
      <p:font typeface="Wingdings 2" panose="05020102010507070707" pitchFamily="18" charset="2"/>
      <p:regular r:id="rId1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2FF"/>
    <a:srgbClr val="1A73E8"/>
    <a:srgbClr val="0000FF"/>
    <a:srgbClr val="FFEDD7"/>
    <a:srgbClr val="FF6600"/>
    <a:srgbClr val="5E5E5E"/>
    <a:srgbClr val="009A46"/>
    <a:srgbClr val="EFEDEE"/>
    <a:srgbClr val="FFFFDD"/>
    <a:srgbClr val="DD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76AA8-E1BE-494D-A2CF-282DC8D791D1}" v="673" dt="2024-09-16T23:16:32.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4404" autoAdjust="0"/>
  </p:normalViewPr>
  <p:slideViewPr>
    <p:cSldViewPr snapToGrid="0">
      <p:cViewPr>
        <p:scale>
          <a:sx n="85" d="100"/>
          <a:sy n="85" d="100"/>
        </p:scale>
        <p:origin x="564" y="112"/>
      </p:cViewPr>
      <p:guideLst>
        <p:guide orient="horz" pos="1620"/>
        <p:guide pos="2880"/>
        <p:guide pos="3744"/>
      </p:guideLst>
    </p:cSldViewPr>
  </p:slideViewPr>
  <p:outlineViewPr>
    <p:cViewPr>
      <p:scale>
        <a:sx n="33" d="100"/>
        <a:sy n="33" d="100"/>
      </p:scale>
      <p:origin x="0" y="-142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69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3.fntdata"/><Relationship Id="rId128"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134" Type="http://schemas.openxmlformats.org/officeDocument/2006/relationships/font" Target="fonts/font14.fntdata"/><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4.fntdata"/><Relationship Id="rId129" Type="http://schemas.openxmlformats.org/officeDocument/2006/relationships/font" Target="fonts/font9.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0.fntdata"/><Relationship Id="rId135" Type="http://schemas.openxmlformats.org/officeDocument/2006/relationships/font" Target="fonts/font15.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NULL"/><Relationship Id="rId125" Type="http://schemas.openxmlformats.org/officeDocument/2006/relationships/font" Target="fonts/font5.fntdata"/><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1.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3.fntdata"/><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ús Galán" userId="a1d5ec7028f3643d" providerId="LiveId" clId="{54676AA8-E1BE-494D-A2CF-282DC8D791D1}"/>
    <pc:docChg chg="undo custSel addSld delSld modSld sldOrd modMainMaster">
      <pc:chgData name="Jesús Galán" userId="a1d5ec7028f3643d" providerId="LiveId" clId="{54676AA8-E1BE-494D-A2CF-282DC8D791D1}" dt="2024-09-16T23:17:41.748" v="3491" actId="47"/>
      <pc:docMkLst>
        <pc:docMk/>
      </pc:docMkLst>
      <pc:sldChg chg="addSp delSp modSp mod">
        <pc:chgData name="Jesús Galán" userId="a1d5ec7028f3643d" providerId="LiveId" clId="{54676AA8-E1BE-494D-A2CF-282DC8D791D1}" dt="2024-09-13T14:06:59.790" v="2640" actId="14100"/>
        <pc:sldMkLst>
          <pc:docMk/>
          <pc:sldMk cId="3223453388" sldId="256"/>
        </pc:sldMkLst>
        <pc:spChg chg="del">
          <ac:chgData name="Jesús Galán" userId="a1d5ec7028f3643d" providerId="LiveId" clId="{54676AA8-E1BE-494D-A2CF-282DC8D791D1}" dt="2024-09-12T15:01:46.634" v="999"/>
          <ac:spMkLst>
            <pc:docMk/>
            <pc:sldMk cId="3223453388" sldId="256"/>
            <ac:spMk id="4" creationId="{6CA5B8DA-E224-8B74-572E-4CB72A7D735A}"/>
          </ac:spMkLst>
        </pc:spChg>
        <pc:spChg chg="add del mod">
          <ac:chgData name="Jesús Galán" userId="a1d5ec7028f3643d" providerId="LiveId" clId="{54676AA8-E1BE-494D-A2CF-282DC8D791D1}" dt="2024-09-12T15:08:18.511" v="1023"/>
          <ac:spMkLst>
            <pc:docMk/>
            <pc:sldMk cId="3223453388" sldId="256"/>
            <ac:spMk id="8" creationId="{24219A1F-282B-2AED-CAE7-82FFCF707443}"/>
          </ac:spMkLst>
        </pc:spChg>
        <pc:spChg chg="mod">
          <ac:chgData name="Jesús Galán" userId="a1d5ec7028f3643d" providerId="LiveId" clId="{54676AA8-E1BE-494D-A2CF-282DC8D791D1}" dt="2024-09-13T14:06:59.790" v="2640" actId="14100"/>
          <ac:spMkLst>
            <pc:docMk/>
            <pc:sldMk cId="3223453388" sldId="256"/>
            <ac:spMk id="9" creationId="{7420441A-1BEC-664C-A2F3-8E4EE5215531}"/>
          </ac:spMkLst>
        </pc:spChg>
        <pc:spChg chg="add del mod">
          <ac:chgData name="Jesús Galán" userId="a1d5ec7028f3643d" providerId="LiveId" clId="{54676AA8-E1BE-494D-A2CF-282DC8D791D1}" dt="2024-09-12T15:07:52.358" v="1022" actId="478"/>
          <ac:spMkLst>
            <pc:docMk/>
            <pc:sldMk cId="3223453388" sldId="256"/>
            <ac:spMk id="10" creationId="{4E14ED29-15AA-22BA-7738-8D8BB26621BC}"/>
          </ac:spMkLst>
        </pc:spChg>
        <pc:spChg chg="add mod">
          <ac:chgData name="Jesús Galán" userId="a1d5ec7028f3643d" providerId="LiveId" clId="{54676AA8-E1BE-494D-A2CF-282DC8D791D1}" dt="2024-09-12T15:08:34.700" v="1027" actId="21"/>
          <ac:spMkLst>
            <pc:docMk/>
            <pc:sldMk cId="3223453388" sldId="256"/>
            <ac:spMk id="15" creationId="{98519D5C-E5F7-0318-987B-15A2FBB6DB74}"/>
          </ac:spMkLst>
        </pc:spChg>
        <pc:spChg chg="add del mod">
          <ac:chgData name="Jesús Galán" userId="a1d5ec7028f3643d" providerId="LiveId" clId="{54676AA8-E1BE-494D-A2CF-282DC8D791D1}" dt="2024-09-12T15:08:40.590" v="1029"/>
          <ac:spMkLst>
            <pc:docMk/>
            <pc:sldMk cId="3223453388" sldId="256"/>
            <ac:spMk id="17" creationId="{6EFE7E99-C1B4-78CC-4EB4-A483B901D38B}"/>
          </ac:spMkLst>
        </pc:spChg>
        <pc:picChg chg="add del mod">
          <ac:chgData name="Jesús Galán" userId="a1d5ec7028f3643d" providerId="LiveId" clId="{54676AA8-E1BE-494D-A2CF-282DC8D791D1}" dt="2024-09-12T15:05:42.251" v="1005" actId="21"/>
          <ac:picMkLst>
            <pc:docMk/>
            <pc:sldMk cId="3223453388" sldId="256"/>
            <ac:picMk id="5" creationId="{44E8BEFA-EB8A-31C2-8579-7C63AE52C5B3}"/>
          </ac:picMkLst>
        </pc:picChg>
        <pc:picChg chg="del">
          <ac:chgData name="Jesús Galán" userId="a1d5ec7028f3643d" providerId="LiveId" clId="{54676AA8-E1BE-494D-A2CF-282DC8D791D1}" dt="2024-09-12T15:08:36.904" v="1028" actId="478"/>
          <ac:picMkLst>
            <pc:docMk/>
            <pc:sldMk cId="3223453388" sldId="256"/>
            <ac:picMk id="7" creationId="{E31D58B6-24A4-EB83-3465-0136CF2FB3B5}"/>
          </ac:picMkLst>
        </pc:picChg>
        <pc:picChg chg="add del mod">
          <ac:chgData name="Jesús Galán" userId="a1d5ec7028f3643d" providerId="LiveId" clId="{54676AA8-E1BE-494D-A2CF-282DC8D791D1}" dt="2024-09-12T15:08:34.700" v="1027" actId="21"/>
          <ac:picMkLst>
            <pc:docMk/>
            <pc:sldMk cId="3223453388" sldId="256"/>
            <ac:picMk id="12" creationId="{54719561-D29B-FD33-401A-F28297AC7191}"/>
          </ac:picMkLst>
        </pc:picChg>
        <pc:picChg chg="add mod">
          <ac:chgData name="Jesús Galán" userId="a1d5ec7028f3643d" providerId="LiveId" clId="{54676AA8-E1BE-494D-A2CF-282DC8D791D1}" dt="2024-09-12T15:08:40.590" v="1029"/>
          <ac:picMkLst>
            <pc:docMk/>
            <pc:sldMk cId="3223453388" sldId="256"/>
            <ac:picMk id="18" creationId="{54719561-D29B-FD33-401A-F28297AC7191}"/>
          </ac:picMkLst>
        </pc:picChg>
      </pc:sldChg>
      <pc:sldChg chg="modSp mod modTransition">
        <pc:chgData name="Jesús Galán" userId="a1d5ec7028f3643d" providerId="LiveId" clId="{54676AA8-E1BE-494D-A2CF-282DC8D791D1}" dt="2024-09-11T17:25:27.170" v="301" actId="20577"/>
        <pc:sldMkLst>
          <pc:docMk/>
          <pc:sldMk cId="4198280080" sldId="258"/>
        </pc:sldMkLst>
        <pc:spChg chg="mod">
          <ac:chgData name="Jesús Galán" userId="a1d5ec7028f3643d" providerId="LiveId" clId="{54676AA8-E1BE-494D-A2CF-282DC8D791D1}" dt="2024-09-11T17:25:27.170" v="301" actId="20577"/>
          <ac:spMkLst>
            <pc:docMk/>
            <pc:sldMk cId="4198280080" sldId="258"/>
            <ac:spMk id="3" creationId="{68BB4EBF-730F-2F52-E1A5-0EC813E8E430}"/>
          </ac:spMkLst>
        </pc:spChg>
      </pc:sldChg>
      <pc:sldChg chg="addSp delSp modSp mod">
        <pc:chgData name="Jesús Galán" userId="a1d5ec7028f3643d" providerId="LiveId" clId="{54676AA8-E1BE-494D-A2CF-282DC8D791D1}" dt="2024-09-16T23:07:23.833" v="3419" actId="21"/>
        <pc:sldMkLst>
          <pc:docMk/>
          <pc:sldMk cId="2362679861" sldId="266"/>
        </pc:sldMkLst>
        <pc:spChg chg="mod">
          <ac:chgData name="Jesús Galán" userId="a1d5ec7028f3643d" providerId="LiveId" clId="{54676AA8-E1BE-494D-A2CF-282DC8D791D1}" dt="2024-09-13T10:33:23.330" v="2231" actId="403"/>
          <ac:spMkLst>
            <pc:docMk/>
            <pc:sldMk cId="2362679861" sldId="266"/>
            <ac:spMk id="10" creationId="{645E07DC-EDD5-AB3F-0407-8C11E59303DC}"/>
          </ac:spMkLst>
        </pc:spChg>
        <pc:spChg chg="add del">
          <ac:chgData name="Jesús Galán" userId="a1d5ec7028f3643d" providerId="LiveId" clId="{54676AA8-E1BE-494D-A2CF-282DC8D791D1}" dt="2024-09-16T23:07:23.833" v="3419" actId="21"/>
          <ac:spMkLst>
            <pc:docMk/>
            <pc:sldMk cId="2362679861" sldId="266"/>
            <ac:spMk id="11" creationId="{11CA110F-C0D6-7577-F601-EE0CF316A167}"/>
          </ac:spMkLst>
        </pc:spChg>
        <pc:picChg chg="add mod">
          <ac:chgData name="Jesús Galán" userId="a1d5ec7028f3643d" providerId="LiveId" clId="{54676AA8-E1BE-494D-A2CF-282DC8D791D1}" dt="2024-09-11T16:50:05.654" v="242" actId="1076"/>
          <ac:picMkLst>
            <pc:docMk/>
            <pc:sldMk cId="2362679861" sldId="266"/>
            <ac:picMk id="2" creationId="{AD304242-3B86-B8D3-8073-F75BDA7733D0}"/>
          </ac:picMkLst>
        </pc:picChg>
        <pc:picChg chg="add mod">
          <ac:chgData name="Jesús Galán" userId="a1d5ec7028f3643d" providerId="LiveId" clId="{54676AA8-E1BE-494D-A2CF-282DC8D791D1}" dt="2024-09-11T16:50:05.654" v="242" actId="1076"/>
          <ac:picMkLst>
            <pc:docMk/>
            <pc:sldMk cId="2362679861" sldId="266"/>
            <ac:picMk id="3" creationId="{81A88FA2-3D03-F846-2FF3-440302648773}"/>
          </ac:picMkLst>
        </pc:picChg>
        <pc:picChg chg="add mod">
          <ac:chgData name="Jesús Galán" userId="a1d5ec7028f3643d" providerId="LiveId" clId="{54676AA8-E1BE-494D-A2CF-282DC8D791D1}" dt="2024-09-11T16:50:05.654" v="242" actId="1076"/>
          <ac:picMkLst>
            <pc:docMk/>
            <pc:sldMk cId="2362679861" sldId="266"/>
            <ac:picMk id="5" creationId="{10C116FA-D485-5B29-0ABE-5502C1C932B1}"/>
          </ac:picMkLst>
        </pc:picChg>
        <pc:picChg chg="add mod">
          <ac:chgData name="Jesús Galán" userId="a1d5ec7028f3643d" providerId="LiveId" clId="{54676AA8-E1BE-494D-A2CF-282DC8D791D1}" dt="2024-09-11T16:50:05.654" v="242" actId="1076"/>
          <ac:picMkLst>
            <pc:docMk/>
            <pc:sldMk cId="2362679861" sldId="266"/>
            <ac:picMk id="7" creationId="{660AC03B-BC34-6FC6-89FE-1522014A6831}"/>
          </ac:picMkLst>
        </pc:picChg>
        <pc:picChg chg="add mod">
          <ac:chgData name="Jesús Galán" userId="a1d5ec7028f3643d" providerId="LiveId" clId="{54676AA8-E1BE-494D-A2CF-282DC8D791D1}" dt="2024-09-11T16:50:05.654" v="242" actId="1076"/>
          <ac:picMkLst>
            <pc:docMk/>
            <pc:sldMk cId="2362679861" sldId="266"/>
            <ac:picMk id="9" creationId="{260B4636-64D2-1D68-8571-731EEA059599}"/>
          </ac:picMkLst>
        </pc:picChg>
      </pc:sldChg>
      <pc:sldChg chg="addSp delSp modSp mod">
        <pc:chgData name="Jesús Galán" userId="a1d5ec7028f3643d" providerId="LiveId" clId="{54676AA8-E1BE-494D-A2CF-282DC8D791D1}" dt="2024-09-12T18:23:09.121" v="1221" actId="478"/>
        <pc:sldMkLst>
          <pc:docMk/>
          <pc:sldMk cId="1488521256" sldId="267"/>
        </pc:sldMkLst>
        <pc:picChg chg="add del mod">
          <ac:chgData name="Jesús Galán" userId="a1d5ec7028f3643d" providerId="LiveId" clId="{54676AA8-E1BE-494D-A2CF-282DC8D791D1}" dt="2024-09-12T18:23:09.121" v="1221" actId="478"/>
          <ac:picMkLst>
            <pc:docMk/>
            <pc:sldMk cId="1488521256" sldId="267"/>
            <ac:picMk id="2" creationId="{8843C24E-F154-2AF6-3037-EE488C7D3D76}"/>
          </ac:picMkLst>
        </pc:picChg>
      </pc:sldChg>
      <pc:sldChg chg="del">
        <pc:chgData name="Jesús Galán" userId="a1d5ec7028f3643d" providerId="LiveId" clId="{54676AA8-E1BE-494D-A2CF-282DC8D791D1}" dt="2024-09-13T14:28:12.143" v="2761" actId="47"/>
        <pc:sldMkLst>
          <pc:docMk/>
          <pc:sldMk cId="1157611264" sldId="318"/>
        </pc:sldMkLst>
      </pc:sldChg>
      <pc:sldChg chg="del">
        <pc:chgData name="Jesús Galán" userId="a1d5ec7028f3643d" providerId="LiveId" clId="{54676AA8-E1BE-494D-A2CF-282DC8D791D1}" dt="2024-09-12T09:49:17.599" v="858" actId="47"/>
        <pc:sldMkLst>
          <pc:docMk/>
          <pc:sldMk cId="865608083" sldId="320"/>
        </pc:sldMkLst>
      </pc:sldChg>
      <pc:sldChg chg="del modTransition">
        <pc:chgData name="Jesús Galán" userId="a1d5ec7028f3643d" providerId="LiveId" clId="{54676AA8-E1BE-494D-A2CF-282DC8D791D1}" dt="2024-09-12T09:49:17.599" v="858" actId="47"/>
        <pc:sldMkLst>
          <pc:docMk/>
          <pc:sldMk cId="4085037956" sldId="321"/>
        </pc:sldMkLst>
      </pc:sldChg>
      <pc:sldChg chg="del modTransition">
        <pc:chgData name="Jesús Galán" userId="a1d5ec7028f3643d" providerId="LiveId" clId="{54676AA8-E1BE-494D-A2CF-282DC8D791D1}" dt="2024-09-12T09:49:17.599" v="858" actId="47"/>
        <pc:sldMkLst>
          <pc:docMk/>
          <pc:sldMk cId="493006218" sldId="322"/>
        </pc:sldMkLst>
      </pc:sldChg>
      <pc:sldChg chg="del modTransition">
        <pc:chgData name="Jesús Galán" userId="a1d5ec7028f3643d" providerId="LiveId" clId="{54676AA8-E1BE-494D-A2CF-282DC8D791D1}" dt="2024-09-12T09:49:17.599" v="858" actId="47"/>
        <pc:sldMkLst>
          <pc:docMk/>
          <pc:sldMk cId="2613861650" sldId="323"/>
        </pc:sldMkLst>
      </pc:sldChg>
      <pc:sldChg chg="addSp delSp modSp mod">
        <pc:chgData name="Jesús Galán" userId="a1d5ec7028f3643d" providerId="LiveId" clId="{54676AA8-E1BE-494D-A2CF-282DC8D791D1}" dt="2024-09-12T23:02:39.948" v="1314" actId="171"/>
        <pc:sldMkLst>
          <pc:docMk/>
          <pc:sldMk cId="2730394655" sldId="427"/>
        </pc:sldMkLst>
        <pc:spChg chg="add del mod">
          <ac:chgData name="Jesús Galán" userId="a1d5ec7028f3643d" providerId="LiveId" clId="{54676AA8-E1BE-494D-A2CF-282DC8D791D1}" dt="2024-09-12T22:57:04.466" v="1246" actId="478"/>
          <ac:spMkLst>
            <pc:docMk/>
            <pc:sldMk cId="2730394655" sldId="427"/>
            <ac:spMk id="5" creationId="{6E474CBA-6E0B-F016-4626-1BB59C97CF12}"/>
          </ac:spMkLst>
        </pc:spChg>
        <pc:spChg chg="add mod">
          <ac:chgData name="Jesús Galán" userId="a1d5ec7028f3643d" providerId="LiveId" clId="{54676AA8-E1BE-494D-A2CF-282DC8D791D1}" dt="2024-09-12T23:02:13.069" v="1310" actId="1036"/>
          <ac:spMkLst>
            <pc:docMk/>
            <pc:sldMk cId="2730394655" sldId="427"/>
            <ac:spMk id="8" creationId="{74028452-BCB3-8DAD-8015-706CC795CB91}"/>
          </ac:spMkLst>
        </pc:spChg>
        <pc:spChg chg="add mod ord">
          <ac:chgData name="Jesús Galán" userId="a1d5ec7028f3643d" providerId="LiveId" clId="{54676AA8-E1BE-494D-A2CF-282DC8D791D1}" dt="2024-09-12T23:02:39.948" v="1314" actId="171"/>
          <ac:spMkLst>
            <pc:docMk/>
            <pc:sldMk cId="2730394655" sldId="427"/>
            <ac:spMk id="9" creationId="{7377C180-2D9B-8150-CE83-A7CBEE324168}"/>
          </ac:spMkLst>
        </pc:spChg>
        <pc:picChg chg="add del mod">
          <ac:chgData name="Jesús Galán" userId="a1d5ec7028f3643d" providerId="LiveId" clId="{54676AA8-E1BE-494D-A2CF-282DC8D791D1}" dt="2024-09-11T16:17:58.969" v="42" actId="21"/>
          <ac:picMkLst>
            <pc:docMk/>
            <pc:sldMk cId="2730394655" sldId="427"/>
            <ac:picMk id="5" creationId="{8512BE1B-17E2-1712-20BF-32930CE3E5C8}"/>
          </ac:picMkLst>
        </pc:picChg>
        <pc:picChg chg="add mod">
          <ac:chgData name="Jesús Galán" userId="a1d5ec7028f3643d" providerId="LiveId" clId="{54676AA8-E1BE-494D-A2CF-282DC8D791D1}" dt="2024-09-11T16:18:00.672" v="44"/>
          <ac:picMkLst>
            <pc:docMk/>
            <pc:sldMk cId="2730394655" sldId="427"/>
            <ac:picMk id="7" creationId="{8512BE1B-17E2-1712-20BF-32930CE3E5C8}"/>
          </ac:picMkLst>
        </pc:picChg>
        <pc:picChg chg="del">
          <ac:chgData name="Jesús Galán" userId="a1d5ec7028f3643d" providerId="LiveId" clId="{54676AA8-E1BE-494D-A2CF-282DC8D791D1}" dt="2024-09-11T16:18:00.144" v="43" actId="478"/>
          <ac:picMkLst>
            <pc:docMk/>
            <pc:sldMk cId="2730394655" sldId="427"/>
            <ac:picMk id="8" creationId="{7DA087E8-5C8D-27A7-2269-02944939A1A1}"/>
          </ac:picMkLst>
        </pc:picChg>
      </pc:sldChg>
      <pc:sldChg chg="addSp delSp modSp">
        <pc:chgData name="Jesús Galán" userId="a1d5ec7028f3643d" providerId="LiveId" clId="{54676AA8-E1BE-494D-A2CF-282DC8D791D1}" dt="2024-09-11T16:17:28.661" v="27"/>
        <pc:sldMkLst>
          <pc:docMk/>
          <pc:sldMk cId="1660066489" sldId="431"/>
        </pc:sldMkLst>
        <pc:picChg chg="del">
          <ac:chgData name="Jesús Galán" userId="a1d5ec7028f3643d" providerId="LiveId" clId="{54676AA8-E1BE-494D-A2CF-282DC8D791D1}" dt="2024-09-11T16:17:27.289" v="26" actId="478"/>
          <ac:picMkLst>
            <pc:docMk/>
            <pc:sldMk cId="1660066489" sldId="431"/>
            <ac:picMk id="3" creationId="{9E4F38F7-4FC9-06F3-FD3D-5DF012F2E84D}"/>
          </ac:picMkLst>
        </pc:picChg>
        <pc:picChg chg="add mod">
          <ac:chgData name="Jesús Galán" userId="a1d5ec7028f3643d" providerId="LiveId" clId="{54676AA8-E1BE-494D-A2CF-282DC8D791D1}" dt="2024-09-11T16:17:28.661" v="27"/>
          <ac:picMkLst>
            <pc:docMk/>
            <pc:sldMk cId="1660066489" sldId="431"/>
            <ac:picMk id="5" creationId="{BF3AD4FD-6A2A-75EB-88A6-57CAD696D185}"/>
          </ac:picMkLst>
        </pc:picChg>
      </pc:sldChg>
      <pc:sldChg chg="addSp delSp modSp">
        <pc:chgData name="Jesús Galán" userId="a1d5ec7028f3643d" providerId="LiveId" clId="{54676AA8-E1BE-494D-A2CF-282DC8D791D1}" dt="2024-09-11T16:17:31.116" v="29"/>
        <pc:sldMkLst>
          <pc:docMk/>
          <pc:sldMk cId="3759429510" sldId="432"/>
        </pc:sldMkLst>
        <pc:picChg chg="del">
          <ac:chgData name="Jesús Galán" userId="a1d5ec7028f3643d" providerId="LiveId" clId="{54676AA8-E1BE-494D-A2CF-282DC8D791D1}" dt="2024-09-11T16:17:30.083" v="28" actId="478"/>
          <ac:picMkLst>
            <pc:docMk/>
            <pc:sldMk cId="3759429510" sldId="432"/>
            <ac:picMk id="3" creationId="{F9FD6D84-4952-22C4-B4B3-6E727173D9A2}"/>
          </ac:picMkLst>
        </pc:picChg>
        <pc:picChg chg="add mod">
          <ac:chgData name="Jesús Galán" userId="a1d5ec7028f3643d" providerId="LiveId" clId="{54676AA8-E1BE-494D-A2CF-282DC8D791D1}" dt="2024-09-11T16:17:31.116" v="29"/>
          <ac:picMkLst>
            <pc:docMk/>
            <pc:sldMk cId="3759429510" sldId="432"/>
            <ac:picMk id="5" creationId="{0A24B34E-9E05-CD33-A44C-40A1D96621A3}"/>
          </ac:picMkLst>
        </pc:picChg>
      </pc:sldChg>
      <pc:sldChg chg="addSp delSp modSp">
        <pc:chgData name="Jesús Galán" userId="a1d5ec7028f3643d" providerId="LiveId" clId="{54676AA8-E1BE-494D-A2CF-282DC8D791D1}" dt="2024-09-11T16:17:33.284" v="31"/>
        <pc:sldMkLst>
          <pc:docMk/>
          <pc:sldMk cId="3706314835" sldId="433"/>
        </pc:sldMkLst>
        <pc:picChg chg="del">
          <ac:chgData name="Jesús Galán" userId="a1d5ec7028f3643d" providerId="LiveId" clId="{54676AA8-E1BE-494D-A2CF-282DC8D791D1}" dt="2024-09-11T16:17:32.522" v="30" actId="478"/>
          <ac:picMkLst>
            <pc:docMk/>
            <pc:sldMk cId="3706314835" sldId="433"/>
            <ac:picMk id="3" creationId="{BB2D0F14-0C0D-042C-F3B5-F57E1869A37E}"/>
          </ac:picMkLst>
        </pc:picChg>
        <pc:picChg chg="add mod">
          <ac:chgData name="Jesús Galán" userId="a1d5ec7028f3643d" providerId="LiveId" clId="{54676AA8-E1BE-494D-A2CF-282DC8D791D1}" dt="2024-09-11T16:17:33.284" v="31"/>
          <ac:picMkLst>
            <pc:docMk/>
            <pc:sldMk cId="3706314835" sldId="433"/>
            <ac:picMk id="5" creationId="{DE602683-7D26-5D2B-7174-AA7925D447BB}"/>
          </ac:picMkLst>
        </pc:picChg>
      </pc:sldChg>
      <pc:sldChg chg="addSp delSp modSp">
        <pc:chgData name="Jesús Galán" userId="a1d5ec7028f3643d" providerId="LiveId" clId="{54676AA8-E1BE-494D-A2CF-282DC8D791D1}" dt="2024-09-11T16:17:35.156" v="33"/>
        <pc:sldMkLst>
          <pc:docMk/>
          <pc:sldMk cId="4081178840" sldId="434"/>
        </pc:sldMkLst>
        <pc:picChg chg="del">
          <ac:chgData name="Jesús Galán" userId="a1d5ec7028f3643d" providerId="LiveId" clId="{54676AA8-E1BE-494D-A2CF-282DC8D791D1}" dt="2024-09-11T16:17:34.412" v="32" actId="478"/>
          <ac:picMkLst>
            <pc:docMk/>
            <pc:sldMk cId="4081178840" sldId="434"/>
            <ac:picMk id="3" creationId="{C5294975-E5F7-2977-82FB-D80BF074F555}"/>
          </ac:picMkLst>
        </pc:picChg>
        <pc:picChg chg="add mod">
          <ac:chgData name="Jesús Galán" userId="a1d5ec7028f3643d" providerId="LiveId" clId="{54676AA8-E1BE-494D-A2CF-282DC8D791D1}" dt="2024-09-11T16:17:35.156" v="33"/>
          <ac:picMkLst>
            <pc:docMk/>
            <pc:sldMk cId="4081178840" sldId="434"/>
            <ac:picMk id="5" creationId="{7731A252-7C66-C6CD-18E5-541E4A38A653}"/>
          </ac:picMkLst>
        </pc:picChg>
      </pc:sldChg>
      <pc:sldChg chg="addSp delSp modSp mod">
        <pc:chgData name="Jesús Galán" userId="a1d5ec7028f3643d" providerId="LiveId" clId="{54676AA8-E1BE-494D-A2CF-282DC8D791D1}" dt="2024-09-13T17:56:14.656" v="2896" actId="20577"/>
        <pc:sldMkLst>
          <pc:docMk/>
          <pc:sldMk cId="3987366533" sldId="437"/>
        </pc:sldMkLst>
        <pc:spChg chg="mod">
          <ac:chgData name="Jesús Galán" userId="a1d5ec7028f3643d" providerId="LiveId" clId="{54676AA8-E1BE-494D-A2CF-282DC8D791D1}" dt="2024-09-13T17:56:14.656" v="2896" actId="20577"/>
          <ac:spMkLst>
            <pc:docMk/>
            <pc:sldMk cId="3987366533" sldId="437"/>
            <ac:spMk id="5" creationId="{FC1EA882-3AB5-2ABA-A7EE-D416FB09E2D1}"/>
          </ac:spMkLst>
        </pc:spChg>
        <pc:spChg chg="add del">
          <ac:chgData name="Jesús Galán" userId="a1d5ec7028f3643d" providerId="LiveId" clId="{54676AA8-E1BE-494D-A2CF-282DC8D791D1}" dt="2024-09-13T11:07:11.782" v="2446" actId="21"/>
          <ac:spMkLst>
            <pc:docMk/>
            <pc:sldMk cId="3987366533" sldId="437"/>
            <ac:spMk id="8" creationId="{9F7E5AAE-7EE1-2D79-74FC-09C8F31BBEFF}"/>
          </ac:spMkLst>
        </pc:spChg>
        <pc:picChg chg="del mod">
          <ac:chgData name="Jesús Galán" userId="a1d5ec7028f3643d" providerId="LiveId" clId="{54676AA8-E1BE-494D-A2CF-282DC8D791D1}" dt="2024-09-11T16:20:12.979" v="50" actId="478"/>
          <ac:picMkLst>
            <pc:docMk/>
            <pc:sldMk cId="3987366533" sldId="437"/>
            <ac:picMk id="8" creationId="{7DA087E8-5C8D-27A7-2269-02944939A1A1}"/>
          </ac:picMkLst>
        </pc:picChg>
        <pc:picChg chg="add del mod">
          <ac:chgData name="Jesús Galán" userId="a1d5ec7028f3643d" providerId="LiveId" clId="{54676AA8-E1BE-494D-A2CF-282DC8D791D1}" dt="2024-09-11T16:20:16.831" v="51" actId="478"/>
          <ac:picMkLst>
            <pc:docMk/>
            <pc:sldMk cId="3987366533" sldId="437"/>
            <ac:picMk id="10" creationId="{F42590E4-4393-5F3A-A03A-2C980E73FC99}"/>
          </ac:picMkLst>
        </pc:picChg>
        <pc:picChg chg="add mod">
          <ac:chgData name="Jesús Galán" userId="a1d5ec7028f3643d" providerId="LiveId" clId="{54676AA8-E1BE-494D-A2CF-282DC8D791D1}" dt="2024-09-11T16:20:17.330" v="52"/>
          <ac:picMkLst>
            <pc:docMk/>
            <pc:sldMk cId="3987366533" sldId="437"/>
            <ac:picMk id="13" creationId="{70130E3F-0C96-2406-5E37-1C1074443B77}"/>
          </ac:picMkLst>
        </pc:picChg>
      </pc:sldChg>
      <pc:sldChg chg="addSp delSp modSp mod">
        <pc:chgData name="Jesús Galán" userId="a1d5ec7028f3643d" providerId="LiveId" clId="{54676AA8-E1BE-494D-A2CF-282DC8D791D1}" dt="2024-09-13T17:59:46.884" v="2947"/>
        <pc:sldMkLst>
          <pc:docMk/>
          <pc:sldMk cId="3570379786" sldId="452"/>
        </pc:sldMkLst>
        <pc:spChg chg="mod">
          <ac:chgData name="Jesús Galán" userId="a1d5ec7028f3643d" providerId="LiveId" clId="{54676AA8-E1BE-494D-A2CF-282DC8D791D1}" dt="2024-09-13T17:59:46.884" v="2947"/>
          <ac:spMkLst>
            <pc:docMk/>
            <pc:sldMk cId="3570379786" sldId="452"/>
            <ac:spMk id="7" creationId="{EA18BA7B-0F52-3643-D878-0DFCC832D23B}"/>
          </ac:spMkLst>
        </pc:spChg>
        <pc:picChg chg="del">
          <ac:chgData name="Jesús Galán" userId="a1d5ec7028f3643d" providerId="LiveId" clId="{54676AA8-E1BE-494D-A2CF-282DC8D791D1}" dt="2024-09-11T16:21:50.851" v="68" actId="478"/>
          <ac:picMkLst>
            <pc:docMk/>
            <pc:sldMk cId="3570379786" sldId="452"/>
            <ac:picMk id="6" creationId="{A839B6F5-2E56-73BD-F8B6-FB5109B7D616}"/>
          </ac:picMkLst>
        </pc:picChg>
        <pc:picChg chg="add mod">
          <ac:chgData name="Jesús Galán" userId="a1d5ec7028f3643d" providerId="LiveId" clId="{54676AA8-E1BE-494D-A2CF-282DC8D791D1}" dt="2024-09-11T16:21:51.511" v="69"/>
          <ac:picMkLst>
            <pc:docMk/>
            <pc:sldMk cId="3570379786" sldId="452"/>
            <ac:picMk id="8" creationId="{FD860434-AF41-AA67-E9EF-14DC29F766E2}"/>
          </ac:picMkLst>
        </pc:picChg>
      </pc:sldChg>
      <pc:sldChg chg="addSp delSp modSp del mod">
        <pc:chgData name="Jesús Galán" userId="a1d5ec7028f3643d" providerId="LiveId" clId="{54676AA8-E1BE-494D-A2CF-282DC8D791D1}" dt="2024-09-13T09:45:39.964" v="1963" actId="47"/>
        <pc:sldMkLst>
          <pc:docMk/>
          <pc:sldMk cId="414029060" sldId="453"/>
        </pc:sldMkLst>
        <pc:spChg chg="mod">
          <ac:chgData name="Jesús Galán" userId="a1d5ec7028f3643d" providerId="LiveId" clId="{54676AA8-E1BE-494D-A2CF-282DC8D791D1}" dt="2024-09-12T08:45:38.038" v="738"/>
          <ac:spMkLst>
            <pc:docMk/>
            <pc:sldMk cId="414029060" sldId="453"/>
            <ac:spMk id="7" creationId="{EA18BA7B-0F52-3643-D878-0DFCC832D23B}"/>
          </ac:spMkLst>
        </pc:spChg>
        <pc:spChg chg="mod">
          <ac:chgData name="Jesús Galán" userId="a1d5ec7028f3643d" providerId="LiveId" clId="{54676AA8-E1BE-494D-A2CF-282DC8D791D1}" dt="2024-09-13T09:42:48.365" v="1950" actId="1076"/>
          <ac:spMkLst>
            <pc:docMk/>
            <pc:sldMk cId="414029060" sldId="453"/>
            <ac:spMk id="17" creationId="{D69BBD2E-5842-568F-557E-45FD28BBDF29}"/>
          </ac:spMkLst>
        </pc:spChg>
        <pc:spChg chg="mod">
          <ac:chgData name="Jesús Galán" userId="a1d5ec7028f3643d" providerId="LiveId" clId="{54676AA8-E1BE-494D-A2CF-282DC8D791D1}" dt="2024-09-13T09:42:48.365" v="1950" actId="1076"/>
          <ac:spMkLst>
            <pc:docMk/>
            <pc:sldMk cId="414029060" sldId="453"/>
            <ac:spMk id="18" creationId="{A140C9C1-330B-214B-2181-472D475AAEEC}"/>
          </ac:spMkLst>
        </pc:spChg>
        <pc:picChg chg="del">
          <ac:chgData name="Jesús Galán" userId="a1d5ec7028f3643d" providerId="LiveId" clId="{54676AA8-E1BE-494D-A2CF-282DC8D791D1}" dt="2024-09-11T16:21:52.729" v="70" actId="478"/>
          <ac:picMkLst>
            <pc:docMk/>
            <pc:sldMk cId="414029060" sldId="453"/>
            <ac:picMk id="6" creationId="{FE916E70-4D91-1F09-DD4C-8267C3A5993D}"/>
          </ac:picMkLst>
        </pc:picChg>
        <pc:picChg chg="add mod">
          <ac:chgData name="Jesús Galán" userId="a1d5ec7028f3643d" providerId="LiveId" clId="{54676AA8-E1BE-494D-A2CF-282DC8D791D1}" dt="2024-09-11T16:21:53.178" v="71"/>
          <ac:picMkLst>
            <pc:docMk/>
            <pc:sldMk cId="414029060" sldId="453"/>
            <ac:picMk id="8" creationId="{BA816F6D-CEBF-A927-A873-41197D67962D}"/>
          </ac:picMkLst>
        </pc:picChg>
      </pc:sldChg>
      <pc:sldChg chg="addSp delSp modSp del mod">
        <pc:chgData name="Jesús Galán" userId="a1d5ec7028f3643d" providerId="LiveId" clId="{54676AA8-E1BE-494D-A2CF-282DC8D791D1}" dt="2024-09-13T09:48:31.354" v="1991" actId="47"/>
        <pc:sldMkLst>
          <pc:docMk/>
          <pc:sldMk cId="3308399167" sldId="454"/>
        </pc:sldMkLst>
        <pc:spChg chg="mod">
          <ac:chgData name="Jesús Galán" userId="a1d5ec7028f3643d" providerId="LiveId" clId="{54676AA8-E1BE-494D-A2CF-282DC8D791D1}" dt="2024-09-12T08:45:44.163" v="740"/>
          <ac:spMkLst>
            <pc:docMk/>
            <pc:sldMk cId="3308399167" sldId="454"/>
            <ac:spMk id="7" creationId="{EA18BA7B-0F52-3643-D878-0DFCC832D23B}"/>
          </ac:spMkLst>
        </pc:spChg>
        <pc:spChg chg="mod">
          <ac:chgData name="Jesús Galán" userId="a1d5ec7028f3643d" providerId="LiveId" clId="{54676AA8-E1BE-494D-A2CF-282DC8D791D1}" dt="2024-09-12T08:46:32.763" v="749" actId="1036"/>
          <ac:spMkLst>
            <pc:docMk/>
            <pc:sldMk cId="3308399167" sldId="454"/>
            <ac:spMk id="10" creationId="{4AFD4610-4269-B960-98EE-DFA0BC6409CA}"/>
          </ac:spMkLst>
        </pc:spChg>
        <pc:picChg chg="del">
          <ac:chgData name="Jesús Galán" userId="a1d5ec7028f3643d" providerId="LiveId" clId="{54676AA8-E1BE-494D-A2CF-282DC8D791D1}" dt="2024-09-11T16:22:05.116" v="75" actId="478"/>
          <ac:picMkLst>
            <pc:docMk/>
            <pc:sldMk cId="3308399167" sldId="454"/>
            <ac:picMk id="6" creationId="{E3D2E1BD-C60B-C895-4DA8-BB9D7977B203}"/>
          </ac:picMkLst>
        </pc:picChg>
        <pc:picChg chg="add mod">
          <ac:chgData name="Jesús Galán" userId="a1d5ec7028f3643d" providerId="LiveId" clId="{54676AA8-E1BE-494D-A2CF-282DC8D791D1}" dt="2024-09-11T16:22:05.570" v="76"/>
          <ac:picMkLst>
            <pc:docMk/>
            <pc:sldMk cId="3308399167" sldId="454"/>
            <ac:picMk id="8" creationId="{508D0F42-965F-846B-B905-CD288DBD1093}"/>
          </ac:picMkLst>
        </pc:picChg>
      </pc:sldChg>
      <pc:sldChg chg="addSp delSp modSp del mod">
        <pc:chgData name="Jesús Galán" userId="a1d5ec7028f3643d" providerId="LiveId" clId="{54676AA8-E1BE-494D-A2CF-282DC8D791D1}" dt="2024-09-13T09:44:15.398" v="1962" actId="47"/>
        <pc:sldMkLst>
          <pc:docMk/>
          <pc:sldMk cId="2400724921" sldId="455"/>
        </pc:sldMkLst>
        <pc:spChg chg="mod">
          <ac:chgData name="Jesús Galán" userId="a1d5ec7028f3643d" providerId="LiveId" clId="{54676AA8-E1BE-494D-A2CF-282DC8D791D1}" dt="2024-09-12T08:45:41.298" v="739"/>
          <ac:spMkLst>
            <pc:docMk/>
            <pc:sldMk cId="2400724921" sldId="455"/>
            <ac:spMk id="7" creationId="{EA18BA7B-0F52-3643-D878-0DFCC832D23B}"/>
          </ac:spMkLst>
        </pc:spChg>
        <pc:picChg chg="del">
          <ac:chgData name="Jesús Galán" userId="a1d5ec7028f3643d" providerId="LiveId" clId="{54676AA8-E1BE-494D-A2CF-282DC8D791D1}" dt="2024-09-11T16:21:57.065" v="72" actId="478"/>
          <ac:picMkLst>
            <pc:docMk/>
            <pc:sldMk cId="2400724921" sldId="455"/>
            <ac:picMk id="6" creationId="{BE844F75-F833-C00A-15B7-33470E4673F8}"/>
          </ac:picMkLst>
        </pc:picChg>
        <pc:picChg chg="add mod">
          <ac:chgData name="Jesús Galán" userId="a1d5ec7028f3643d" providerId="LiveId" clId="{54676AA8-E1BE-494D-A2CF-282DC8D791D1}" dt="2024-09-11T16:21:58.005" v="73"/>
          <ac:picMkLst>
            <pc:docMk/>
            <pc:sldMk cId="2400724921" sldId="455"/>
            <ac:picMk id="8" creationId="{02C4E6D7-B639-F51A-CF1F-A566AD501197}"/>
          </ac:picMkLst>
        </pc:picChg>
        <pc:picChg chg="ord">
          <ac:chgData name="Jesús Galán" userId="a1d5ec7028f3643d" providerId="LiveId" clId="{54676AA8-E1BE-494D-A2CF-282DC8D791D1}" dt="2024-09-11T16:22:02.290" v="74" actId="166"/>
          <ac:picMkLst>
            <pc:docMk/>
            <pc:sldMk cId="2400724921" sldId="455"/>
            <ac:picMk id="19" creationId="{8DE01241-DE0B-6B14-94CD-E7EDA8C08D34}"/>
          </ac:picMkLst>
        </pc:picChg>
        <pc:picChg chg="ord">
          <ac:chgData name="Jesús Galán" userId="a1d5ec7028f3643d" providerId="LiveId" clId="{54676AA8-E1BE-494D-A2CF-282DC8D791D1}" dt="2024-09-11T16:22:02.290" v="74" actId="166"/>
          <ac:picMkLst>
            <pc:docMk/>
            <pc:sldMk cId="2400724921" sldId="455"/>
            <ac:picMk id="21" creationId="{2EAE582A-6034-05E9-81A7-285F70BFC0EA}"/>
          </ac:picMkLst>
        </pc:picChg>
      </pc:sldChg>
      <pc:sldChg chg="addSp delSp modSp del mod">
        <pc:chgData name="Jesús Galán" userId="a1d5ec7028f3643d" providerId="LiveId" clId="{54676AA8-E1BE-494D-A2CF-282DC8D791D1}" dt="2024-09-12T17:18:15.720" v="1187" actId="47"/>
        <pc:sldMkLst>
          <pc:docMk/>
          <pc:sldMk cId="610795739" sldId="456"/>
        </pc:sldMkLst>
        <pc:spChg chg="add mod">
          <ac:chgData name="Jesús Galán" userId="a1d5ec7028f3643d" providerId="LiveId" clId="{54676AA8-E1BE-494D-A2CF-282DC8D791D1}" dt="2024-09-12T08:46:43.505" v="751"/>
          <ac:spMkLst>
            <pc:docMk/>
            <pc:sldMk cId="610795739" sldId="456"/>
            <ac:spMk id="6" creationId="{E9E6CF77-F5A1-502C-5590-87B0B4F6B670}"/>
          </ac:spMkLst>
        </pc:spChg>
        <pc:spChg chg="mod">
          <ac:chgData name="Jesús Galán" userId="a1d5ec7028f3643d" providerId="LiveId" clId="{54676AA8-E1BE-494D-A2CF-282DC8D791D1}" dt="2024-09-12T08:45:58.513" v="742"/>
          <ac:spMkLst>
            <pc:docMk/>
            <pc:sldMk cId="610795739" sldId="456"/>
            <ac:spMk id="7" creationId="{EA18BA7B-0F52-3643-D878-0DFCC832D23B}"/>
          </ac:spMkLst>
        </pc:spChg>
        <pc:spChg chg="del">
          <ac:chgData name="Jesús Galán" userId="a1d5ec7028f3643d" providerId="LiveId" clId="{54676AA8-E1BE-494D-A2CF-282DC8D791D1}" dt="2024-09-12T08:46:43.095" v="750" actId="478"/>
          <ac:spMkLst>
            <pc:docMk/>
            <pc:sldMk cId="610795739" sldId="456"/>
            <ac:spMk id="10" creationId="{4AFD4610-4269-B960-98EE-DFA0BC6409CA}"/>
          </ac:spMkLst>
        </pc:spChg>
        <pc:spChg chg="add del">
          <ac:chgData name="Jesús Galán" userId="a1d5ec7028f3643d" providerId="LiveId" clId="{54676AA8-E1BE-494D-A2CF-282DC8D791D1}" dt="2024-09-12T17:02:25.307" v="1095" actId="478"/>
          <ac:spMkLst>
            <pc:docMk/>
            <pc:sldMk cId="610795739" sldId="456"/>
            <ac:spMk id="15" creationId="{0956FAF8-D197-4D16-F9EA-EBED60E24F70}"/>
          </ac:spMkLst>
        </pc:spChg>
        <pc:grpChg chg="del">
          <ac:chgData name="Jesús Galán" userId="a1d5ec7028f3643d" providerId="LiveId" clId="{54676AA8-E1BE-494D-A2CF-282DC8D791D1}" dt="2024-09-12T17:09:39.067" v="1172" actId="478"/>
          <ac:grpSpMkLst>
            <pc:docMk/>
            <pc:sldMk cId="610795739" sldId="456"/>
            <ac:grpSpMk id="33" creationId="{38827547-DBBC-1E12-D368-420EAB92554F}"/>
          </ac:grpSpMkLst>
        </pc:grpChg>
        <pc:picChg chg="del">
          <ac:chgData name="Jesús Galán" userId="a1d5ec7028f3643d" providerId="LiveId" clId="{54676AA8-E1BE-494D-A2CF-282DC8D791D1}" dt="2024-09-11T16:22:07.164" v="77" actId="478"/>
          <ac:picMkLst>
            <pc:docMk/>
            <pc:sldMk cId="610795739" sldId="456"/>
            <ac:picMk id="6" creationId="{727122FE-4637-7958-5CE0-2926FFE76FA5}"/>
          </ac:picMkLst>
        </pc:picChg>
        <pc:picChg chg="add mod">
          <ac:chgData name="Jesús Galán" userId="a1d5ec7028f3643d" providerId="LiveId" clId="{54676AA8-E1BE-494D-A2CF-282DC8D791D1}" dt="2024-09-11T16:22:07.537" v="78"/>
          <ac:picMkLst>
            <pc:docMk/>
            <pc:sldMk cId="610795739" sldId="456"/>
            <ac:picMk id="8" creationId="{652007E7-32CE-AF86-D21A-A59793F28F14}"/>
          </ac:picMkLst>
        </pc:picChg>
        <pc:picChg chg="add del mod">
          <ac:chgData name="Jesús Galán" userId="a1d5ec7028f3643d" providerId="LiveId" clId="{54676AA8-E1BE-494D-A2CF-282DC8D791D1}" dt="2024-09-12T17:05:39.253" v="1122" actId="478"/>
          <ac:picMkLst>
            <pc:docMk/>
            <pc:sldMk cId="610795739" sldId="456"/>
            <ac:picMk id="18" creationId="{C887E068-F82C-A368-137F-086BCDC9287D}"/>
          </ac:picMkLst>
        </pc:picChg>
        <pc:picChg chg="add del mod">
          <ac:chgData name="Jesús Galán" userId="a1d5ec7028f3643d" providerId="LiveId" clId="{54676AA8-E1BE-494D-A2CF-282DC8D791D1}" dt="2024-09-12T17:05:38.663" v="1121" actId="478"/>
          <ac:picMkLst>
            <pc:docMk/>
            <pc:sldMk cId="610795739" sldId="456"/>
            <ac:picMk id="21" creationId="{94C999CA-F542-A32D-CCD1-AE937D768725}"/>
          </ac:picMkLst>
        </pc:picChg>
        <pc:picChg chg="add del mod">
          <ac:chgData name="Jesús Galán" userId="a1d5ec7028f3643d" providerId="LiveId" clId="{54676AA8-E1BE-494D-A2CF-282DC8D791D1}" dt="2024-09-12T17:05:37.141" v="1120" actId="478"/>
          <ac:picMkLst>
            <pc:docMk/>
            <pc:sldMk cId="610795739" sldId="456"/>
            <ac:picMk id="27" creationId="{0B257B02-D818-5C30-6DD7-13123E725BEA}"/>
          </ac:picMkLst>
        </pc:picChg>
        <pc:picChg chg="add del mod">
          <ac:chgData name="Jesús Galán" userId="a1d5ec7028f3643d" providerId="LiveId" clId="{54676AA8-E1BE-494D-A2CF-282DC8D791D1}" dt="2024-09-12T17:05:37.141" v="1120" actId="478"/>
          <ac:picMkLst>
            <pc:docMk/>
            <pc:sldMk cId="610795739" sldId="456"/>
            <ac:picMk id="31" creationId="{A73E7047-D656-703F-4709-0643E6639531}"/>
          </ac:picMkLst>
        </pc:picChg>
        <pc:picChg chg="add del mod">
          <ac:chgData name="Jesús Galán" userId="a1d5ec7028f3643d" providerId="LiveId" clId="{54676AA8-E1BE-494D-A2CF-282DC8D791D1}" dt="2024-09-12T17:05:37.141" v="1120" actId="478"/>
          <ac:picMkLst>
            <pc:docMk/>
            <pc:sldMk cId="610795739" sldId="456"/>
            <ac:picMk id="36" creationId="{FBB7CB50-AA90-AF8B-6DC5-1FC2F0D6B4A9}"/>
          </ac:picMkLst>
        </pc:picChg>
        <pc:picChg chg="add del mod">
          <ac:chgData name="Jesús Galán" userId="a1d5ec7028f3643d" providerId="LiveId" clId="{54676AA8-E1BE-494D-A2CF-282DC8D791D1}" dt="2024-09-12T17:05:37.141" v="1120" actId="478"/>
          <ac:picMkLst>
            <pc:docMk/>
            <pc:sldMk cId="610795739" sldId="456"/>
            <ac:picMk id="39" creationId="{DE3BA0B0-CB61-08CE-4602-40E25AD38D98}"/>
          </ac:picMkLst>
        </pc:picChg>
        <pc:picChg chg="add mod">
          <ac:chgData name="Jesús Galán" userId="a1d5ec7028f3643d" providerId="LiveId" clId="{54676AA8-E1BE-494D-A2CF-282DC8D791D1}" dt="2024-09-12T17:09:22.231" v="1167"/>
          <ac:picMkLst>
            <pc:docMk/>
            <pc:sldMk cId="610795739" sldId="456"/>
            <ac:picMk id="40" creationId="{954089F5-147D-7902-2041-C4542A7C777B}"/>
          </ac:picMkLst>
        </pc:picChg>
        <pc:picChg chg="add mod">
          <ac:chgData name="Jesús Galán" userId="a1d5ec7028f3643d" providerId="LiveId" clId="{54676AA8-E1BE-494D-A2CF-282DC8D791D1}" dt="2024-09-12T17:09:22.231" v="1167"/>
          <ac:picMkLst>
            <pc:docMk/>
            <pc:sldMk cId="610795739" sldId="456"/>
            <ac:picMk id="41" creationId="{E9444E17-C91C-AF8A-8724-CE22E9FC5F67}"/>
          </ac:picMkLst>
        </pc:picChg>
        <pc:picChg chg="add mod">
          <ac:chgData name="Jesús Galán" userId="a1d5ec7028f3643d" providerId="LiveId" clId="{54676AA8-E1BE-494D-A2CF-282DC8D791D1}" dt="2024-09-12T17:09:22.231" v="1167"/>
          <ac:picMkLst>
            <pc:docMk/>
            <pc:sldMk cId="610795739" sldId="456"/>
            <ac:picMk id="42" creationId="{42F01032-8FDE-BBE1-DB11-B663DAFD9257}"/>
          </ac:picMkLst>
        </pc:picChg>
        <pc:picChg chg="add mod">
          <ac:chgData name="Jesús Galán" userId="a1d5ec7028f3643d" providerId="LiveId" clId="{54676AA8-E1BE-494D-A2CF-282DC8D791D1}" dt="2024-09-12T17:09:22.231" v="1167"/>
          <ac:picMkLst>
            <pc:docMk/>
            <pc:sldMk cId="610795739" sldId="456"/>
            <ac:picMk id="43" creationId="{CC98F0BB-1708-2E2B-6AF2-012FBD810847}"/>
          </ac:picMkLst>
        </pc:picChg>
        <pc:picChg chg="add mod">
          <ac:chgData name="Jesús Galán" userId="a1d5ec7028f3643d" providerId="LiveId" clId="{54676AA8-E1BE-494D-A2CF-282DC8D791D1}" dt="2024-09-12T17:09:22.231" v="1167"/>
          <ac:picMkLst>
            <pc:docMk/>
            <pc:sldMk cId="610795739" sldId="456"/>
            <ac:picMk id="44" creationId="{4D4AB210-45BC-D15E-29EB-D44EACBDB4AE}"/>
          </ac:picMkLst>
        </pc:picChg>
        <pc:picChg chg="add mod">
          <ac:chgData name="Jesús Galán" userId="a1d5ec7028f3643d" providerId="LiveId" clId="{54676AA8-E1BE-494D-A2CF-282DC8D791D1}" dt="2024-09-12T17:09:22.231" v="1167"/>
          <ac:picMkLst>
            <pc:docMk/>
            <pc:sldMk cId="610795739" sldId="456"/>
            <ac:picMk id="45" creationId="{9425039A-7024-79E0-17AF-27F71CB0E69E}"/>
          </ac:picMkLst>
        </pc:picChg>
        <pc:picChg chg="add mod">
          <ac:chgData name="Jesús Galán" userId="a1d5ec7028f3643d" providerId="LiveId" clId="{54676AA8-E1BE-494D-A2CF-282DC8D791D1}" dt="2024-09-12T17:09:48.759" v="1173" actId="1076"/>
          <ac:picMkLst>
            <pc:docMk/>
            <pc:sldMk cId="610795739" sldId="456"/>
            <ac:picMk id="46" creationId="{ECFBC876-07A2-A517-EAA0-050101E104EC}"/>
          </ac:picMkLst>
        </pc:picChg>
      </pc:sldChg>
      <pc:sldChg chg="addSp delSp modSp mod ord modTransition">
        <pc:chgData name="Jesús Galán" userId="a1d5ec7028f3643d" providerId="LiveId" clId="{54676AA8-E1BE-494D-A2CF-282DC8D791D1}" dt="2024-09-13T17:59:56.509" v="2950"/>
        <pc:sldMkLst>
          <pc:docMk/>
          <pc:sldMk cId="667828312" sldId="459"/>
        </pc:sldMkLst>
        <pc:spChg chg="add mod">
          <ac:chgData name="Jesús Galán" userId="a1d5ec7028f3643d" providerId="LiveId" clId="{54676AA8-E1BE-494D-A2CF-282DC8D791D1}" dt="2024-09-12T08:46:45.085" v="753"/>
          <ac:spMkLst>
            <pc:docMk/>
            <pc:sldMk cId="667828312" sldId="459"/>
            <ac:spMk id="6" creationId="{5856BEB4-1397-E8F9-8034-DB2D52D3E7C3}"/>
          </ac:spMkLst>
        </pc:spChg>
        <pc:spChg chg="mod">
          <ac:chgData name="Jesús Galán" userId="a1d5ec7028f3643d" providerId="LiveId" clId="{54676AA8-E1BE-494D-A2CF-282DC8D791D1}" dt="2024-09-13T17:59:56.509" v="2950"/>
          <ac:spMkLst>
            <pc:docMk/>
            <pc:sldMk cId="667828312" sldId="459"/>
            <ac:spMk id="7" creationId="{EA18BA7B-0F52-3643-D878-0DFCC832D23B}"/>
          </ac:spMkLst>
        </pc:spChg>
        <pc:spChg chg="del">
          <ac:chgData name="Jesús Galán" userId="a1d5ec7028f3643d" providerId="LiveId" clId="{54676AA8-E1BE-494D-A2CF-282DC8D791D1}" dt="2024-09-12T08:46:44.685" v="752" actId="478"/>
          <ac:spMkLst>
            <pc:docMk/>
            <pc:sldMk cId="667828312" sldId="459"/>
            <ac:spMk id="10" creationId="{4AFD4610-4269-B960-98EE-DFA0BC6409CA}"/>
          </ac:spMkLst>
        </pc:spChg>
        <pc:spChg chg="mod">
          <ac:chgData name="Jesús Galán" userId="a1d5ec7028f3643d" providerId="LiveId" clId="{54676AA8-E1BE-494D-A2CF-282DC8D791D1}" dt="2024-09-13T09:47:19.267" v="1969" actId="1076"/>
          <ac:spMkLst>
            <pc:docMk/>
            <pc:sldMk cId="667828312" sldId="459"/>
            <ac:spMk id="17" creationId="{2CBB0261-8056-29E2-7490-0190A0EA1532}"/>
          </ac:spMkLst>
        </pc:spChg>
        <pc:grpChg chg="del">
          <ac:chgData name="Jesús Galán" userId="a1d5ec7028f3643d" providerId="LiveId" clId="{54676AA8-E1BE-494D-A2CF-282DC8D791D1}" dt="2024-09-12T17:10:21.657" v="1177" actId="478"/>
          <ac:grpSpMkLst>
            <pc:docMk/>
            <pc:sldMk cId="667828312" sldId="459"/>
            <ac:grpSpMk id="33" creationId="{38827547-DBBC-1E12-D368-420EAB92554F}"/>
          </ac:grpSpMkLst>
        </pc:grpChg>
        <pc:picChg chg="del">
          <ac:chgData name="Jesús Galán" userId="a1d5ec7028f3643d" providerId="LiveId" clId="{54676AA8-E1BE-494D-A2CF-282DC8D791D1}" dt="2024-09-11T16:22:09.468" v="79" actId="478"/>
          <ac:picMkLst>
            <pc:docMk/>
            <pc:sldMk cId="667828312" sldId="459"/>
            <ac:picMk id="6" creationId="{ED1266A4-1D57-AD44-0F68-93976F8DF1AB}"/>
          </ac:picMkLst>
        </pc:picChg>
        <pc:picChg chg="add mod">
          <ac:chgData name="Jesús Galán" userId="a1d5ec7028f3643d" providerId="LiveId" clId="{54676AA8-E1BE-494D-A2CF-282DC8D791D1}" dt="2024-09-11T16:22:10.212" v="80"/>
          <ac:picMkLst>
            <pc:docMk/>
            <pc:sldMk cId="667828312" sldId="459"/>
            <ac:picMk id="8" creationId="{C7FF6C5F-6006-89D9-BA0A-40F60BDA1458}"/>
          </ac:picMkLst>
        </pc:picChg>
        <pc:picChg chg="add del mod">
          <ac:chgData name="Jesús Galán" userId="a1d5ec7028f3643d" providerId="LiveId" clId="{54676AA8-E1BE-494D-A2CF-282DC8D791D1}" dt="2024-09-13T09:48:13.402" v="1988" actId="478"/>
          <ac:picMkLst>
            <pc:docMk/>
            <pc:sldMk cId="667828312" sldId="459"/>
            <ac:picMk id="14" creationId="{D37D2D8D-1979-90EC-CFA4-62AB821F6160}"/>
          </ac:picMkLst>
        </pc:picChg>
        <pc:picChg chg="del mod">
          <ac:chgData name="Jesús Galán" userId="a1d5ec7028f3643d" providerId="LiveId" clId="{54676AA8-E1BE-494D-A2CF-282DC8D791D1}" dt="2024-09-13T09:48:06.552" v="1986" actId="478"/>
          <ac:picMkLst>
            <pc:docMk/>
            <pc:sldMk cId="667828312" sldId="459"/>
            <ac:picMk id="18" creationId="{078C1612-C8B5-495F-94CD-E4158891D004}"/>
          </ac:picMkLst>
        </pc:picChg>
        <pc:picChg chg="del mod">
          <ac:chgData name="Jesús Galán" userId="a1d5ec7028f3643d" providerId="LiveId" clId="{54676AA8-E1BE-494D-A2CF-282DC8D791D1}" dt="2024-09-13T09:49:29.917" v="1992" actId="478"/>
          <ac:picMkLst>
            <pc:docMk/>
            <pc:sldMk cId="667828312" sldId="459"/>
            <ac:picMk id="19" creationId="{782D9A82-11C9-4038-C21C-2B0AAC683A86}"/>
          </ac:picMkLst>
        </pc:picChg>
      </pc:sldChg>
      <pc:sldChg chg="addSp delSp modSp mod">
        <pc:chgData name="Jesús Galán" userId="a1d5ec7028f3643d" providerId="LiveId" clId="{54676AA8-E1BE-494D-A2CF-282DC8D791D1}" dt="2024-09-13T18:00:29.430" v="2955" actId="255"/>
        <pc:sldMkLst>
          <pc:docMk/>
          <pc:sldMk cId="696804273" sldId="460"/>
        </pc:sldMkLst>
        <pc:spChg chg="mod">
          <ac:chgData name="Jesús Galán" userId="a1d5ec7028f3643d" providerId="LiveId" clId="{54676AA8-E1BE-494D-A2CF-282DC8D791D1}" dt="2024-09-13T18:00:29.430" v="2955" actId="255"/>
          <ac:spMkLst>
            <pc:docMk/>
            <pc:sldMk cId="696804273" sldId="460"/>
            <ac:spMk id="5" creationId="{FC1EA882-3AB5-2ABA-A7EE-D416FB09E2D1}"/>
          </ac:spMkLst>
        </pc:spChg>
        <pc:spChg chg="mod">
          <ac:chgData name="Jesús Galán" userId="a1d5ec7028f3643d" providerId="LiveId" clId="{54676AA8-E1BE-494D-A2CF-282DC8D791D1}" dt="2024-09-13T15:33:07.796" v="2804" actId="166"/>
          <ac:spMkLst>
            <pc:docMk/>
            <pc:sldMk cId="696804273" sldId="460"/>
            <ac:spMk id="12" creationId="{427A5E18-5F2C-E04F-FC00-4FAAFDF4514B}"/>
          </ac:spMkLst>
        </pc:spChg>
        <pc:spChg chg="mod">
          <ac:chgData name="Jesús Galán" userId="a1d5ec7028f3643d" providerId="LiveId" clId="{54676AA8-E1BE-494D-A2CF-282DC8D791D1}" dt="2024-09-13T15:33:07.796" v="2804" actId="166"/>
          <ac:spMkLst>
            <pc:docMk/>
            <pc:sldMk cId="696804273" sldId="460"/>
            <ac:spMk id="15" creationId="{AD0E3C5E-31EF-A6BB-0913-44AAAC4F3A65}"/>
          </ac:spMkLst>
        </pc:spChg>
        <pc:grpChg chg="mod">
          <ac:chgData name="Jesús Galán" userId="a1d5ec7028f3643d" providerId="LiveId" clId="{54676AA8-E1BE-494D-A2CF-282DC8D791D1}" dt="2024-09-13T15:33:07.796" v="2804" actId="166"/>
          <ac:grpSpMkLst>
            <pc:docMk/>
            <pc:sldMk cId="696804273" sldId="460"/>
            <ac:grpSpMk id="3" creationId="{06BDBEA0-EB72-950E-B070-AE4273C2D9AB}"/>
          </ac:grpSpMkLst>
        </pc:grpChg>
        <pc:picChg chg="add mod">
          <ac:chgData name="Jesús Galán" userId="a1d5ec7028f3643d" providerId="LiveId" clId="{54676AA8-E1BE-494D-A2CF-282DC8D791D1}" dt="2024-09-11T16:20:37.943" v="54"/>
          <ac:picMkLst>
            <pc:docMk/>
            <pc:sldMk cId="696804273" sldId="460"/>
            <ac:picMk id="7" creationId="{116EFE7A-DA03-926E-F5F5-8CA78DF05D19}"/>
          </ac:picMkLst>
        </pc:picChg>
        <pc:picChg chg="del">
          <ac:chgData name="Jesús Galán" userId="a1d5ec7028f3643d" providerId="LiveId" clId="{54676AA8-E1BE-494D-A2CF-282DC8D791D1}" dt="2024-09-11T16:20:37.023" v="53" actId="478"/>
          <ac:picMkLst>
            <pc:docMk/>
            <pc:sldMk cId="696804273" sldId="460"/>
            <ac:picMk id="8" creationId="{7DA087E8-5C8D-27A7-2269-02944939A1A1}"/>
          </ac:picMkLst>
        </pc:picChg>
      </pc:sldChg>
      <pc:sldChg chg="addSp delSp modSp">
        <pc:chgData name="Jesús Galán" userId="a1d5ec7028f3643d" providerId="LiveId" clId="{54676AA8-E1BE-494D-A2CF-282DC8D791D1}" dt="2024-09-13T09:50:30.400" v="2000"/>
        <pc:sldMkLst>
          <pc:docMk/>
          <pc:sldMk cId="2982962773" sldId="469"/>
        </pc:sldMkLst>
        <pc:picChg chg="del">
          <ac:chgData name="Jesús Galán" userId="a1d5ec7028f3643d" providerId="LiveId" clId="{54676AA8-E1BE-494D-A2CF-282DC8D791D1}" dt="2024-09-11T16:17:36.180" v="34" actId="478"/>
          <ac:picMkLst>
            <pc:docMk/>
            <pc:sldMk cId="2982962773" sldId="469"/>
            <ac:picMk id="3" creationId="{991B5722-3A6A-5927-F3A6-358DD4E59A57}"/>
          </ac:picMkLst>
        </pc:picChg>
        <pc:picChg chg="add mod">
          <ac:chgData name="Jesús Galán" userId="a1d5ec7028f3643d" providerId="LiveId" clId="{54676AA8-E1BE-494D-A2CF-282DC8D791D1}" dt="2024-09-13T09:50:30.400" v="2000"/>
          <ac:picMkLst>
            <pc:docMk/>
            <pc:sldMk cId="2982962773" sldId="469"/>
            <ac:picMk id="3" creationId="{A41E66AB-E1AD-C286-6916-DB5E5A722A05}"/>
          </ac:picMkLst>
        </pc:picChg>
        <pc:picChg chg="add mod">
          <ac:chgData name="Jesús Galán" userId="a1d5ec7028f3643d" providerId="LiveId" clId="{54676AA8-E1BE-494D-A2CF-282DC8D791D1}" dt="2024-09-11T16:17:36.882" v="35"/>
          <ac:picMkLst>
            <pc:docMk/>
            <pc:sldMk cId="2982962773" sldId="469"/>
            <ac:picMk id="5" creationId="{243B90CD-6C9D-1910-460B-BD9B3E1AD0F4}"/>
          </ac:picMkLst>
        </pc:picChg>
        <pc:picChg chg="add mod">
          <ac:chgData name="Jesús Galán" userId="a1d5ec7028f3643d" providerId="LiveId" clId="{54676AA8-E1BE-494D-A2CF-282DC8D791D1}" dt="2024-09-13T09:50:30.400" v="2000"/>
          <ac:picMkLst>
            <pc:docMk/>
            <pc:sldMk cId="2982962773" sldId="469"/>
            <ac:picMk id="6" creationId="{ED16375D-18F4-7252-68FB-05C9FF69A941}"/>
          </ac:picMkLst>
        </pc:picChg>
        <pc:picChg chg="add mod">
          <ac:chgData name="Jesús Galán" userId="a1d5ec7028f3643d" providerId="LiveId" clId="{54676AA8-E1BE-494D-A2CF-282DC8D791D1}" dt="2024-09-13T09:50:30.400" v="2000"/>
          <ac:picMkLst>
            <pc:docMk/>
            <pc:sldMk cId="2982962773" sldId="469"/>
            <ac:picMk id="7" creationId="{D9285BA7-0006-ADDD-14AE-F311D28C558E}"/>
          </ac:picMkLst>
        </pc:picChg>
        <pc:picChg chg="add mod">
          <ac:chgData name="Jesús Galán" userId="a1d5ec7028f3643d" providerId="LiveId" clId="{54676AA8-E1BE-494D-A2CF-282DC8D791D1}" dt="2024-09-13T09:50:30.400" v="2000"/>
          <ac:picMkLst>
            <pc:docMk/>
            <pc:sldMk cId="2982962773" sldId="469"/>
            <ac:picMk id="8" creationId="{0EA9308C-5BA2-8642-6F47-D88CD8DE171D}"/>
          </ac:picMkLst>
        </pc:picChg>
        <pc:picChg chg="add mod">
          <ac:chgData name="Jesús Galán" userId="a1d5ec7028f3643d" providerId="LiveId" clId="{54676AA8-E1BE-494D-A2CF-282DC8D791D1}" dt="2024-09-13T09:50:30.400" v="2000"/>
          <ac:picMkLst>
            <pc:docMk/>
            <pc:sldMk cId="2982962773" sldId="469"/>
            <ac:picMk id="9" creationId="{B4476DBE-6DAD-369B-C509-4E9BE6DD407F}"/>
          </ac:picMkLst>
        </pc:picChg>
        <pc:picChg chg="add mod">
          <ac:chgData name="Jesús Galán" userId="a1d5ec7028f3643d" providerId="LiveId" clId="{54676AA8-E1BE-494D-A2CF-282DC8D791D1}" dt="2024-09-13T09:50:30.400" v="2000"/>
          <ac:picMkLst>
            <pc:docMk/>
            <pc:sldMk cId="2982962773" sldId="469"/>
            <ac:picMk id="13" creationId="{E75A97FE-5E84-9B61-C03B-E67DECD75206}"/>
          </ac:picMkLst>
        </pc:picChg>
        <pc:picChg chg="del mod">
          <ac:chgData name="Jesús Galán" userId="a1d5ec7028f3643d" providerId="LiveId" clId="{54676AA8-E1BE-494D-A2CF-282DC8D791D1}" dt="2024-09-13T09:50:29.955" v="1999" actId="478"/>
          <ac:picMkLst>
            <pc:docMk/>
            <pc:sldMk cId="2982962773" sldId="469"/>
            <ac:picMk id="15" creationId="{425AA928-ABC1-7D9D-BED8-A1B9EB306D3F}"/>
          </ac:picMkLst>
        </pc:picChg>
        <pc:picChg chg="del mod">
          <ac:chgData name="Jesús Galán" userId="a1d5ec7028f3643d" providerId="LiveId" clId="{54676AA8-E1BE-494D-A2CF-282DC8D791D1}" dt="2024-09-13T09:50:29.955" v="1999" actId="478"/>
          <ac:picMkLst>
            <pc:docMk/>
            <pc:sldMk cId="2982962773" sldId="469"/>
            <ac:picMk id="26" creationId="{CDE09222-035B-09CD-6813-8B91A9DC2BAB}"/>
          </ac:picMkLst>
        </pc:picChg>
        <pc:picChg chg="del mod">
          <ac:chgData name="Jesús Galán" userId="a1d5ec7028f3643d" providerId="LiveId" clId="{54676AA8-E1BE-494D-A2CF-282DC8D791D1}" dt="2024-09-13T09:50:29.955" v="1999" actId="478"/>
          <ac:picMkLst>
            <pc:docMk/>
            <pc:sldMk cId="2982962773" sldId="469"/>
            <ac:picMk id="27" creationId="{F64283C1-2AA2-C771-FAEA-347DC3190195}"/>
          </ac:picMkLst>
        </pc:picChg>
        <pc:picChg chg="del mod">
          <ac:chgData name="Jesús Galán" userId="a1d5ec7028f3643d" providerId="LiveId" clId="{54676AA8-E1BE-494D-A2CF-282DC8D791D1}" dt="2024-09-13T09:50:29.955" v="1999" actId="478"/>
          <ac:picMkLst>
            <pc:docMk/>
            <pc:sldMk cId="2982962773" sldId="469"/>
            <ac:picMk id="37" creationId="{6ADB81F2-D1D1-BA6A-7282-58ED4AE44F7E}"/>
          </ac:picMkLst>
        </pc:picChg>
        <pc:picChg chg="del">
          <ac:chgData name="Jesús Galán" userId="a1d5ec7028f3643d" providerId="LiveId" clId="{54676AA8-E1BE-494D-A2CF-282DC8D791D1}" dt="2024-09-13T09:50:29.955" v="1999" actId="478"/>
          <ac:picMkLst>
            <pc:docMk/>
            <pc:sldMk cId="2982962773" sldId="469"/>
            <ac:picMk id="38" creationId="{E88CFE99-D463-F8AC-D052-5290DE995ED0}"/>
          </ac:picMkLst>
        </pc:picChg>
        <pc:picChg chg="del">
          <ac:chgData name="Jesús Galán" userId="a1d5ec7028f3643d" providerId="LiveId" clId="{54676AA8-E1BE-494D-A2CF-282DC8D791D1}" dt="2024-09-13T09:50:29.955" v="1999" actId="478"/>
          <ac:picMkLst>
            <pc:docMk/>
            <pc:sldMk cId="2982962773" sldId="469"/>
            <ac:picMk id="39" creationId="{D40708EF-46DB-5D58-B7AC-D269D719A129}"/>
          </ac:picMkLst>
        </pc:picChg>
      </pc:sldChg>
      <pc:sldChg chg="addSp delSp modSp del mod">
        <pc:chgData name="Jesús Galán" userId="a1d5ec7028f3643d" providerId="LiveId" clId="{54676AA8-E1BE-494D-A2CF-282DC8D791D1}" dt="2024-09-13T09:47:57.808" v="1984" actId="47"/>
        <pc:sldMkLst>
          <pc:docMk/>
          <pc:sldMk cId="2839157305" sldId="470"/>
        </pc:sldMkLst>
        <pc:spChg chg="add mod">
          <ac:chgData name="Jesús Galán" userId="a1d5ec7028f3643d" providerId="LiveId" clId="{54676AA8-E1BE-494D-A2CF-282DC8D791D1}" dt="2024-09-12T08:46:46.484" v="755"/>
          <ac:spMkLst>
            <pc:docMk/>
            <pc:sldMk cId="2839157305" sldId="470"/>
            <ac:spMk id="4" creationId="{78D73E21-F5C7-B49A-9234-E80359ACF7A0}"/>
          </ac:spMkLst>
        </pc:spChg>
        <pc:spChg chg="mod">
          <ac:chgData name="Jesús Galán" userId="a1d5ec7028f3643d" providerId="LiveId" clId="{54676AA8-E1BE-494D-A2CF-282DC8D791D1}" dt="2024-09-12T08:46:04.264" v="744"/>
          <ac:spMkLst>
            <pc:docMk/>
            <pc:sldMk cId="2839157305" sldId="470"/>
            <ac:spMk id="7" creationId="{EA18BA7B-0F52-3643-D878-0DFCC832D23B}"/>
          </ac:spMkLst>
        </pc:spChg>
        <pc:spChg chg="del">
          <ac:chgData name="Jesús Galán" userId="a1d5ec7028f3643d" providerId="LiveId" clId="{54676AA8-E1BE-494D-A2CF-282DC8D791D1}" dt="2024-09-12T08:46:46.115" v="754" actId="478"/>
          <ac:spMkLst>
            <pc:docMk/>
            <pc:sldMk cId="2839157305" sldId="470"/>
            <ac:spMk id="10" creationId="{4AFD4610-4269-B960-98EE-DFA0BC6409CA}"/>
          </ac:spMkLst>
        </pc:spChg>
        <pc:grpChg chg="del">
          <ac:chgData name="Jesús Galán" userId="a1d5ec7028f3643d" providerId="LiveId" clId="{54676AA8-E1BE-494D-A2CF-282DC8D791D1}" dt="2024-09-12T17:10:23.449" v="1179" actId="478"/>
          <ac:grpSpMkLst>
            <pc:docMk/>
            <pc:sldMk cId="2839157305" sldId="470"/>
            <ac:grpSpMk id="33" creationId="{38827547-DBBC-1E12-D368-420EAB92554F}"/>
          </ac:grpSpMkLst>
        </pc:grpChg>
        <pc:picChg chg="del">
          <ac:chgData name="Jesús Galán" userId="a1d5ec7028f3643d" providerId="LiveId" clId="{54676AA8-E1BE-494D-A2CF-282DC8D791D1}" dt="2024-09-11T16:22:11.378" v="81" actId="478"/>
          <ac:picMkLst>
            <pc:docMk/>
            <pc:sldMk cId="2839157305" sldId="470"/>
            <ac:picMk id="4" creationId="{E797BAC2-6FEF-EB6A-4062-35B83D67260B}"/>
          </ac:picMkLst>
        </pc:picChg>
        <pc:picChg chg="add mod">
          <ac:chgData name="Jesús Galán" userId="a1d5ec7028f3643d" providerId="LiveId" clId="{54676AA8-E1BE-494D-A2CF-282DC8D791D1}" dt="2024-09-11T16:22:12.073" v="82"/>
          <ac:picMkLst>
            <pc:docMk/>
            <pc:sldMk cId="2839157305" sldId="470"/>
            <ac:picMk id="6" creationId="{54B7D61A-1436-E4FF-A65E-01DEEDDA378F}"/>
          </ac:picMkLst>
        </pc:picChg>
        <pc:picChg chg="add mod">
          <ac:chgData name="Jesús Galán" userId="a1d5ec7028f3643d" providerId="LiveId" clId="{54676AA8-E1BE-494D-A2CF-282DC8D791D1}" dt="2024-09-12T17:10:23.833" v="1180"/>
          <ac:picMkLst>
            <pc:docMk/>
            <pc:sldMk cId="2839157305" sldId="470"/>
            <ac:picMk id="8" creationId="{36BE3810-F2B1-B095-2DDD-EDA72088A606}"/>
          </ac:picMkLst>
        </pc:picChg>
      </pc:sldChg>
      <pc:sldChg chg="addSp delSp modSp mod">
        <pc:chgData name="Jesús Galán" userId="a1d5ec7028f3643d" providerId="LiveId" clId="{54676AA8-E1BE-494D-A2CF-282DC8D791D1}" dt="2024-09-13T09:50:21.352" v="1997" actId="14861"/>
        <pc:sldMkLst>
          <pc:docMk/>
          <pc:sldMk cId="1916040973" sldId="480"/>
        </pc:sldMkLst>
        <pc:picChg chg="del">
          <ac:chgData name="Jesús Galán" userId="a1d5ec7028f3643d" providerId="LiveId" clId="{54676AA8-E1BE-494D-A2CF-282DC8D791D1}" dt="2024-09-11T16:17:38.123" v="36" actId="478"/>
          <ac:picMkLst>
            <pc:docMk/>
            <pc:sldMk cId="1916040973" sldId="480"/>
            <ac:picMk id="3" creationId="{C806B133-783A-1A63-DB25-1893D04AD52E}"/>
          </ac:picMkLst>
        </pc:picChg>
        <pc:picChg chg="add mod">
          <ac:chgData name="Jesús Galán" userId="a1d5ec7028f3643d" providerId="LiveId" clId="{54676AA8-E1BE-494D-A2CF-282DC8D791D1}" dt="2024-09-11T16:17:38.918" v="37"/>
          <ac:picMkLst>
            <pc:docMk/>
            <pc:sldMk cId="1916040973" sldId="480"/>
            <ac:picMk id="6" creationId="{78721B29-5F10-4546-5EEB-19023E6DD875}"/>
          </ac:picMkLst>
        </pc:picChg>
        <pc:picChg chg="mod">
          <ac:chgData name="Jesús Galán" userId="a1d5ec7028f3643d" providerId="LiveId" clId="{54676AA8-E1BE-494D-A2CF-282DC8D791D1}" dt="2024-09-13T09:50:21.352" v="1997" actId="14861"/>
          <ac:picMkLst>
            <pc:docMk/>
            <pc:sldMk cId="1916040973" sldId="480"/>
            <ac:picMk id="7" creationId="{7E343097-0807-A71D-F428-4FC039E60AA2}"/>
          </ac:picMkLst>
        </pc:picChg>
        <pc:picChg chg="mod">
          <ac:chgData name="Jesús Galán" userId="a1d5ec7028f3643d" providerId="LiveId" clId="{54676AA8-E1BE-494D-A2CF-282DC8D791D1}" dt="2024-09-13T09:50:21.352" v="1997" actId="14861"/>
          <ac:picMkLst>
            <pc:docMk/>
            <pc:sldMk cId="1916040973" sldId="480"/>
            <ac:picMk id="9" creationId="{D73F0617-7D9B-045C-A53B-5611FF59A3DB}"/>
          </ac:picMkLst>
        </pc:picChg>
        <pc:picChg chg="mod">
          <ac:chgData name="Jesús Galán" userId="a1d5ec7028f3643d" providerId="LiveId" clId="{54676AA8-E1BE-494D-A2CF-282DC8D791D1}" dt="2024-09-13T09:50:21.352" v="1997" actId="14861"/>
          <ac:picMkLst>
            <pc:docMk/>
            <pc:sldMk cId="1916040973" sldId="480"/>
            <ac:picMk id="15" creationId="{425AA928-ABC1-7D9D-BED8-A1B9EB306D3F}"/>
          </ac:picMkLst>
        </pc:picChg>
        <pc:picChg chg="mod">
          <ac:chgData name="Jesús Galán" userId="a1d5ec7028f3643d" providerId="LiveId" clId="{54676AA8-E1BE-494D-A2CF-282DC8D791D1}" dt="2024-09-13T09:50:21.352" v="1997" actId="14861"/>
          <ac:picMkLst>
            <pc:docMk/>
            <pc:sldMk cId="1916040973" sldId="480"/>
            <ac:picMk id="20" creationId="{35E1DA31-7A8C-27C8-6FA0-4B04F077837D}"/>
          </ac:picMkLst>
        </pc:picChg>
        <pc:picChg chg="mod">
          <ac:chgData name="Jesús Galán" userId="a1d5ec7028f3643d" providerId="LiveId" clId="{54676AA8-E1BE-494D-A2CF-282DC8D791D1}" dt="2024-09-13T09:50:21.352" v="1997" actId="14861"/>
          <ac:picMkLst>
            <pc:docMk/>
            <pc:sldMk cId="1916040973" sldId="480"/>
            <ac:picMk id="26" creationId="{CDE09222-035B-09CD-6813-8B91A9DC2BAB}"/>
          </ac:picMkLst>
        </pc:picChg>
        <pc:picChg chg="mod">
          <ac:chgData name="Jesús Galán" userId="a1d5ec7028f3643d" providerId="LiveId" clId="{54676AA8-E1BE-494D-A2CF-282DC8D791D1}" dt="2024-09-13T09:50:21.352" v="1997" actId="14861"/>
          <ac:picMkLst>
            <pc:docMk/>
            <pc:sldMk cId="1916040973" sldId="480"/>
            <ac:picMk id="27" creationId="{F64283C1-2AA2-C771-FAEA-347DC3190195}"/>
          </ac:picMkLst>
        </pc:picChg>
      </pc:sldChg>
      <pc:sldChg chg="addSp delSp modSp mod modTransition">
        <pc:chgData name="Jesús Galán" userId="a1d5ec7028f3643d" providerId="LiveId" clId="{54676AA8-E1BE-494D-A2CF-282DC8D791D1}" dt="2024-09-13T10:34:21.172" v="2235" actId="1076"/>
        <pc:sldMkLst>
          <pc:docMk/>
          <pc:sldMk cId="2130259067" sldId="482"/>
        </pc:sldMkLst>
        <pc:spChg chg="add del mod">
          <ac:chgData name="Jesús Galán" userId="a1d5ec7028f3643d" providerId="LiveId" clId="{54676AA8-E1BE-494D-A2CF-282DC8D791D1}" dt="2024-09-13T10:33:49.234" v="2232" actId="478"/>
          <ac:spMkLst>
            <pc:docMk/>
            <pc:sldMk cId="2130259067" sldId="482"/>
            <ac:spMk id="2" creationId="{2301F95D-FF90-86EE-2D38-CE44A1A90BFC}"/>
          </ac:spMkLst>
        </pc:spChg>
        <pc:spChg chg="add mod">
          <ac:chgData name="Jesús Galán" userId="a1d5ec7028f3643d" providerId="LiveId" clId="{54676AA8-E1BE-494D-A2CF-282DC8D791D1}" dt="2024-09-13T10:34:21.172" v="2235" actId="1076"/>
          <ac:spMkLst>
            <pc:docMk/>
            <pc:sldMk cId="2130259067" sldId="482"/>
            <ac:spMk id="3" creationId="{542421D7-410B-1B14-43D1-E066DDA7E14D}"/>
          </ac:spMkLst>
        </pc:spChg>
        <pc:picChg chg="add mod">
          <ac:chgData name="Jesús Galán" userId="a1d5ec7028f3643d" providerId="LiveId" clId="{54676AA8-E1BE-494D-A2CF-282DC8D791D1}" dt="2024-09-13T10:34:21.172" v="2235" actId="1076"/>
          <ac:picMkLst>
            <pc:docMk/>
            <pc:sldMk cId="2130259067" sldId="482"/>
            <ac:picMk id="5" creationId="{ECE5483F-0C76-6705-79F3-9A01253D7473}"/>
          </ac:picMkLst>
        </pc:picChg>
        <pc:picChg chg="add mod">
          <ac:chgData name="Jesús Galán" userId="a1d5ec7028f3643d" providerId="LiveId" clId="{54676AA8-E1BE-494D-A2CF-282DC8D791D1}" dt="2024-09-13T10:34:21.172" v="2235" actId="1076"/>
          <ac:picMkLst>
            <pc:docMk/>
            <pc:sldMk cId="2130259067" sldId="482"/>
            <ac:picMk id="7" creationId="{64806318-E7D2-CB7E-B9FC-72B2C254956D}"/>
          </ac:picMkLst>
        </pc:picChg>
        <pc:picChg chg="add mod">
          <ac:chgData name="Jesús Galán" userId="a1d5ec7028f3643d" providerId="LiveId" clId="{54676AA8-E1BE-494D-A2CF-282DC8D791D1}" dt="2024-09-13T10:34:21.172" v="2235" actId="1076"/>
          <ac:picMkLst>
            <pc:docMk/>
            <pc:sldMk cId="2130259067" sldId="482"/>
            <ac:picMk id="8" creationId="{AFB5D4DB-3574-B46C-D679-8C9EE845DF45}"/>
          </ac:picMkLst>
        </pc:picChg>
        <pc:picChg chg="add mod">
          <ac:chgData name="Jesús Galán" userId="a1d5ec7028f3643d" providerId="LiveId" clId="{54676AA8-E1BE-494D-A2CF-282DC8D791D1}" dt="2024-09-13T10:34:21.172" v="2235" actId="1076"/>
          <ac:picMkLst>
            <pc:docMk/>
            <pc:sldMk cId="2130259067" sldId="482"/>
            <ac:picMk id="9" creationId="{914553B1-54E8-ABF2-7F38-79E056F9A4CB}"/>
          </ac:picMkLst>
        </pc:picChg>
        <pc:picChg chg="add mod">
          <ac:chgData name="Jesús Galán" userId="a1d5ec7028f3643d" providerId="LiveId" clId="{54676AA8-E1BE-494D-A2CF-282DC8D791D1}" dt="2024-09-13T10:34:21.172" v="2235" actId="1076"/>
          <ac:picMkLst>
            <pc:docMk/>
            <pc:sldMk cId="2130259067" sldId="482"/>
            <ac:picMk id="10" creationId="{2D2D9311-F778-B502-1BE2-3EEA1F23B4EE}"/>
          </ac:picMkLst>
        </pc:picChg>
        <pc:picChg chg="del mod">
          <ac:chgData name="Jesús Galán" userId="a1d5ec7028f3643d" providerId="LiveId" clId="{54676AA8-E1BE-494D-A2CF-282DC8D791D1}" dt="2024-09-13T10:33:57.096" v="2233" actId="478"/>
          <ac:picMkLst>
            <pc:docMk/>
            <pc:sldMk cId="2130259067" sldId="482"/>
            <ac:picMk id="20" creationId="{308CC9E1-1B1A-5189-79A1-188804447162}"/>
          </ac:picMkLst>
        </pc:picChg>
        <pc:picChg chg="del">
          <ac:chgData name="Jesús Galán" userId="a1d5ec7028f3643d" providerId="LiveId" clId="{54676AA8-E1BE-494D-A2CF-282DC8D791D1}" dt="2024-09-13T10:33:57.096" v="2233" actId="478"/>
          <ac:picMkLst>
            <pc:docMk/>
            <pc:sldMk cId="2130259067" sldId="482"/>
            <ac:picMk id="22" creationId="{693EA060-C656-051B-590B-74AA68845C34}"/>
          </ac:picMkLst>
        </pc:picChg>
        <pc:picChg chg="del">
          <ac:chgData name="Jesús Galán" userId="a1d5ec7028f3643d" providerId="LiveId" clId="{54676AA8-E1BE-494D-A2CF-282DC8D791D1}" dt="2024-09-13T10:33:57.096" v="2233" actId="478"/>
          <ac:picMkLst>
            <pc:docMk/>
            <pc:sldMk cId="2130259067" sldId="482"/>
            <ac:picMk id="23" creationId="{FE40F971-2360-588C-02EB-27F26882EF22}"/>
          </ac:picMkLst>
        </pc:picChg>
        <pc:picChg chg="del">
          <ac:chgData name="Jesús Galán" userId="a1d5ec7028f3643d" providerId="LiveId" clId="{54676AA8-E1BE-494D-A2CF-282DC8D791D1}" dt="2024-09-13T10:33:57.096" v="2233" actId="478"/>
          <ac:picMkLst>
            <pc:docMk/>
            <pc:sldMk cId="2130259067" sldId="482"/>
            <ac:picMk id="36" creationId="{1BF4D06A-605D-5257-1303-4F6D735ED04C}"/>
          </ac:picMkLst>
        </pc:picChg>
        <pc:picChg chg="del">
          <ac:chgData name="Jesús Galán" userId="a1d5ec7028f3643d" providerId="LiveId" clId="{54676AA8-E1BE-494D-A2CF-282DC8D791D1}" dt="2024-09-13T10:33:57.096" v="2233" actId="478"/>
          <ac:picMkLst>
            <pc:docMk/>
            <pc:sldMk cId="2130259067" sldId="482"/>
            <ac:picMk id="37" creationId="{BBD3931C-729A-AD56-2BF1-44D14CAA4470}"/>
          </ac:picMkLst>
        </pc:picChg>
      </pc:sldChg>
      <pc:sldChg chg="modSp mod modTransition">
        <pc:chgData name="Jesús Galán" userId="a1d5ec7028f3643d" providerId="LiveId" clId="{54676AA8-E1BE-494D-A2CF-282DC8D791D1}" dt="2024-09-12T17:26:18.842" v="1193"/>
        <pc:sldMkLst>
          <pc:docMk/>
          <pc:sldMk cId="304898376" sldId="484"/>
        </pc:sldMkLst>
        <pc:spChg chg="mod">
          <ac:chgData name="Jesús Galán" userId="a1d5ec7028f3643d" providerId="LiveId" clId="{54676AA8-E1BE-494D-A2CF-282DC8D791D1}" dt="2024-09-11T17:27:46.655" v="315" actId="207"/>
          <ac:spMkLst>
            <pc:docMk/>
            <pc:sldMk cId="304898376" sldId="484"/>
            <ac:spMk id="3" creationId="{68BB4EBF-730F-2F52-E1A5-0EC813E8E430}"/>
          </ac:spMkLst>
        </pc:spChg>
      </pc:sldChg>
      <pc:sldChg chg="addSp delSp modSp mod">
        <pc:chgData name="Jesús Galán" userId="a1d5ec7028f3643d" providerId="LiveId" clId="{54676AA8-E1BE-494D-A2CF-282DC8D791D1}" dt="2024-09-11T16:16:02.202" v="14"/>
        <pc:sldMkLst>
          <pc:docMk/>
          <pc:sldMk cId="54403889" sldId="485"/>
        </pc:sldMkLst>
        <pc:picChg chg="add del mod">
          <ac:chgData name="Jesús Galán" userId="a1d5ec7028f3643d" providerId="LiveId" clId="{54676AA8-E1BE-494D-A2CF-282DC8D791D1}" dt="2024-09-11T16:14:36.937" v="5" actId="478"/>
          <ac:picMkLst>
            <pc:docMk/>
            <pc:sldMk cId="54403889" sldId="485"/>
            <ac:picMk id="3" creationId="{056B1AB9-ABFE-EAC2-6965-B8808159F8EA}"/>
          </ac:picMkLst>
        </pc:picChg>
        <pc:picChg chg="add del mod">
          <ac:chgData name="Jesús Galán" userId="a1d5ec7028f3643d" providerId="LiveId" clId="{54676AA8-E1BE-494D-A2CF-282DC8D791D1}" dt="2024-09-11T16:15:59.642" v="12" actId="21"/>
          <ac:picMkLst>
            <pc:docMk/>
            <pc:sldMk cId="54403889" sldId="485"/>
            <ac:picMk id="5" creationId="{328A335D-4580-D664-0A66-93598E022EF0}"/>
          </ac:picMkLst>
        </pc:picChg>
        <pc:picChg chg="add mod">
          <ac:chgData name="Jesús Galán" userId="a1d5ec7028f3643d" providerId="LiveId" clId="{54676AA8-E1BE-494D-A2CF-282DC8D791D1}" dt="2024-09-11T16:16:02.202" v="14"/>
          <ac:picMkLst>
            <pc:docMk/>
            <pc:sldMk cId="54403889" sldId="485"/>
            <ac:picMk id="7" creationId="{328A335D-4580-D664-0A66-93598E022EF0}"/>
          </ac:picMkLst>
        </pc:picChg>
        <pc:picChg chg="del mod">
          <ac:chgData name="Jesús Galán" userId="a1d5ec7028f3643d" providerId="LiveId" clId="{54676AA8-E1BE-494D-A2CF-282DC8D791D1}" dt="2024-09-11T16:16:01.244" v="13" actId="478"/>
          <ac:picMkLst>
            <pc:docMk/>
            <pc:sldMk cId="54403889" sldId="485"/>
            <ac:picMk id="8" creationId="{37D7220B-8299-A987-4282-D28F5A3017BF}"/>
          </ac:picMkLst>
        </pc:picChg>
      </pc:sldChg>
      <pc:sldChg chg="addSp delSp modSp">
        <pc:chgData name="Jesús Galán" userId="a1d5ec7028f3643d" providerId="LiveId" clId="{54676AA8-E1BE-494D-A2CF-282DC8D791D1}" dt="2024-09-11T16:17:24.163" v="25"/>
        <pc:sldMkLst>
          <pc:docMk/>
          <pc:sldMk cId="485784110" sldId="488"/>
        </pc:sldMkLst>
        <pc:picChg chg="del">
          <ac:chgData name="Jesús Galán" userId="a1d5ec7028f3643d" providerId="LiveId" clId="{54676AA8-E1BE-494D-A2CF-282DC8D791D1}" dt="2024-09-11T16:17:21.860" v="24" actId="478"/>
          <ac:picMkLst>
            <pc:docMk/>
            <pc:sldMk cId="485784110" sldId="488"/>
            <ac:picMk id="3" creationId="{1FCC6936-70CF-87E2-4768-AD6E924EE05A}"/>
          </ac:picMkLst>
        </pc:picChg>
        <pc:picChg chg="add mod">
          <ac:chgData name="Jesús Galán" userId="a1d5ec7028f3643d" providerId="LiveId" clId="{54676AA8-E1BE-494D-A2CF-282DC8D791D1}" dt="2024-09-11T16:17:24.163" v="25"/>
          <ac:picMkLst>
            <pc:docMk/>
            <pc:sldMk cId="485784110" sldId="488"/>
            <ac:picMk id="6" creationId="{B41D0F8B-C81D-39E0-BF40-A9367292CD90}"/>
          </ac:picMkLst>
        </pc:picChg>
      </pc:sldChg>
      <pc:sldChg chg="addSp delSp modSp mod">
        <pc:chgData name="Jesús Galán" userId="a1d5ec7028f3643d" providerId="LiveId" clId="{54676AA8-E1BE-494D-A2CF-282DC8D791D1}" dt="2024-09-11T16:17:17.863" v="23"/>
        <pc:sldMkLst>
          <pc:docMk/>
          <pc:sldMk cId="811044029" sldId="496"/>
        </pc:sldMkLst>
        <pc:picChg chg="del mod">
          <ac:chgData name="Jesús Galán" userId="a1d5ec7028f3643d" providerId="LiveId" clId="{54676AA8-E1BE-494D-A2CF-282DC8D791D1}" dt="2024-09-11T16:17:16.938" v="22" actId="478"/>
          <ac:picMkLst>
            <pc:docMk/>
            <pc:sldMk cId="811044029" sldId="496"/>
            <ac:picMk id="3" creationId="{3DAA28ED-3A94-0662-516D-544E6B2A9248}"/>
          </ac:picMkLst>
        </pc:picChg>
        <pc:picChg chg="add mod">
          <ac:chgData name="Jesús Galán" userId="a1d5ec7028f3643d" providerId="LiveId" clId="{54676AA8-E1BE-494D-A2CF-282DC8D791D1}" dt="2024-09-11T16:15:38" v="6"/>
          <ac:picMkLst>
            <pc:docMk/>
            <pc:sldMk cId="811044029" sldId="496"/>
            <ac:picMk id="5" creationId="{7C41B0ED-8F7B-088C-9E63-3B9707D15E51}"/>
          </ac:picMkLst>
        </pc:picChg>
        <pc:picChg chg="add del">
          <ac:chgData name="Jesús Galán" userId="a1d5ec7028f3643d" providerId="LiveId" clId="{54676AA8-E1BE-494D-A2CF-282DC8D791D1}" dt="2024-09-11T16:15:48.937" v="8" actId="21"/>
          <ac:picMkLst>
            <pc:docMk/>
            <pc:sldMk cId="811044029" sldId="496"/>
            <ac:picMk id="6" creationId="{328A335D-4580-D664-0A66-93598E022EF0}"/>
          </ac:picMkLst>
        </pc:picChg>
        <pc:picChg chg="add del mod">
          <ac:chgData name="Jesús Galán" userId="a1d5ec7028f3643d" providerId="LiveId" clId="{54676AA8-E1BE-494D-A2CF-282DC8D791D1}" dt="2024-09-11T16:17:14.835" v="21" actId="21"/>
          <ac:picMkLst>
            <pc:docMk/>
            <pc:sldMk cId="811044029" sldId="496"/>
            <ac:picMk id="7" creationId="{94B369C4-F3B8-F1BA-0BEA-13326748EC15}"/>
          </ac:picMkLst>
        </pc:picChg>
        <pc:picChg chg="add mod">
          <ac:chgData name="Jesús Galán" userId="a1d5ec7028f3643d" providerId="LiveId" clId="{54676AA8-E1BE-494D-A2CF-282DC8D791D1}" dt="2024-09-11T16:17:17.863" v="23"/>
          <ac:picMkLst>
            <pc:docMk/>
            <pc:sldMk cId="811044029" sldId="496"/>
            <ac:picMk id="8" creationId="{94B369C4-F3B8-F1BA-0BEA-13326748EC15}"/>
          </ac:picMkLst>
        </pc:picChg>
      </pc:sldChg>
      <pc:sldChg chg="addSp delSp modSp mod">
        <pc:chgData name="Jesús Galán" userId="a1d5ec7028f3643d" providerId="LiveId" clId="{54676AA8-E1BE-494D-A2CF-282DC8D791D1}" dt="2024-09-13T15:26:36.783" v="2795" actId="478"/>
        <pc:sldMkLst>
          <pc:docMk/>
          <pc:sldMk cId="2314359815" sldId="497"/>
        </pc:sldMkLst>
        <pc:picChg chg="add del mod">
          <ac:chgData name="Jesús Galán" userId="a1d5ec7028f3643d" providerId="LiveId" clId="{54676AA8-E1BE-494D-A2CF-282DC8D791D1}" dt="2024-09-13T15:26:32.910" v="2794" actId="478"/>
          <ac:picMkLst>
            <pc:docMk/>
            <pc:sldMk cId="2314359815" sldId="497"/>
            <ac:picMk id="2" creationId="{5BF5B2F8-B1CB-0171-50A6-8CA1776852EF}"/>
          </ac:picMkLst>
        </pc:picChg>
        <pc:picChg chg="add del mod">
          <ac:chgData name="Jesús Galán" userId="a1d5ec7028f3643d" providerId="LiveId" clId="{54676AA8-E1BE-494D-A2CF-282DC8D791D1}" dt="2024-09-13T15:26:36.783" v="2795" actId="478"/>
          <ac:picMkLst>
            <pc:docMk/>
            <pc:sldMk cId="2314359815" sldId="497"/>
            <ac:picMk id="5" creationId="{21269422-0625-7B33-D0DB-72A00ACF22A8}"/>
          </ac:picMkLst>
        </pc:picChg>
        <pc:picChg chg="add del mod">
          <ac:chgData name="Jesús Galán" userId="a1d5ec7028f3643d" providerId="LiveId" clId="{54676AA8-E1BE-494D-A2CF-282DC8D791D1}" dt="2024-09-13T15:26:36.783" v="2795" actId="478"/>
          <ac:picMkLst>
            <pc:docMk/>
            <pc:sldMk cId="2314359815" sldId="497"/>
            <ac:picMk id="6" creationId="{78DEC2C9-BDBD-D24B-BF27-7BA0F0711B0A}"/>
          </ac:picMkLst>
        </pc:picChg>
      </pc:sldChg>
      <pc:sldChg chg="modSp del mod">
        <pc:chgData name="Jesús Galán" userId="a1d5ec7028f3643d" providerId="LiveId" clId="{54676AA8-E1BE-494D-A2CF-282DC8D791D1}" dt="2024-09-12T10:01:24.396" v="961" actId="47"/>
        <pc:sldMkLst>
          <pc:docMk/>
          <pc:sldMk cId="1421707052" sldId="498"/>
        </pc:sldMkLst>
        <pc:spChg chg="mod">
          <ac:chgData name="Jesús Galán" userId="a1d5ec7028f3643d" providerId="LiveId" clId="{54676AA8-E1BE-494D-A2CF-282DC8D791D1}" dt="2024-09-12T10:00:11.657" v="956" actId="1076"/>
          <ac:spMkLst>
            <pc:docMk/>
            <pc:sldMk cId="1421707052" sldId="498"/>
            <ac:spMk id="6" creationId="{3E733D82-8BC0-E745-B29F-85CFE7A2CE7F}"/>
          </ac:spMkLst>
        </pc:spChg>
        <pc:picChg chg="mod">
          <ac:chgData name="Jesús Galán" userId="a1d5ec7028f3643d" providerId="LiveId" clId="{54676AA8-E1BE-494D-A2CF-282DC8D791D1}" dt="2024-09-12T10:00:11.657" v="956" actId="1076"/>
          <ac:picMkLst>
            <pc:docMk/>
            <pc:sldMk cId="1421707052" sldId="498"/>
            <ac:picMk id="8" creationId="{27F15239-FF12-1B52-E9C2-6CF491BF4D91}"/>
          </ac:picMkLst>
        </pc:picChg>
      </pc:sldChg>
      <pc:sldChg chg="addSp modSp mod">
        <pc:chgData name="Jesús Galán" userId="a1d5ec7028f3643d" providerId="LiveId" clId="{54676AA8-E1BE-494D-A2CF-282DC8D791D1}" dt="2024-09-11T16:52:20.244" v="255" actId="13926"/>
        <pc:sldMkLst>
          <pc:docMk/>
          <pc:sldMk cId="1136037324" sldId="502"/>
        </pc:sldMkLst>
        <pc:spChg chg="add mod">
          <ac:chgData name="Jesús Galán" userId="a1d5ec7028f3643d" providerId="LiveId" clId="{54676AA8-E1BE-494D-A2CF-282DC8D791D1}" dt="2024-09-11T16:52:20.244" v="255" actId="13926"/>
          <ac:spMkLst>
            <pc:docMk/>
            <pc:sldMk cId="1136037324" sldId="502"/>
            <ac:spMk id="4" creationId="{258F20A3-0BAB-BB64-3AAE-8660074E1AAC}"/>
          </ac:spMkLst>
        </pc:spChg>
      </pc:sldChg>
      <pc:sldChg chg="addSp delSp modSp mod">
        <pc:chgData name="Jesús Galán" userId="a1d5ec7028f3643d" providerId="LiveId" clId="{54676AA8-E1BE-494D-A2CF-282DC8D791D1}" dt="2024-09-13T17:56:31.383" v="2900" actId="6549"/>
        <pc:sldMkLst>
          <pc:docMk/>
          <pc:sldMk cId="859270933" sldId="509"/>
        </pc:sldMkLst>
        <pc:spChg chg="mod">
          <ac:chgData name="Jesús Galán" userId="a1d5ec7028f3643d" providerId="LiveId" clId="{54676AA8-E1BE-494D-A2CF-282DC8D791D1}" dt="2024-09-13T17:56:31.383" v="2900" actId="6549"/>
          <ac:spMkLst>
            <pc:docMk/>
            <pc:sldMk cId="859270933" sldId="509"/>
            <ac:spMk id="7" creationId="{EA18BA7B-0F52-3643-D878-0DFCC832D23B}"/>
          </ac:spMkLst>
        </pc:spChg>
        <pc:picChg chg="del">
          <ac:chgData name="Jesús Galán" userId="a1d5ec7028f3643d" providerId="LiveId" clId="{54676AA8-E1BE-494D-A2CF-282DC8D791D1}" dt="2024-09-11T16:21:31.333" v="62" actId="478"/>
          <ac:picMkLst>
            <pc:docMk/>
            <pc:sldMk cId="859270933" sldId="509"/>
            <ac:picMk id="4" creationId="{A81FDBE7-A551-7CD9-0EFA-F88434F0A072}"/>
          </ac:picMkLst>
        </pc:picChg>
        <pc:picChg chg="add mod">
          <ac:chgData name="Jesús Galán" userId="a1d5ec7028f3643d" providerId="LiveId" clId="{54676AA8-E1BE-494D-A2CF-282DC8D791D1}" dt="2024-09-11T16:21:39.421" v="63" actId="1076"/>
          <ac:picMkLst>
            <pc:docMk/>
            <pc:sldMk cId="859270933" sldId="509"/>
            <ac:picMk id="5" creationId="{AD8FCAC3-1A1D-1DBF-142B-3A0202872E85}"/>
          </ac:picMkLst>
        </pc:picChg>
      </pc:sldChg>
      <pc:sldChg chg="addSp delSp modSp mod ord modTransition">
        <pc:chgData name="Jesús Galán" userId="a1d5ec7028f3643d" providerId="LiveId" clId="{54676AA8-E1BE-494D-A2CF-282DC8D791D1}" dt="2024-09-15T16:45:45.973" v="3065" actId="20577"/>
        <pc:sldMkLst>
          <pc:docMk/>
          <pc:sldMk cId="4118959570" sldId="511"/>
        </pc:sldMkLst>
        <pc:spChg chg="add del mod ord">
          <ac:chgData name="Jesús Galán" userId="a1d5ec7028f3643d" providerId="LiveId" clId="{54676AA8-E1BE-494D-A2CF-282DC8D791D1}" dt="2024-09-13T17:58:23.790" v="2927" actId="478"/>
          <ac:spMkLst>
            <pc:docMk/>
            <pc:sldMk cId="4118959570" sldId="511"/>
            <ac:spMk id="6" creationId="{7787CF3B-06F7-3CE4-E137-E366F1A9ACCE}"/>
          </ac:spMkLst>
        </pc:spChg>
        <pc:spChg chg="mod ord">
          <ac:chgData name="Jesús Galán" userId="a1d5ec7028f3643d" providerId="LiveId" clId="{54676AA8-E1BE-494D-A2CF-282DC8D791D1}" dt="2024-09-13T17:58:32.074" v="2931" actId="20577"/>
          <ac:spMkLst>
            <pc:docMk/>
            <pc:sldMk cId="4118959570" sldId="511"/>
            <ac:spMk id="7" creationId="{EA18BA7B-0F52-3643-D878-0DFCC832D23B}"/>
          </ac:spMkLst>
        </pc:spChg>
        <pc:spChg chg="add mod">
          <ac:chgData name="Jesús Galán" userId="a1d5ec7028f3643d" providerId="LiveId" clId="{54676AA8-E1BE-494D-A2CF-282DC8D791D1}" dt="2024-09-13T17:58:38.976" v="2932"/>
          <ac:spMkLst>
            <pc:docMk/>
            <pc:sldMk cId="4118959570" sldId="511"/>
            <ac:spMk id="10" creationId="{F9A66293-9B00-4D52-49E8-0EC6E1226671}"/>
          </ac:spMkLst>
        </pc:spChg>
        <pc:spChg chg="add mod">
          <ac:chgData name="Jesús Galán" userId="a1d5ec7028f3643d" providerId="LiveId" clId="{54676AA8-E1BE-494D-A2CF-282DC8D791D1}" dt="2024-09-15T16:45:45.973" v="3065" actId="20577"/>
          <ac:spMkLst>
            <pc:docMk/>
            <pc:sldMk cId="4118959570" sldId="511"/>
            <ac:spMk id="11" creationId="{ADB30C39-4238-09CF-4876-8A3E21FE152B}"/>
          </ac:spMkLst>
        </pc:spChg>
        <pc:spChg chg="add del mod ord">
          <ac:chgData name="Jesús Galán" userId="a1d5ec7028f3643d" providerId="LiveId" clId="{54676AA8-E1BE-494D-A2CF-282DC8D791D1}" dt="2024-09-13T17:58:23.790" v="2927" actId="478"/>
          <ac:spMkLst>
            <pc:docMk/>
            <pc:sldMk cId="4118959570" sldId="511"/>
            <ac:spMk id="14" creationId="{82F6B304-52A6-9C56-BB33-75F6F049E466}"/>
          </ac:spMkLst>
        </pc:spChg>
        <pc:picChg chg="add mod">
          <ac:chgData name="Jesús Galán" userId="a1d5ec7028f3643d" providerId="LiveId" clId="{54676AA8-E1BE-494D-A2CF-282DC8D791D1}" dt="2024-09-11T16:23:05.553" v="94"/>
          <ac:picMkLst>
            <pc:docMk/>
            <pc:sldMk cId="4118959570" sldId="511"/>
            <ac:picMk id="8" creationId="{A468D3E4-1EA8-C4C2-07C4-CDB1EE76173E}"/>
          </ac:picMkLst>
        </pc:picChg>
        <pc:picChg chg="del">
          <ac:chgData name="Jesús Galán" userId="a1d5ec7028f3643d" providerId="LiveId" clId="{54676AA8-E1BE-494D-A2CF-282DC8D791D1}" dt="2024-09-11T16:23:04.817" v="93" actId="478"/>
          <ac:picMkLst>
            <pc:docMk/>
            <pc:sldMk cId="4118959570" sldId="511"/>
            <ac:picMk id="10" creationId="{D15E70D3-FEAD-A8C8-AF30-7226A699D3E0}"/>
          </ac:picMkLst>
        </pc:picChg>
      </pc:sldChg>
      <pc:sldChg chg="addSp delSp modSp mod ord">
        <pc:chgData name="Jesús Galán" userId="a1d5ec7028f3643d" providerId="LiveId" clId="{54676AA8-E1BE-494D-A2CF-282DC8D791D1}" dt="2024-09-13T17:57:00.538" v="2903"/>
        <pc:sldMkLst>
          <pc:docMk/>
          <pc:sldMk cId="1145744177" sldId="515"/>
        </pc:sldMkLst>
        <pc:spChg chg="del">
          <ac:chgData name="Jesús Galán" userId="a1d5ec7028f3643d" providerId="LiveId" clId="{54676AA8-E1BE-494D-A2CF-282DC8D791D1}" dt="2024-09-12T23:25:44.469" v="1370" actId="478"/>
          <ac:spMkLst>
            <pc:docMk/>
            <pc:sldMk cId="1145744177" sldId="515"/>
            <ac:spMk id="6" creationId="{7787CF3B-06F7-3CE4-E137-E366F1A9ACCE}"/>
          </ac:spMkLst>
        </pc:spChg>
        <pc:spChg chg="mod">
          <ac:chgData name="Jesús Galán" userId="a1d5ec7028f3643d" providerId="LiveId" clId="{54676AA8-E1BE-494D-A2CF-282DC8D791D1}" dt="2024-09-13T17:57:00.538" v="2903"/>
          <ac:spMkLst>
            <pc:docMk/>
            <pc:sldMk cId="1145744177" sldId="515"/>
            <ac:spMk id="7" creationId="{EA18BA7B-0F52-3643-D878-0DFCC832D23B}"/>
          </ac:spMkLst>
        </pc:spChg>
        <pc:spChg chg="del">
          <ac:chgData name="Jesús Galán" userId="a1d5ec7028f3643d" providerId="LiveId" clId="{54676AA8-E1BE-494D-A2CF-282DC8D791D1}" dt="2024-09-12T23:25:44.469" v="1370" actId="478"/>
          <ac:spMkLst>
            <pc:docMk/>
            <pc:sldMk cId="1145744177" sldId="515"/>
            <ac:spMk id="13" creationId="{F6C69149-3046-19B4-3E78-C8079E6BDB58}"/>
          </ac:spMkLst>
        </pc:spChg>
        <pc:spChg chg="del">
          <ac:chgData name="Jesús Galán" userId="a1d5ec7028f3643d" providerId="LiveId" clId="{54676AA8-E1BE-494D-A2CF-282DC8D791D1}" dt="2024-09-12T23:25:44.469" v="1370" actId="478"/>
          <ac:spMkLst>
            <pc:docMk/>
            <pc:sldMk cId="1145744177" sldId="515"/>
            <ac:spMk id="14" creationId="{82F6B304-52A6-9C56-BB33-75F6F049E466}"/>
          </ac:spMkLst>
        </pc:spChg>
        <pc:picChg chg="add mod">
          <ac:chgData name="Jesús Galán" userId="a1d5ec7028f3643d" providerId="LiveId" clId="{54676AA8-E1BE-494D-A2CF-282DC8D791D1}" dt="2024-09-11T16:23:09.104" v="98"/>
          <ac:picMkLst>
            <pc:docMk/>
            <pc:sldMk cId="1145744177" sldId="515"/>
            <ac:picMk id="8" creationId="{163FD255-5B50-AB2F-2EA0-3B4BCCC6C9E5}"/>
          </ac:picMkLst>
        </pc:picChg>
        <pc:picChg chg="del">
          <ac:chgData name="Jesús Galán" userId="a1d5ec7028f3643d" providerId="LiveId" clId="{54676AA8-E1BE-494D-A2CF-282DC8D791D1}" dt="2024-09-11T16:23:08.391" v="97" actId="478"/>
          <ac:picMkLst>
            <pc:docMk/>
            <pc:sldMk cId="1145744177" sldId="515"/>
            <ac:picMk id="11" creationId="{74181C8F-C1D5-1E8F-59DF-9F1CA7320C95}"/>
          </ac:picMkLst>
        </pc:picChg>
      </pc:sldChg>
      <pc:sldChg chg="addSp delSp modSp mod">
        <pc:chgData name="Jesús Galán" userId="a1d5ec7028f3643d" providerId="LiveId" clId="{54676AA8-E1BE-494D-A2CF-282DC8D791D1}" dt="2024-09-13T17:56:45.329" v="2901"/>
        <pc:sldMkLst>
          <pc:docMk/>
          <pc:sldMk cId="3054792890" sldId="516"/>
        </pc:sldMkLst>
        <pc:spChg chg="mod">
          <ac:chgData name="Jesús Galán" userId="a1d5ec7028f3643d" providerId="LiveId" clId="{54676AA8-E1BE-494D-A2CF-282DC8D791D1}" dt="2024-09-13T17:56:45.329" v="2901"/>
          <ac:spMkLst>
            <pc:docMk/>
            <pc:sldMk cId="3054792890" sldId="516"/>
            <ac:spMk id="7" creationId="{EA18BA7B-0F52-3643-D878-0DFCC832D23B}"/>
          </ac:spMkLst>
        </pc:spChg>
        <pc:picChg chg="add del mod">
          <ac:chgData name="Jesús Galán" userId="a1d5ec7028f3643d" providerId="LiveId" clId="{54676AA8-E1BE-494D-A2CF-282DC8D791D1}" dt="2024-09-11T16:22:59.885" v="90" actId="21"/>
          <ac:picMkLst>
            <pc:docMk/>
            <pc:sldMk cId="3054792890" sldId="516"/>
            <ac:picMk id="8" creationId="{59314C29-D428-9D5F-55FF-1E2008979AC2}"/>
          </ac:picMkLst>
        </pc:picChg>
        <pc:picChg chg="del">
          <ac:chgData name="Jesús Galán" userId="a1d5ec7028f3643d" providerId="LiveId" clId="{54676AA8-E1BE-494D-A2CF-282DC8D791D1}" dt="2024-09-11T16:23:01.257" v="91" actId="478"/>
          <ac:picMkLst>
            <pc:docMk/>
            <pc:sldMk cId="3054792890" sldId="516"/>
            <ac:picMk id="11" creationId="{8CE78501-7A66-7957-4239-3B1B57B043CD}"/>
          </ac:picMkLst>
        </pc:picChg>
        <pc:picChg chg="add mod">
          <ac:chgData name="Jesús Galán" userId="a1d5ec7028f3643d" providerId="LiveId" clId="{54676AA8-E1BE-494D-A2CF-282DC8D791D1}" dt="2024-09-11T16:23:02.261" v="92"/>
          <ac:picMkLst>
            <pc:docMk/>
            <pc:sldMk cId="3054792890" sldId="516"/>
            <ac:picMk id="19" creationId="{59314C29-D428-9D5F-55FF-1E2008979AC2}"/>
          </ac:picMkLst>
        </pc:picChg>
      </pc:sldChg>
      <pc:sldChg chg="addSp delSp modSp del mod">
        <pc:chgData name="Jesús Galán" userId="a1d5ec7028f3643d" providerId="LiveId" clId="{54676AA8-E1BE-494D-A2CF-282DC8D791D1}" dt="2024-09-12T17:11:24.246" v="1183" actId="47"/>
        <pc:sldMkLst>
          <pc:docMk/>
          <pc:sldMk cId="396269075" sldId="517"/>
        </pc:sldMkLst>
        <pc:spChg chg="mod">
          <ac:chgData name="Jesús Galán" userId="a1d5ec7028f3643d" providerId="LiveId" clId="{54676AA8-E1BE-494D-A2CF-282DC8D791D1}" dt="2024-09-12T08:45:09.303" v="732"/>
          <ac:spMkLst>
            <pc:docMk/>
            <pc:sldMk cId="396269075" sldId="517"/>
            <ac:spMk id="7" creationId="{EA18BA7B-0F52-3643-D878-0DFCC832D23B}"/>
          </ac:spMkLst>
        </pc:spChg>
        <pc:picChg chg="del">
          <ac:chgData name="Jesús Galán" userId="a1d5ec7028f3643d" providerId="LiveId" clId="{54676AA8-E1BE-494D-A2CF-282DC8D791D1}" dt="2024-09-11T16:23:06.715" v="95" actId="478"/>
          <ac:picMkLst>
            <pc:docMk/>
            <pc:sldMk cId="396269075" sldId="517"/>
            <ac:picMk id="6" creationId="{D4F8677E-2A86-5B5A-75C9-D688A7DAD19C}"/>
          </ac:picMkLst>
        </pc:picChg>
        <pc:picChg chg="add mod">
          <ac:chgData name="Jesús Galán" userId="a1d5ec7028f3643d" providerId="LiveId" clId="{54676AA8-E1BE-494D-A2CF-282DC8D791D1}" dt="2024-09-11T16:23:07.259" v="96"/>
          <ac:picMkLst>
            <pc:docMk/>
            <pc:sldMk cId="396269075" sldId="517"/>
            <ac:picMk id="8" creationId="{99680D1F-073B-8727-04A6-E2A10F826EAA}"/>
          </ac:picMkLst>
        </pc:picChg>
      </pc:sldChg>
      <pc:sldChg chg="addSp delSp modSp mod ord">
        <pc:chgData name="Jesús Galán" userId="a1d5ec7028f3643d" providerId="LiveId" clId="{54676AA8-E1BE-494D-A2CF-282DC8D791D1}" dt="2024-09-16T23:10:17.317" v="3447" actId="21"/>
        <pc:sldMkLst>
          <pc:docMk/>
          <pc:sldMk cId="1283378288" sldId="518"/>
        </pc:sldMkLst>
        <pc:spChg chg="del mod">
          <ac:chgData name="Jesús Galán" userId="a1d5ec7028f3643d" providerId="LiveId" clId="{54676AA8-E1BE-494D-A2CF-282DC8D791D1}" dt="2024-09-16T21:38:18.456" v="3268" actId="478"/>
          <ac:spMkLst>
            <pc:docMk/>
            <pc:sldMk cId="1283378288" sldId="518"/>
            <ac:spMk id="6" creationId="{7787CF3B-06F7-3CE4-E137-E366F1A9ACCE}"/>
          </ac:spMkLst>
        </pc:spChg>
        <pc:spChg chg="mod">
          <ac:chgData name="Jesús Galán" userId="a1d5ec7028f3643d" providerId="LiveId" clId="{54676AA8-E1BE-494D-A2CF-282DC8D791D1}" dt="2024-09-13T17:59:21.896" v="2941" actId="20577"/>
          <ac:spMkLst>
            <pc:docMk/>
            <pc:sldMk cId="1283378288" sldId="518"/>
            <ac:spMk id="7" creationId="{EA18BA7B-0F52-3643-D878-0DFCC832D23B}"/>
          </ac:spMkLst>
        </pc:spChg>
        <pc:spChg chg="mod">
          <ac:chgData name="Jesús Galán" userId="a1d5ec7028f3643d" providerId="LiveId" clId="{54676AA8-E1BE-494D-A2CF-282DC8D791D1}" dt="2024-09-16T22:00:04.537" v="3388" actId="20577"/>
          <ac:spMkLst>
            <pc:docMk/>
            <pc:sldMk cId="1283378288" sldId="518"/>
            <ac:spMk id="9" creationId="{33066BF3-1E1F-FC8A-F9E3-4EAA558FF833}"/>
          </ac:spMkLst>
        </pc:spChg>
        <pc:spChg chg="add del mod">
          <ac:chgData name="Jesús Galán" userId="a1d5ec7028f3643d" providerId="LiveId" clId="{54676AA8-E1BE-494D-A2CF-282DC8D791D1}" dt="2024-09-16T23:08:53.916" v="3431" actId="21"/>
          <ac:spMkLst>
            <pc:docMk/>
            <pc:sldMk cId="1283378288" sldId="518"/>
            <ac:spMk id="10" creationId="{206CA28D-E16C-907C-67FE-500DAF2AEFCB}"/>
          </ac:spMkLst>
        </pc:spChg>
        <pc:spChg chg="del">
          <ac:chgData name="Jesús Galán" userId="a1d5ec7028f3643d" providerId="LiveId" clId="{54676AA8-E1BE-494D-A2CF-282DC8D791D1}" dt="2024-09-16T21:38:28.062" v="3269" actId="478"/>
          <ac:spMkLst>
            <pc:docMk/>
            <pc:sldMk cId="1283378288" sldId="518"/>
            <ac:spMk id="13" creationId="{F6C69149-3046-19B4-3E78-C8079E6BDB58}"/>
          </ac:spMkLst>
        </pc:spChg>
        <pc:spChg chg="del mod">
          <ac:chgData name="Jesús Galán" userId="a1d5ec7028f3643d" providerId="LiveId" clId="{54676AA8-E1BE-494D-A2CF-282DC8D791D1}" dt="2024-09-16T21:38:18.456" v="3268" actId="478"/>
          <ac:spMkLst>
            <pc:docMk/>
            <pc:sldMk cId="1283378288" sldId="518"/>
            <ac:spMk id="14" creationId="{82F6B304-52A6-9C56-BB33-75F6F049E466}"/>
          </ac:spMkLst>
        </pc:spChg>
        <pc:spChg chg="add del mod">
          <ac:chgData name="Jesús Galán" userId="a1d5ec7028f3643d" providerId="LiveId" clId="{54676AA8-E1BE-494D-A2CF-282DC8D791D1}" dt="2024-09-16T21:59:47.818" v="3381" actId="21"/>
          <ac:spMkLst>
            <pc:docMk/>
            <pc:sldMk cId="1283378288" sldId="518"/>
            <ac:spMk id="15" creationId="{B0C1B57B-8D1B-0C13-60DC-A1D4905A6D1E}"/>
          </ac:spMkLst>
        </pc:spChg>
        <pc:spChg chg="add del mod">
          <ac:chgData name="Jesús Galán" userId="a1d5ec7028f3643d" providerId="LiveId" clId="{54676AA8-E1BE-494D-A2CF-282DC8D791D1}" dt="2024-09-16T23:08:40.711" v="3429" actId="478"/>
          <ac:spMkLst>
            <pc:docMk/>
            <pc:sldMk cId="1283378288" sldId="518"/>
            <ac:spMk id="16" creationId="{B0C1B57B-8D1B-0C13-60DC-A1D4905A6D1E}"/>
          </ac:spMkLst>
        </pc:spChg>
        <pc:spChg chg="add del mod">
          <ac:chgData name="Jesús Galán" userId="a1d5ec7028f3643d" providerId="LiveId" clId="{54676AA8-E1BE-494D-A2CF-282DC8D791D1}" dt="2024-09-16T22:41:30.586" v="3412" actId="478"/>
          <ac:spMkLst>
            <pc:docMk/>
            <pc:sldMk cId="1283378288" sldId="518"/>
            <ac:spMk id="24" creationId="{1D1FB43D-30FD-AC09-0EA0-18A876FD8B78}"/>
          </ac:spMkLst>
        </pc:spChg>
        <pc:spChg chg="add del mod">
          <ac:chgData name="Jesús Galán" userId="a1d5ec7028f3643d" providerId="LiveId" clId="{54676AA8-E1BE-494D-A2CF-282DC8D791D1}" dt="2024-09-16T23:08:00.425" v="3425" actId="478"/>
          <ac:spMkLst>
            <pc:docMk/>
            <pc:sldMk cId="1283378288" sldId="518"/>
            <ac:spMk id="25" creationId="{11CA110F-C0D6-7577-F601-EE0CF316A167}"/>
          </ac:spMkLst>
        </pc:spChg>
        <pc:spChg chg="add mod">
          <ac:chgData name="Jesús Galán" userId="a1d5ec7028f3643d" providerId="LiveId" clId="{54676AA8-E1BE-494D-A2CF-282DC8D791D1}" dt="2024-09-16T23:08:56.298" v="3432"/>
          <ac:spMkLst>
            <pc:docMk/>
            <pc:sldMk cId="1283378288" sldId="518"/>
            <ac:spMk id="27" creationId="{206CA28D-E16C-907C-67FE-500DAF2AEFCB}"/>
          </ac:spMkLst>
        </pc:spChg>
        <pc:grpChg chg="del">
          <ac:chgData name="Jesús Galán" userId="a1d5ec7028f3643d" providerId="LiveId" clId="{54676AA8-E1BE-494D-A2CF-282DC8D791D1}" dt="2024-09-12T17:12:47.464" v="1186" actId="478"/>
          <ac:grpSpMkLst>
            <pc:docMk/>
            <pc:sldMk cId="1283378288" sldId="518"/>
            <ac:grpSpMk id="16" creationId="{92455DFC-CC24-9D1A-0F70-848B4CA2179A}"/>
          </ac:grpSpMkLst>
        </pc:grpChg>
        <pc:grpChg chg="add del mod">
          <ac:chgData name="Jesús Galán" userId="a1d5ec7028f3643d" providerId="LiveId" clId="{54676AA8-E1BE-494D-A2CF-282DC8D791D1}" dt="2024-09-16T21:37:58.309" v="3265" actId="478"/>
          <ac:grpSpMkLst>
            <pc:docMk/>
            <pc:sldMk cId="1283378288" sldId="518"/>
            <ac:grpSpMk id="21" creationId="{34D7201D-3DC1-74F7-C711-6A7CA2A0FC02}"/>
          </ac:grpSpMkLst>
        </pc:grpChg>
        <pc:picChg chg="add mod">
          <ac:chgData name="Jesús Galán" userId="a1d5ec7028f3643d" providerId="LiveId" clId="{54676AA8-E1BE-494D-A2CF-282DC8D791D1}" dt="2024-09-11T16:23:11.573" v="100"/>
          <ac:picMkLst>
            <pc:docMk/>
            <pc:sldMk cId="1283378288" sldId="518"/>
            <ac:picMk id="8" creationId="{9A3E9A43-E9D7-D954-174F-73F007DF1661}"/>
          </ac:picMkLst>
        </pc:picChg>
        <pc:picChg chg="add del">
          <ac:chgData name="Jesús Galán" userId="a1d5ec7028f3643d" providerId="LiveId" clId="{54676AA8-E1BE-494D-A2CF-282DC8D791D1}" dt="2024-09-16T21:21:41.934" v="3262" actId="478"/>
          <ac:picMkLst>
            <pc:docMk/>
            <pc:sldMk cId="1283378288" sldId="518"/>
            <ac:picMk id="11" creationId="{2A6926C4-5643-1F89-58DF-C4F93A4EDCBB}"/>
          </ac:picMkLst>
        </pc:picChg>
        <pc:picChg chg="mod">
          <ac:chgData name="Jesús Galán" userId="a1d5ec7028f3643d" providerId="LiveId" clId="{54676AA8-E1BE-494D-A2CF-282DC8D791D1}" dt="2024-09-16T21:21:41.934" v="3262" actId="478"/>
          <ac:picMkLst>
            <pc:docMk/>
            <pc:sldMk cId="1283378288" sldId="518"/>
            <ac:picMk id="19" creationId="{8F2372C7-5468-AE78-92D6-3C2B412AC54E}"/>
          </ac:picMkLst>
        </pc:picChg>
        <pc:picChg chg="del">
          <ac:chgData name="Jesús Galán" userId="a1d5ec7028f3643d" providerId="LiveId" clId="{54676AA8-E1BE-494D-A2CF-282DC8D791D1}" dt="2024-09-11T16:23:10.862" v="99" actId="478"/>
          <ac:picMkLst>
            <pc:docMk/>
            <pc:sldMk cId="1283378288" sldId="518"/>
            <ac:picMk id="25" creationId="{9AFD362C-B6B5-A870-9AB2-67A53B8D6BA2}"/>
          </ac:picMkLst>
        </pc:picChg>
        <pc:picChg chg="add mod">
          <ac:chgData name="Jesús Galán" userId="a1d5ec7028f3643d" providerId="LiveId" clId="{54676AA8-E1BE-494D-A2CF-282DC8D791D1}" dt="2024-09-16T23:08:56.298" v="3432"/>
          <ac:picMkLst>
            <pc:docMk/>
            <pc:sldMk cId="1283378288" sldId="518"/>
            <ac:picMk id="26" creationId="{B251E202-ECD6-9C09-BC3B-CE9C129B66EF}"/>
          </ac:picMkLst>
        </pc:picChg>
        <pc:picChg chg="add del mod">
          <ac:chgData name="Jesús Galán" userId="a1d5ec7028f3643d" providerId="LiveId" clId="{54676AA8-E1BE-494D-A2CF-282DC8D791D1}" dt="2024-09-16T23:10:17.317" v="3447" actId="21"/>
          <ac:picMkLst>
            <pc:docMk/>
            <pc:sldMk cId="1283378288" sldId="518"/>
            <ac:picMk id="28" creationId="{FF12F5BA-CCB0-59CD-4A86-A9F6BDA7F30E}"/>
          </ac:picMkLst>
        </pc:picChg>
        <pc:picChg chg="add">
          <ac:chgData name="Jesús Galán" userId="a1d5ec7028f3643d" providerId="LiveId" clId="{54676AA8-E1BE-494D-A2CF-282DC8D791D1}" dt="2024-09-16T21:37:41.876" v="3263"/>
          <ac:picMkLst>
            <pc:docMk/>
            <pc:sldMk cId="1283378288" sldId="518"/>
            <ac:picMk id="1026" creationId="{24639F3F-D024-1082-A94B-389FB425FD23}"/>
          </ac:picMkLst>
        </pc:picChg>
        <pc:picChg chg="add del mod">
          <ac:chgData name="Jesús Galán" userId="a1d5ec7028f3643d" providerId="LiveId" clId="{54676AA8-E1BE-494D-A2CF-282DC8D791D1}" dt="2024-09-16T23:08:53.916" v="3431" actId="21"/>
          <ac:picMkLst>
            <pc:docMk/>
            <pc:sldMk cId="1283378288" sldId="518"/>
            <ac:picMk id="1028" creationId="{B251E202-ECD6-9C09-BC3B-CE9C129B66EF}"/>
          </ac:picMkLst>
        </pc:picChg>
      </pc:sldChg>
      <pc:sldChg chg="addSp delSp modSp mod">
        <pc:chgData name="Jesús Galán" userId="a1d5ec7028f3643d" providerId="LiveId" clId="{54676AA8-E1BE-494D-A2CF-282DC8D791D1}" dt="2024-09-13T17:59:39.160" v="2946"/>
        <pc:sldMkLst>
          <pc:docMk/>
          <pc:sldMk cId="2260915985" sldId="519"/>
        </pc:sldMkLst>
        <pc:spChg chg="mod">
          <ac:chgData name="Jesús Galán" userId="a1d5ec7028f3643d" providerId="LiveId" clId="{54676AA8-E1BE-494D-A2CF-282DC8D791D1}" dt="2024-09-13T17:59:39.160" v="2946"/>
          <ac:spMkLst>
            <pc:docMk/>
            <pc:sldMk cId="2260915985" sldId="519"/>
            <ac:spMk id="7" creationId="{EA18BA7B-0F52-3643-D878-0DFCC832D23B}"/>
          </ac:spMkLst>
        </pc:spChg>
        <pc:picChg chg="del">
          <ac:chgData name="Jesús Galán" userId="a1d5ec7028f3643d" providerId="LiveId" clId="{54676AA8-E1BE-494D-A2CF-282DC8D791D1}" dt="2024-09-11T16:21:49.018" v="66" actId="478"/>
          <ac:picMkLst>
            <pc:docMk/>
            <pc:sldMk cId="2260915985" sldId="519"/>
            <ac:picMk id="6" creationId="{828B3C50-1E95-BAEC-01FA-FBF408E33677}"/>
          </ac:picMkLst>
        </pc:picChg>
        <pc:picChg chg="add mod">
          <ac:chgData name="Jesús Galán" userId="a1d5ec7028f3643d" providerId="LiveId" clId="{54676AA8-E1BE-494D-A2CF-282DC8D791D1}" dt="2024-09-11T16:21:49.703" v="67"/>
          <ac:picMkLst>
            <pc:docMk/>
            <pc:sldMk cId="2260915985" sldId="519"/>
            <ac:picMk id="8" creationId="{9216FCE2-00C6-98A3-6821-D4D5D89B49BA}"/>
          </ac:picMkLst>
        </pc:picChg>
      </pc:sldChg>
      <pc:sldChg chg="addSp delSp mod">
        <pc:chgData name="Jesús Galán" userId="a1d5ec7028f3643d" providerId="LiveId" clId="{54676AA8-E1BE-494D-A2CF-282DC8D791D1}" dt="2024-09-16T22:40:24.445" v="3401" actId="21"/>
        <pc:sldMkLst>
          <pc:docMk/>
          <pc:sldMk cId="3505060532" sldId="521"/>
        </pc:sldMkLst>
        <pc:spChg chg="add del">
          <ac:chgData name="Jesús Galán" userId="a1d5ec7028f3643d" providerId="LiveId" clId="{54676AA8-E1BE-494D-A2CF-282DC8D791D1}" dt="2024-09-16T22:40:24.445" v="3401" actId="21"/>
          <ac:spMkLst>
            <pc:docMk/>
            <pc:sldMk cId="3505060532" sldId="521"/>
            <ac:spMk id="2" creationId="{1D1FB43D-30FD-AC09-0EA0-18A876FD8B78}"/>
          </ac:spMkLst>
        </pc:spChg>
      </pc:sldChg>
      <pc:sldChg chg="del">
        <pc:chgData name="Jesús Galán" userId="a1d5ec7028f3643d" providerId="LiveId" clId="{54676AA8-E1BE-494D-A2CF-282DC8D791D1}" dt="2024-09-12T09:49:17.599" v="858" actId="47"/>
        <pc:sldMkLst>
          <pc:docMk/>
          <pc:sldMk cId="2917158907" sldId="522"/>
        </pc:sldMkLst>
      </pc:sldChg>
      <pc:sldChg chg="del ord">
        <pc:chgData name="Jesús Galán" userId="a1d5ec7028f3643d" providerId="LiveId" clId="{54676AA8-E1BE-494D-A2CF-282DC8D791D1}" dt="2024-09-11T16:29:55.249" v="122" actId="47"/>
        <pc:sldMkLst>
          <pc:docMk/>
          <pc:sldMk cId="306109522" sldId="523"/>
        </pc:sldMkLst>
      </pc:sldChg>
      <pc:sldChg chg="addSp delSp modSp mod">
        <pc:chgData name="Jesús Galán" userId="a1d5ec7028f3643d" providerId="LiveId" clId="{54676AA8-E1BE-494D-A2CF-282DC8D791D1}" dt="2024-09-13T17:59:32.903" v="2945" actId="20577"/>
        <pc:sldMkLst>
          <pc:docMk/>
          <pc:sldMk cId="136553438" sldId="526"/>
        </pc:sldMkLst>
        <pc:spChg chg="mod">
          <ac:chgData name="Jesús Galán" userId="a1d5ec7028f3643d" providerId="LiveId" clId="{54676AA8-E1BE-494D-A2CF-282DC8D791D1}" dt="2024-09-13T17:59:32.903" v="2945" actId="20577"/>
          <ac:spMkLst>
            <pc:docMk/>
            <pc:sldMk cId="136553438" sldId="526"/>
            <ac:spMk id="7" creationId="{EA18BA7B-0F52-3643-D878-0DFCC832D23B}"/>
          </ac:spMkLst>
        </pc:spChg>
        <pc:picChg chg="del">
          <ac:chgData name="Jesús Galán" userId="a1d5ec7028f3643d" providerId="LiveId" clId="{54676AA8-E1BE-494D-A2CF-282DC8D791D1}" dt="2024-09-11T16:21:47.327" v="64" actId="478"/>
          <ac:picMkLst>
            <pc:docMk/>
            <pc:sldMk cId="136553438" sldId="526"/>
            <ac:picMk id="5" creationId="{7A50F266-9BD8-4ECD-4552-14271EBDE6BF}"/>
          </ac:picMkLst>
        </pc:picChg>
        <pc:picChg chg="add mod">
          <ac:chgData name="Jesús Galán" userId="a1d5ec7028f3643d" providerId="LiveId" clId="{54676AA8-E1BE-494D-A2CF-282DC8D791D1}" dt="2024-09-11T16:21:47.710" v="65"/>
          <ac:picMkLst>
            <pc:docMk/>
            <pc:sldMk cId="136553438" sldId="526"/>
            <ac:picMk id="6" creationId="{6E4F31D3-C8C5-983A-5FD8-6AD301D152DB}"/>
          </ac:picMkLst>
        </pc:picChg>
      </pc:sldChg>
      <pc:sldChg chg="modTransition">
        <pc:chgData name="Jesús Galán" userId="a1d5ec7028f3643d" providerId="LiveId" clId="{54676AA8-E1BE-494D-A2CF-282DC8D791D1}" dt="2024-09-13T10:35:36.822" v="2236"/>
        <pc:sldMkLst>
          <pc:docMk/>
          <pc:sldMk cId="3300109177" sldId="528"/>
        </pc:sldMkLst>
      </pc:sldChg>
      <pc:sldChg chg="ord">
        <pc:chgData name="Jesús Galán" userId="a1d5ec7028f3643d" providerId="LiveId" clId="{54676AA8-E1BE-494D-A2CF-282DC8D791D1}" dt="2024-09-11T17:24:28.274" v="296"/>
        <pc:sldMkLst>
          <pc:docMk/>
          <pc:sldMk cId="666248094" sldId="529"/>
        </pc:sldMkLst>
      </pc:sldChg>
      <pc:sldChg chg="del">
        <pc:chgData name="Jesús Galán" userId="a1d5ec7028f3643d" providerId="LiveId" clId="{54676AA8-E1BE-494D-A2CF-282DC8D791D1}" dt="2024-09-12T09:49:17.599" v="858" actId="47"/>
        <pc:sldMkLst>
          <pc:docMk/>
          <pc:sldMk cId="2223805641" sldId="531"/>
        </pc:sldMkLst>
      </pc:sldChg>
      <pc:sldChg chg="del modTransition">
        <pc:chgData name="Jesús Galán" userId="a1d5ec7028f3643d" providerId="LiveId" clId="{54676AA8-E1BE-494D-A2CF-282DC8D791D1}" dt="2024-09-12T09:49:17.599" v="858" actId="47"/>
        <pc:sldMkLst>
          <pc:docMk/>
          <pc:sldMk cId="2326430664" sldId="532"/>
        </pc:sldMkLst>
      </pc:sldChg>
      <pc:sldChg chg="addSp delSp modSp mod">
        <pc:chgData name="Jesús Galán" userId="a1d5ec7028f3643d" providerId="LiveId" clId="{54676AA8-E1BE-494D-A2CF-282DC8D791D1}" dt="2024-09-12T15:15:13.450" v="1077" actId="478"/>
        <pc:sldMkLst>
          <pc:docMk/>
          <pc:sldMk cId="3504121184" sldId="533"/>
        </pc:sldMkLst>
        <pc:spChg chg="add mod">
          <ac:chgData name="Jesús Galán" userId="a1d5ec7028f3643d" providerId="LiveId" clId="{54676AA8-E1BE-494D-A2CF-282DC8D791D1}" dt="2024-09-12T15:14:25.702" v="1069"/>
          <ac:spMkLst>
            <pc:docMk/>
            <pc:sldMk cId="3504121184" sldId="533"/>
            <ac:spMk id="2" creationId="{85ACD814-326F-F7CA-4CD2-D37DFFC068F7}"/>
          </ac:spMkLst>
        </pc:spChg>
        <pc:spChg chg="add mod">
          <ac:chgData name="Jesús Galán" userId="a1d5ec7028f3643d" providerId="LiveId" clId="{54676AA8-E1BE-494D-A2CF-282DC8D791D1}" dt="2024-09-12T15:14:25.702" v="1069"/>
          <ac:spMkLst>
            <pc:docMk/>
            <pc:sldMk cId="3504121184" sldId="533"/>
            <ac:spMk id="3" creationId="{33DAA998-6CA0-28AB-BC8B-6B42669F7694}"/>
          </ac:spMkLst>
        </pc:spChg>
        <pc:spChg chg="add mod">
          <ac:chgData name="Jesús Galán" userId="a1d5ec7028f3643d" providerId="LiveId" clId="{54676AA8-E1BE-494D-A2CF-282DC8D791D1}" dt="2024-09-12T15:14:25.702" v="1069"/>
          <ac:spMkLst>
            <pc:docMk/>
            <pc:sldMk cId="3504121184" sldId="533"/>
            <ac:spMk id="7" creationId="{E695248F-3554-376E-1EB2-07297771923D}"/>
          </ac:spMkLst>
        </pc:spChg>
        <pc:spChg chg="add del mod">
          <ac:chgData name="Jesús Galán" userId="a1d5ec7028f3643d" providerId="LiveId" clId="{54676AA8-E1BE-494D-A2CF-282DC8D791D1}" dt="2024-09-12T15:14:41.557" v="1073" actId="478"/>
          <ac:spMkLst>
            <pc:docMk/>
            <pc:sldMk cId="3504121184" sldId="533"/>
            <ac:spMk id="8" creationId="{BE3BE634-EBA8-F4AB-26B3-F41810845EA7}"/>
          </ac:spMkLst>
        </pc:spChg>
        <pc:spChg chg="add del mod">
          <ac:chgData name="Jesús Galán" userId="a1d5ec7028f3643d" providerId="LiveId" clId="{54676AA8-E1BE-494D-A2CF-282DC8D791D1}" dt="2024-09-12T15:14:41.557" v="1073" actId="478"/>
          <ac:spMkLst>
            <pc:docMk/>
            <pc:sldMk cId="3504121184" sldId="533"/>
            <ac:spMk id="10" creationId="{9F881B3A-52D7-CF92-128E-9EC2AF43546A}"/>
          </ac:spMkLst>
        </pc:spChg>
        <pc:spChg chg="add del mod">
          <ac:chgData name="Jesús Galán" userId="a1d5ec7028f3643d" providerId="LiveId" clId="{54676AA8-E1BE-494D-A2CF-282DC8D791D1}" dt="2024-09-12T15:14:41.557" v="1073" actId="478"/>
          <ac:spMkLst>
            <pc:docMk/>
            <pc:sldMk cId="3504121184" sldId="533"/>
            <ac:spMk id="11" creationId="{013B68D7-5F57-9126-D4D4-E5FB84C08473}"/>
          </ac:spMkLst>
        </pc:spChg>
        <pc:spChg chg="add mod">
          <ac:chgData name="Jesús Galán" userId="a1d5ec7028f3643d" providerId="LiveId" clId="{54676AA8-E1BE-494D-A2CF-282DC8D791D1}" dt="2024-09-12T15:15:09.697" v="1076" actId="1076"/>
          <ac:spMkLst>
            <pc:docMk/>
            <pc:sldMk cId="3504121184" sldId="533"/>
            <ac:spMk id="13" creationId="{0A268AB4-D08D-E808-3DBC-FC3AE7A695AC}"/>
          </ac:spMkLst>
        </pc:spChg>
        <pc:spChg chg="add del mod">
          <ac:chgData name="Jesús Galán" userId="a1d5ec7028f3643d" providerId="LiveId" clId="{54676AA8-E1BE-494D-A2CF-282DC8D791D1}" dt="2024-09-12T15:15:13.450" v="1077" actId="478"/>
          <ac:spMkLst>
            <pc:docMk/>
            <pc:sldMk cId="3504121184" sldId="533"/>
            <ac:spMk id="14" creationId="{14B08B20-57A5-2F0C-1B8B-AC0D86CB9220}"/>
          </ac:spMkLst>
        </pc:spChg>
        <pc:spChg chg="add del mod">
          <ac:chgData name="Jesús Galán" userId="a1d5ec7028f3643d" providerId="LiveId" clId="{54676AA8-E1BE-494D-A2CF-282DC8D791D1}" dt="2024-09-12T15:15:13.450" v="1077" actId="478"/>
          <ac:spMkLst>
            <pc:docMk/>
            <pc:sldMk cId="3504121184" sldId="533"/>
            <ac:spMk id="15" creationId="{B11D9850-72CE-1AA6-CA92-314277EB853A}"/>
          </ac:spMkLst>
        </pc:spChg>
        <pc:spChg chg="add del">
          <ac:chgData name="Jesús Galán" userId="a1d5ec7028f3643d" providerId="LiveId" clId="{54676AA8-E1BE-494D-A2CF-282DC8D791D1}" dt="2024-09-12T15:14:34.503" v="1071" actId="478"/>
          <ac:spMkLst>
            <pc:docMk/>
            <pc:sldMk cId="3504121184" sldId="533"/>
            <ac:spMk id="98" creationId="{4232A509-E8D1-A40C-A0B0-B6AE97842982}"/>
          </ac:spMkLst>
        </pc:spChg>
        <pc:picChg chg="add mod">
          <ac:chgData name="Jesús Galán" userId="a1d5ec7028f3643d" providerId="LiveId" clId="{54676AA8-E1BE-494D-A2CF-282DC8D791D1}" dt="2024-09-12T15:15:09.697" v="1076" actId="1076"/>
          <ac:picMkLst>
            <pc:docMk/>
            <pc:sldMk cId="3504121184" sldId="533"/>
            <ac:picMk id="12" creationId="{6F7806C3-36EA-B40B-E54D-ADA8D74727A7}"/>
          </ac:picMkLst>
        </pc:picChg>
        <pc:picChg chg="add del">
          <ac:chgData name="Jesús Galán" userId="a1d5ec7028f3643d" providerId="LiveId" clId="{54676AA8-E1BE-494D-A2CF-282DC8D791D1}" dt="2024-09-12T15:14:43.933" v="1074" actId="478"/>
          <ac:picMkLst>
            <pc:docMk/>
            <pc:sldMk cId="3504121184" sldId="533"/>
            <ac:picMk id="97" creationId="{809BCCA9-7E5F-A2AD-B59B-FC15E69B69C4}"/>
          </ac:picMkLst>
        </pc:picChg>
      </pc:sldChg>
      <pc:sldChg chg="addSp delSp modSp mod">
        <pc:chgData name="Jesús Galán" userId="a1d5ec7028f3643d" providerId="LiveId" clId="{54676AA8-E1BE-494D-A2CF-282DC8D791D1}" dt="2024-09-12T15:16:28.818" v="1089" actId="1076"/>
        <pc:sldMkLst>
          <pc:docMk/>
          <pc:sldMk cId="1048738796" sldId="536"/>
        </pc:sldMkLst>
        <pc:spChg chg="add mod">
          <ac:chgData name="Jesús Galán" userId="a1d5ec7028f3643d" providerId="LiveId" clId="{54676AA8-E1BE-494D-A2CF-282DC8D791D1}" dt="2024-09-12T15:16:28.818" v="1089" actId="1076"/>
          <ac:spMkLst>
            <pc:docMk/>
            <pc:sldMk cId="1048738796" sldId="536"/>
            <ac:spMk id="7" creationId="{FD9DB091-988D-F760-656C-84E9E4E3EB41}"/>
          </ac:spMkLst>
        </pc:spChg>
        <pc:spChg chg="add mod">
          <ac:chgData name="Jesús Galán" userId="a1d5ec7028f3643d" providerId="LiveId" clId="{54676AA8-E1BE-494D-A2CF-282DC8D791D1}" dt="2024-09-12T15:16:28.818" v="1089" actId="1076"/>
          <ac:spMkLst>
            <pc:docMk/>
            <pc:sldMk cId="1048738796" sldId="536"/>
            <ac:spMk id="8" creationId="{9E1ACBFC-F71E-1B92-81D5-F858562AD9E5}"/>
          </ac:spMkLst>
        </pc:spChg>
        <pc:spChg chg="add mod">
          <ac:chgData name="Jesús Galán" userId="a1d5ec7028f3643d" providerId="LiveId" clId="{54676AA8-E1BE-494D-A2CF-282DC8D791D1}" dt="2024-09-12T15:16:28.818" v="1089" actId="1076"/>
          <ac:spMkLst>
            <pc:docMk/>
            <pc:sldMk cId="1048738796" sldId="536"/>
            <ac:spMk id="9" creationId="{86A7A6D1-1278-55DB-ADF9-C7E2EF7139D6}"/>
          </ac:spMkLst>
        </pc:spChg>
        <pc:spChg chg="del mod">
          <ac:chgData name="Jesús Galán" userId="a1d5ec7028f3643d" providerId="LiveId" clId="{54676AA8-E1BE-494D-A2CF-282DC8D791D1}" dt="2024-09-12T15:16:01.980" v="1085" actId="478"/>
          <ac:spMkLst>
            <pc:docMk/>
            <pc:sldMk cId="1048738796" sldId="536"/>
            <ac:spMk id="23" creationId="{D6F40558-1330-B957-89FE-546AF3716DFC}"/>
          </ac:spMkLst>
        </pc:spChg>
        <pc:spChg chg="del">
          <ac:chgData name="Jesús Galán" userId="a1d5ec7028f3643d" providerId="LiveId" clId="{54676AA8-E1BE-494D-A2CF-282DC8D791D1}" dt="2024-09-12T15:15:57.388" v="1084" actId="478"/>
          <ac:spMkLst>
            <pc:docMk/>
            <pc:sldMk cId="1048738796" sldId="536"/>
            <ac:spMk id="24" creationId="{AD175EDE-81F9-B1DD-C38D-4599946DE982}"/>
          </ac:spMkLst>
        </pc:spChg>
        <pc:spChg chg="del">
          <ac:chgData name="Jesús Galán" userId="a1d5ec7028f3643d" providerId="LiveId" clId="{54676AA8-E1BE-494D-A2CF-282DC8D791D1}" dt="2024-09-12T15:15:57.388" v="1084" actId="478"/>
          <ac:spMkLst>
            <pc:docMk/>
            <pc:sldMk cId="1048738796" sldId="536"/>
            <ac:spMk id="25" creationId="{CB843B53-5AE0-F776-9D08-F2439B02923C}"/>
          </ac:spMkLst>
        </pc:spChg>
        <pc:picChg chg="add mod">
          <ac:chgData name="Jesús Galán" userId="a1d5ec7028f3643d" providerId="LiveId" clId="{54676AA8-E1BE-494D-A2CF-282DC8D791D1}" dt="2024-09-12T15:16:28.818" v="1089" actId="1076"/>
          <ac:picMkLst>
            <pc:docMk/>
            <pc:sldMk cId="1048738796" sldId="536"/>
            <ac:picMk id="4" creationId="{4FFA745C-89F3-BCE8-F052-78E7DF73F598}"/>
          </ac:picMkLst>
        </pc:picChg>
        <pc:picChg chg="del">
          <ac:chgData name="Jesús Galán" userId="a1d5ec7028f3643d" providerId="LiveId" clId="{54676AA8-E1BE-494D-A2CF-282DC8D791D1}" dt="2024-09-12T15:15:57.388" v="1084" actId="478"/>
          <ac:picMkLst>
            <pc:docMk/>
            <pc:sldMk cId="1048738796" sldId="536"/>
            <ac:picMk id="22" creationId="{23E7EDB0-CAC0-47D6-79D6-F565B5BFF350}"/>
          </ac:picMkLst>
        </pc:picChg>
      </pc:sldChg>
      <pc:sldChg chg="addSp delSp modSp mod">
        <pc:chgData name="Jesús Galán" userId="a1d5ec7028f3643d" providerId="LiveId" clId="{54676AA8-E1BE-494D-A2CF-282DC8D791D1}" dt="2024-09-13T10:00:21.623" v="2004" actId="21"/>
        <pc:sldMkLst>
          <pc:docMk/>
          <pc:sldMk cId="3203175273" sldId="537"/>
        </pc:sldMkLst>
        <pc:spChg chg="del">
          <ac:chgData name="Jesús Galán" userId="a1d5ec7028f3643d" providerId="LiveId" clId="{54676AA8-E1BE-494D-A2CF-282DC8D791D1}" dt="2024-09-13T10:00:19.621" v="2001"/>
          <ac:spMkLst>
            <pc:docMk/>
            <pc:sldMk cId="3203175273" sldId="537"/>
            <ac:spMk id="5" creationId="{5DACEC3D-7F41-F613-E74E-9A753F56494D}"/>
          </ac:spMkLst>
        </pc:spChg>
        <pc:spChg chg="add mod">
          <ac:chgData name="Jesús Galán" userId="a1d5ec7028f3643d" providerId="LiveId" clId="{54676AA8-E1BE-494D-A2CF-282DC8D791D1}" dt="2024-09-13T10:00:21.623" v="2004" actId="21"/>
          <ac:spMkLst>
            <pc:docMk/>
            <pc:sldMk cId="3203175273" sldId="537"/>
            <ac:spMk id="10" creationId="{3F30D9A5-6680-2649-AB0B-F82B22893922}"/>
          </ac:spMkLst>
        </pc:spChg>
        <pc:picChg chg="add del mod">
          <ac:chgData name="Jesús Galán" userId="a1d5ec7028f3643d" providerId="LiveId" clId="{54676AA8-E1BE-494D-A2CF-282DC8D791D1}" dt="2024-09-13T10:00:21.623" v="2004" actId="21"/>
          <ac:picMkLst>
            <pc:docMk/>
            <pc:sldMk cId="3203175273" sldId="537"/>
            <ac:picMk id="7" creationId="{B0154803-7BFA-69A2-14AF-34B2A5D1B7DC}"/>
          </ac:picMkLst>
        </pc:picChg>
      </pc:sldChg>
      <pc:sldChg chg="addSp delSp modSp mod">
        <pc:chgData name="Jesús Galán" userId="a1d5ec7028f3643d" providerId="LiveId" clId="{54676AA8-E1BE-494D-A2CF-282DC8D791D1}" dt="2024-09-12T18:29:58.146" v="1231" actId="1076"/>
        <pc:sldMkLst>
          <pc:docMk/>
          <pc:sldMk cId="1937855244" sldId="538"/>
        </pc:sldMkLst>
        <pc:picChg chg="add mod">
          <ac:chgData name="Jesús Galán" userId="a1d5ec7028f3643d" providerId="LiveId" clId="{54676AA8-E1BE-494D-A2CF-282DC8D791D1}" dt="2024-09-12T18:29:58.146" v="1231" actId="1076"/>
          <ac:picMkLst>
            <pc:docMk/>
            <pc:sldMk cId="1937855244" sldId="538"/>
            <ac:picMk id="3" creationId="{A9E0AF1D-50D6-3595-9688-FE9F61A2C65D}"/>
          </ac:picMkLst>
        </pc:picChg>
        <pc:picChg chg="del mod">
          <ac:chgData name="Jesús Galán" userId="a1d5ec7028f3643d" providerId="LiveId" clId="{54676AA8-E1BE-494D-A2CF-282DC8D791D1}" dt="2024-09-12T18:29:43.673" v="1229" actId="478"/>
          <ac:picMkLst>
            <pc:docMk/>
            <pc:sldMk cId="1937855244" sldId="538"/>
            <ac:picMk id="4" creationId="{8FD11021-3E8B-5D90-A9A0-935119A6DDCF}"/>
          </ac:picMkLst>
        </pc:picChg>
        <pc:picChg chg="del">
          <ac:chgData name="Jesús Galán" userId="a1d5ec7028f3643d" providerId="LiveId" clId="{54676AA8-E1BE-494D-A2CF-282DC8D791D1}" dt="2024-09-12T18:29:43.673" v="1229" actId="478"/>
          <ac:picMkLst>
            <pc:docMk/>
            <pc:sldMk cId="1937855244" sldId="538"/>
            <ac:picMk id="7" creationId="{10206B75-5C02-2524-FF46-00AFAD1FA2AE}"/>
          </ac:picMkLst>
        </pc:picChg>
        <pc:picChg chg="add mod">
          <ac:chgData name="Jesús Galán" userId="a1d5ec7028f3643d" providerId="LiveId" clId="{54676AA8-E1BE-494D-A2CF-282DC8D791D1}" dt="2024-09-12T18:29:58.146" v="1231" actId="1076"/>
          <ac:picMkLst>
            <pc:docMk/>
            <pc:sldMk cId="1937855244" sldId="538"/>
            <ac:picMk id="8" creationId="{60BBD331-00CC-FAAF-4C35-E5F3E2B046F7}"/>
          </ac:picMkLst>
        </pc:picChg>
      </pc:sldChg>
      <pc:sldChg chg="addSp delSp modSp mod">
        <pc:chgData name="Jesús Galán" userId="a1d5ec7028f3643d" providerId="LiveId" clId="{54676AA8-E1BE-494D-A2CF-282DC8D791D1}" dt="2024-09-13T10:18:00.069" v="2155"/>
        <pc:sldMkLst>
          <pc:docMk/>
          <pc:sldMk cId="3734944890" sldId="539"/>
        </pc:sldMkLst>
        <pc:spChg chg="del">
          <ac:chgData name="Jesús Galán" userId="a1d5ec7028f3643d" providerId="LiveId" clId="{54676AA8-E1BE-494D-A2CF-282DC8D791D1}" dt="2024-09-13T10:06:36.654" v="2010"/>
          <ac:spMkLst>
            <pc:docMk/>
            <pc:sldMk cId="3734944890" sldId="539"/>
            <ac:spMk id="5" creationId="{5DACEC3D-7F41-F613-E74E-9A753F56494D}"/>
          </ac:spMkLst>
        </pc:spChg>
        <pc:spChg chg="add mod">
          <ac:chgData name="Jesús Galán" userId="a1d5ec7028f3643d" providerId="LiveId" clId="{54676AA8-E1BE-494D-A2CF-282DC8D791D1}" dt="2024-09-13T10:06:40.202" v="2014" actId="21"/>
          <ac:spMkLst>
            <pc:docMk/>
            <pc:sldMk cId="3734944890" sldId="539"/>
            <ac:spMk id="16" creationId="{672F912A-DCB9-0682-6147-59E0BFBE192E}"/>
          </ac:spMkLst>
        </pc:spChg>
        <pc:picChg chg="add del mod">
          <ac:chgData name="Jesús Galán" userId="a1d5ec7028f3643d" providerId="LiveId" clId="{54676AA8-E1BE-494D-A2CF-282DC8D791D1}" dt="2024-09-13T10:00:32.445" v="2007" actId="21"/>
          <ac:picMkLst>
            <pc:docMk/>
            <pc:sldMk cId="3734944890" sldId="539"/>
            <ac:picMk id="4" creationId="{B0154803-7BFA-69A2-14AF-34B2A5D1B7DC}"/>
          </ac:picMkLst>
        </pc:picChg>
        <pc:picChg chg="add mod">
          <ac:chgData name="Jesús Galán" userId="a1d5ec7028f3643d" providerId="LiveId" clId="{54676AA8-E1BE-494D-A2CF-282DC8D791D1}" dt="2024-09-13T10:00:33.231" v="2008"/>
          <ac:picMkLst>
            <pc:docMk/>
            <pc:sldMk cId="3734944890" sldId="539"/>
            <ac:picMk id="8" creationId="{B0154803-7BFA-69A2-14AF-34B2A5D1B7DC}"/>
          </ac:picMkLst>
        </pc:picChg>
        <pc:picChg chg="add del mod ord modCrop">
          <ac:chgData name="Jesús Galán" userId="a1d5ec7028f3643d" providerId="LiveId" clId="{54676AA8-E1BE-494D-A2CF-282DC8D791D1}" dt="2024-09-13T10:07:55.641" v="2029" actId="21"/>
          <ac:picMkLst>
            <pc:docMk/>
            <pc:sldMk cId="3734944890" sldId="539"/>
            <ac:picMk id="9" creationId="{9B3C5D71-DDFB-5489-9CBF-ECCD4AC4744C}"/>
          </ac:picMkLst>
        </pc:picChg>
        <pc:picChg chg="del">
          <ac:chgData name="Jesús Galán" userId="a1d5ec7028f3643d" providerId="LiveId" clId="{54676AA8-E1BE-494D-A2CF-282DC8D791D1}" dt="2024-09-13T10:07:58.107" v="2030" actId="478"/>
          <ac:picMkLst>
            <pc:docMk/>
            <pc:sldMk cId="3734944890" sldId="539"/>
            <ac:picMk id="11" creationId="{FABB3336-0769-ED35-7E51-8BA705FE6FC9}"/>
          </ac:picMkLst>
        </pc:picChg>
        <pc:picChg chg="del">
          <ac:chgData name="Jesús Galán" userId="a1d5ec7028f3643d" providerId="LiveId" clId="{54676AA8-E1BE-494D-A2CF-282DC8D791D1}" dt="2024-09-13T10:07:58.107" v="2030" actId="478"/>
          <ac:picMkLst>
            <pc:docMk/>
            <pc:sldMk cId="3734944890" sldId="539"/>
            <ac:picMk id="12" creationId="{00C79BDF-4CC8-6036-DAD7-CA8B10C4DAC2}"/>
          </ac:picMkLst>
        </pc:picChg>
        <pc:picChg chg="add del mod">
          <ac:chgData name="Jesús Galán" userId="a1d5ec7028f3643d" providerId="LiveId" clId="{54676AA8-E1BE-494D-A2CF-282DC8D791D1}" dt="2024-09-13T10:06:40.202" v="2014" actId="21"/>
          <ac:picMkLst>
            <pc:docMk/>
            <pc:sldMk cId="3734944890" sldId="539"/>
            <ac:picMk id="13" creationId="{09301ED6-0333-6C34-04FC-A693EB056450}"/>
          </ac:picMkLst>
        </pc:picChg>
        <pc:picChg chg="add mod">
          <ac:chgData name="Jesús Galán" userId="a1d5ec7028f3643d" providerId="LiveId" clId="{54676AA8-E1BE-494D-A2CF-282DC8D791D1}" dt="2024-09-13T10:06:42.299" v="2018"/>
          <ac:picMkLst>
            <pc:docMk/>
            <pc:sldMk cId="3734944890" sldId="539"/>
            <ac:picMk id="17" creationId="{09301ED6-0333-6C34-04FC-A693EB056450}"/>
          </ac:picMkLst>
        </pc:picChg>
        <pc:picChg chg="add del mod modCrop">
          <ac:chgData name="Jesús Galán" userId="a1d5ec7028f3643d" providerId="LiveId" clId="{54676AA8-E1BE-494D-A2CF-282DC8D791D1}" dt="2024-09-13T10:07:55.641" v="2029" actId="21"/>
          <ac:picMkLst>
            <pc:docMk/>
            <pc:sldMk cId="3734944890" sldId="539"/>
            <ac:picMk id="18" creationId="{7221B9F7-6DE9-FC05-C3ED-894F3ED21E7C}"/>
          </ac:picMkLst>
        </pc:picChg>
        <pc:picChg chg="add del mod">
          <ac:chgData name="Jesús Galán" userId="a1d5ec7028f3643d" providerId="LiveId" clId="{54676AA8-E1BE-494D-A2CF-282DC8D791D1}" dt="2024-09-13T10:17:21.266" v="2141" actId="478"/>
          <ac:picMkLst>
            <pc:docMk/>
            <pc:sldMk cId="3734944890" sldId="539"/>
            <ac:picMk id="19" creationId="{7221B9F7-6DE9-FC05-C3ED-894F3ED21E7C}"/>
          </ac:picMkLst>
        </pc:picChg>
        <pc:picChg chg="add del mod">
          <ac:chgData name="Jesús Galán" userId="a1d5ec7028f3643d" providerId="LiveId" clId="{54676AA8-E1BE-494D-A2CF-282DC8D791D1}" dt="2024-09-13T10:17:21.266" v="2141" actId="478"/>
          <ac:picMkLst>
            <pc:docMk/>
            <pc:sldMk cId="3734944890" sldId="539"/>
            <ac:picMk id="20" creationId="{9B3C5D71-DDFB-5489-9CBF-ECCD4AC4744C}"/>
          </ac:picMkLst>
        </pc:picChg>
        <pc:picChg chg="add del mod">
          <ac:chgData name="Jesús Galán" userId="a1d5ec7028f3643d" providerId="LiveId" clId="{54676AA8-E1BE-494D-A2CF-282DC8D791D1}" dt="2024-09-13T10:17:19.123" v="2140" actId="21"/>
          <ac:picMkLst>
            <pc:docMk/>
            <pc:sldMk cId="3734944890" sldId="539"/>
            <ac:picMk id="21" creationId="{D46DE676-89CE-3D09-D2DA-A72627645741}"/>
          </ac:picMkLst>
        </pc:picChg>
        <pc:picChg chg="add del mod">
          <ac:chgData name="Jesús Galán" userId="a1d5ec7028f3643d" providerId="LiveId" clId="{54676AA8-E1BE-494D-A2CF-282DC8D791D1}" dt="2024-09-13T10:17:19.123" v="2140" actId="21"/>
          <ac:picMkLst>
            <pc:docMk/>
            <pc:sldMk cId="3734944890" sldId="539"/>
            <ac:picMk id="22" creationId="{113629A7-DF53-02C8-E55A-816A104CC498}"/>
          </ac:picMkLst>
        </pc:picChg>
        <pc:picChg chg="add del mod">
          <ac:chgData name="Jesús Galán" userId="a1d5ec7028f3643d" providerId="LiveId" clId="{54676AA8-E1BE-494D-A2CF-282DC8D791D1}" dt="2024-09-13T10:17:59.205" v="2154" actId="21"/>
          <ac:picMkLst>
            <pc:docMk/>
            <pc:sldMk cId="3734944890" sldId="539"/>
            <ac:picMk id="23" creationId="{D46DE676-89CE-3D09-D2DA-A72627645741}"/>
          </ac:picMkLst>
        </pc:picChg>
        <pc:picChg chg="add del mod">
          <ac:chgData name="Jesús Galán" userId="a1d5ec7028f3643d" providerId="LiveId" clId="{54676AA8-E1BE-494D-A2CF-282DC8D791D1}" dt="2024-09-13T10:17:59.205" v="2154" actId="21"/>
          <ac:picMkLst>
            <pc:docMk/>
            <pc:sldMk cId="3734944890" sldId="539"/>
            <ac:picMk id="24" creationId="{113629A7-DF53-02C8-E55A-816A104CC498}"/>
          </ac:picMkLst>
        </pc:picChg>
        <pc:picChg chg="add mod">
          <ac:chgData name="Jesús Galán" userId="a1d5ec7028f3643d" providerId="LiveId" clId="{54676AA8-E1BE-494D-A2CF-282DC8D791D1}" dt="2024-09-13T10:18:00.069" v="2155"/>
          <ac:picMkLst>
            <pc:docMk/>
            <pc:sldMk cId="3734944890" sldId="539"/>
            <ac:picMk id="25" creationId="{D46DE676-89CE-3D09-D2DA-A72627645741}"/>
          </ac:picMkLst>
        </pc:picChg>
        <pc:picChg chg="add mod">
          <ac:chgData name="Jesús Galán" userId="a1d5ec7028f3643d" providerId="LiveId" clId="{54676AA8-E1BE-494D-A2CF-282DC8D791D1}" dt="2024-09-13T10:18:00.069" v="2155"/>
          <ac:picMkLst>
            <pc:docMk/>
            <pc:sldMk cId="3734944890" sldId="539"/>
            <ac:picMk id="26" creationId="{113629A7-DF53-02C8-E55A-816A104CC498}"/>
          </ac:picMkLst>
        </pc:picChg>
      </pc:sldChg>
      <pc:sldChg chg="addSp delSp modSp add del mod">
        <pc:chgData name="Jesús Galán" userId="a1d5ec7028f3643d" providerId="LiveId" clId="{54676AA8-E1BE-494D-A2CF-282DC8D791D1}" dt="2024-09-13T10:17:50.314" v="2153"/>
        <pc:sldMkLst>
          <pc:docMk/>
          <pc:sldMk cId="282271986" sldId="540"/>
        </pc:sldMkLst>
        <pc:picChg chg="add del mod">
          <ac:chgData name="Jesús Galán" userId="a1d5ec7028f3643d" providerId="LiveId" clId="{54676AA8-E1BE-494D-A2CF-282DC8D791D1}" dt="2024-09-13T10:11:04.234" v="2059" actId="478"/>
          <ac:picMkLst>
            <pc:docMk/>
            <pc:sldMk cId="282271986" sldId="540"/>
            <ac:picMk id="2" creationId="{2693C35E-ED3B-94B3-9C3A-8BC35A455548}"/>
          </ac:picMkLst>
        </pc:picChg>
        <pc:picChg chg="add del mod">
          <ac:chgData name="Jesús Galán" userId="a1d5ec7028f3643d" providerId="LiveId" clId="{54676AA8-E1BE-494D-A2CF-282DC8D791D1}" dt="2024-09-13T10:11:07.451" v="2060" actId="21"/>
          <ac:picMkLst>
            <pc:docMk/>
            <pc:sldMk cId="282271986" sldId="540"/>
            <ac:picMk id="3" creationId="{39614010-EB00-8F5E-A30A-79E54339828D}"/>
          </ac:picMkLst>
        </pc:picChg>
        <pc:picChg chg="add del mod">
          <ac:chgData name="Jesús Galán" userId="a1d5ec7028f3643d" providerId="LiveId" clId="{54676AA8-E1BE-494D-A2CF-282DC8D791D1}" dt="2024-09-13T10:11:07.451" v="2060" actId="21"/>
          <ac:picMkLst>
            <pc:docMk/>
            <pc:sldMk cId="282271986" sldId="540"/>
            <ac:picMk id="4" creationId="{90CF5886-0F79-2315-7E3D-CA584B48B2AB}"/>
          </ac:picMkLst>
        </pc:picChg>
        <pc:picChg chg="add del mod">
          <ac:chgData name="Jesús Galán" userId="a1d5ec7028f3643d" providerId="LiveId" clId="{54676AA8-E1BE-494D-A2CF-282DC8D791D1}" dt="2024-09-13T10:17:49.420" v="2152" actId="478"/>
          <ac:picMkLst>
            <pc:docMk/>
            <pc:sldMk cId="282271986" sldId="540"/>
            <ac:picMk id="7" creationId="{39614010-EB00-8F5E-A30A-79E54339828D}"/>
          </ac:picMkLst>
        </pc:picChg>
        <pc:picChg chg="add del mod">
          <ac:chgData name="Jesús Galán" userId="a1d5ec7028f3643d" providerId="LiveId" clId="{54676AA8-E1BE-494D-A2CF-282DC8D791D1}" dt="2024-09-13T10:17:49.420" v="2152" actId="478"/>
          <ac:picMkLst>
            <pc:docMk/>
            <pc:sldMk cId="282271986" sldId="540"/>
            <ac:picMk id="11" creationId="{90CF5886-0F79-2315-7E3D-CA584B48B2AB}"/>
          </ac:picMkLst>
        </pc:picChg>
        <pc:picChg chg="add del mod">
          <ac:chgData name="Jesús Galán" userId="a1d5ec7028f3643d" providerId="LiveId" clId="{54676AA8-E1BE-494D-A2CF-282DC8D791D1}" dt="2024-09-13T10:17:47.253" v="2151" actId="21"/>
          <ac:picMkLst>
            <pc:docMk/>
            <pc:sldMk cId="282271986" sldId="540"/>
            <ac:picMk id="12" creationId="{305ED484-9A09-77FA-DB24-991740015C76}"/>
          </ac:picMkLst>
        </pc:picChg>
        <pc:picChg chg="del">
          <ac:chgData name="Jesús Galán" userId="a1d5ec7028f3643d" providerId="LiveId" clId="{54676AA8-E1BE-494D-A2CF-282DC8D791D1}" dt="2024-09-13T10:11:09.831" v="2061" actId="478"/>
          <ac:picMkLst>
            <pc:docMk/>
            <pc:sldMk cId="282271986" sldId="540"/>
            <ac:picMk id="13" creationId="{31555B7C-55CD-8D53-1B54-B90B9F5FFCA2}"/>
          </ac:picMkLst>
        </pc:picChg>
        <pc:picChg chg="add del mod">
          <ac:chgData name="Jesús Galán" userId="a1d5ec7028f3643d" providerId="LiveId" clId="{54676AA8-E1BE-494D-A2CF-282DC8D791D1}" dt="2024-09-13T10:17:47.253" v="2151" actId="21"/>
          <ac:picMkLst>
            <pc:docMk/>
            <pc:sldMk cId="282271986" sldId="540"/>
            <ac:picMk id="14" creationId="{59463BAC-73AF-FE9E-E7D8-2D8C89A36331}"/>
          </ac:picMkLst>
        </pc:picChg>
        <pc:picChg chg="del">
          <ac:chgData name="Jesús Galán" userId="a1d5ec7028f3643d" providerId="LiveId" clId="{54676AA8-E1BE-494D-A2CF-282DC8D791D1}" dt="2024-09-13T10:11:09.831" v="2061" actId="478"/>
          <ac:picMkLst>
            <pc:docMk/>
            <pc:sldMk cId="282271986" sldId="540"/>
            <ac:picMk id="15" creationId="{41E94B4E-FACD-FFAC-369D-AB9B383E2E43}"/>
          </ac:picMkLst>
        </pc:picChg>
        <pc:picChg chg="add mod">
          <ac:chgData name="Jesús Galán" userId="a1d5ec7028f3643d" providerId="LiveId" clId="{54676AA8-E1BE-494D-A2CF-282DC8D791D1}" dt="2024-09-13T10:17:50.314" v="2153"/>
          <ac:picMkLst>
            <pc:docMk/>
            <pc:sldMk cId="282271986" sldId="540"/>
            <ac:picMk id="16" creationId="{305ED484-9A09-77FA-DB24-991740015C76}"/>
          </ac:picMkLst>
        </pc:picChg>
        <pc:picChg chg="add mod">
          <ac:chgData name="Jesús Galán" userId="a1d5ec7028f3643d" providerId="LiveId" clId="{54676AA8-E1BE-494D-A2CF-282DC8D791D1}" dt="2024-09-13T10:17:50.314" v="2153"/>
          <ac:picMkLst>
            <pc:docMk/>
            <pc:sldMk cId="282271986" sldId="540"/>
            <ac:picMk id="17" creationId="{59463BAC-73AF-FE9E-E7D8-2D8C89A36331}"/>
          </ac:picMkLst>
        </pc:picChg>
      </pc:sldChg>
      <pc:sldChg chg="addSp delSp modSp add del mod modTransition">
        <pc:chgData name="Jesús Galán" userId="a1d5ec7028f3643d" providerId="LiveId" clId="{54676AA8-E1BE-494D-A2CF-282DC8D791D1}" dt="2024-09-13T10:17:42.962" v="2150"/>
        <pc:sldMkLst>
          <pc:docMk/>
          <pc:sldMk cId="3939045127" sldId="541"/>
        </pc:sldMkLst>
        <pc:spChg chg="add del mod">
          <ac:chgData name="Jesús Galán" userId="a1d5ec7028f3643d" providerId="LiveId" clId="{54676AA8-E1BE-494D-A2CF-282DC8D791D1}" dt="2024-09-13T10:12:44.285" v="2087" actId="478"/>
          <ac:spMkLst>
            <pc:docMk/>
            <pc:sldMk cId="3939045127" sldId="541"/>
            <ac:spMk id="5" creationId="{5DACEC3D-7F41-F613-E74E-9A753F56494D}"/>
          </ac:spMkLst>
        </pc:spChg>
        <pc:grpChg chg="add del mod">
          <ac:chgData name="Jesús Galán" userId="a1d5ec7028f3643d" providerId="LiveId" clId="{54676AA8-E1BE-494D-A2CF-282DC8D791D1}" dt="2024-09-13T10:10:08.015" v="2051" actId="165"/>
          <ac:grpSpMkLst>
            <pc:docMk/>
            <pc:sldMk cId="3939045127" sldId="541"/>
            <ac:grpSpMk id="13" creationId="{18B9B405-FE36-FDB9-E5BC-66176F73B11F}"/>
          </ac:grpSpMkLst>
        </pc:grpChg>
        <pc:picChg chg="add mod">
          <ac:chgData name="Jesús Galán" userId="a1d5ec7028f3643d" providerId="LiveId" clId="{54676AA8-E1BE-494D-A2CF-282DC8D791D1}" dt="2024-09-13T10:09:29.586" v="2044"/>
          <ac:picMkLst>
            <pc:docMk/>
            <pc:sldMk cId="3939045127" sldId="541"/>
            <ac:picMk id="3" creationId="{2AC07794-FD7C-FE20-97ED-3A9730E53ECE}"/>
          </ac:picMkLst>
        </pc:picChg>
        <pc:picChg chg="add mod">
          <ac:chgData name="Jesús Galán" userId="a1d5ec7028f3643d" providerId="LiveId" clId="{54676AA8-E1BE-494D-A2CF-282DC8D791D1}" dt="2024-09-13T10:09:29.586" v="2044"/>
          <ac:picMkLst>
            <pc:docMk/>
            <pc:sldMk cId="3939045127" sldId="541"/>
            <ac:picMk id="4" creationId="{F746BCDD-1547-5507-AB98-DB3DBA83C9D8}"/>
          </ac:picMkLst>
        </pc:picChg>
        <pc:picChg chg="add del mod topLvl">
          <ac:chgData name="Jesús Galán" userId="a1d5ec7028f3643d" providerId="LiveId" clId="{54676AA8-E1BE-494D-A2CF-282DC8D791D1}" dt="2024-09-13T10:10:11.137" v="2052" actId="478"/>
          <ac:picMkLst>
            <pc:docMk/>
            <pc:sldMk cId="3939045127" sldId="541"/>
            <ac:picMk id="8" creationId="{18630D9E-6860-7861-1E09-61CAB1C52F1A}"/>
          </ac:picMkLst>
        </pc:picChg>
        <pc:picChg chg="add del mod topLvl">
          <ac:chgData name="Jesús Galán" userId="a1d5ec7028f3643d" providerId="LiveId" clId="{54676AA8-E1BE-494D-A2CF-282DC8D791D1}" dt="2024-09-13T10:17:42.160" v="2149" actId="478"/>
          <ac:picMkLst>
            <pc:docMk/>
            <pc:sldMk cId="3939045127" sldId="541"/>
            <ac:picMk id="9" creationId="{F1DFBEB9-5916-8D1E-722F-19563516EA34}"/>
          </ac:picMkLst>
        </pc:picChg>
        <pc:picChg chg="add del mod topLvl">
          <ac:chgData name="Jesús Galán" userId="a1d5ec7028f3643d" providerId="LiveId" clId="{54676AA8-E1BE-494D-A2CF-282DC8D791D1}" dt="2024-09-13T10:17:42.160" v="2149" actId="478"/>
          <ac:picMkLst>
            <pc:docMk/>
            <pc:sldMk cId="3939045127" sldId="541"/>
            <ac:picMk id="10" creationId="{D7D7C07D-538E-9BDD-5D38-44A1DE20D19E}"/>
          </ac:picMkLst>
        </pc:picChg>
        <pc:picChg chg="del">
          <ac:chgData name="Jesús Galán" userId="a1d5ec7028f3643d" providerId="LiveId" clId="{54676AA8-E1BE-494D-A2CF-282DC8D791D1}" dt="2024-09-13T10:09:51.283" v="2048" actId="478"/>
          <ac:picMkLst>
            <pc:docMk/>
            <pc:sldMk cId="3939045127" sldId="541"/>
            <ac:picMk id="11" creationId="{FABB3336-0769-ED35-7E51-8BA705FE6FC9}"/>
          </ac:picMkLst>
        </pc:picChg>
        <pc:picChg chg="del">
          <ac:chgData name="Jesús Galán" userId="a1d5ec7028f3643d" providerId="LiveId" clId="{54676AA8-E1BE-494D-A2CF-282DC8D791D1}" dt="2024-09-13T10:09:54.126" v="2049" actId="478"/>
          <ac:picMkLst>
            <pc:docMk/>
            <pc:sldMk cId="3939045127" sldId="541"/>
            <ac:picMk id="12" creationId="{00C79BDF-4CC8-6036-DAD7-CA8B10C4DAC2}"/>
          </ac:picMkLst>
        </pc:picChg>
        <pc:picChg chg="add mod">
          <ac:chgData name="Jesús Galán" userId="a1d5ec7028f3643d" providerId="LiveId" clId="{54676AA8-E1BE-494D-A2CF-282DC8D791D1}" dt="2024-09-13T10:12:28.359" v="2078"/>
          <ac:picMkLst>
            <pc:docMk/>
            <pc:sldMk cId="3939045127" sldId="541"/>
            <ac:picMk id="16" creationId="{9104884F-C621-0DC7-BC94-14E42FC84312}"/>
          </ac:picMkLst>
        </pc:picChg>
        <pc:picChg chg="add mod">
          <ac:chgData name="Jesús Galán" userId="a1d5ec7028f3643d" providerId="LiveId" clId="{54676AA8-E1BE-494D-A2CF-282DC8D791D1}" dt="2024-09-13T10:12:28.359" v="2078"/>
          <ac:picMkLst>
            <pc:docMk/>
            <pc:sldMk cId="3939045127" sldId="541"/>
            <ac:picMk id="18" creationId="{38A87AE1-674B-4D0F-2B06-F28D747A8312}"/>
          </ac:picMkLst>
        </pc:picChg>
        <pc:picChg chg="add mod">
          <ac:chgData name="Jesús Galán" userId="a1d5ec7028f3643d" providerId="LiveId" clId="{54676AA8-E1BE-494D-A2CF-282DC8D791D1}" dt="2024-09-13T10:12:36.934" v="2085"/>
          <ac:picMkLst>
            <pc:docMk/>
            <pc:sldMk cId="3939045127" sldId="541"/>
            <ac:picMk id="20" creationId="{0874751F-37AF-503A-9AA1-F08623F653F6}"/>
          </ac:picMkLst>
        </pc:picChg>
        <pc:picChg chg="add mod">
          <ac:chgData name="Jesús Galán" userId="a1d5ec7028f3643d" providerId="LiveId" clId="{54676AA8-E1BE-494D-A2CF-282DC8D791D1}" dt="2024-09-13T10:12:36.934" v="2085"/>
          <ac:picMkLst>
            <pc:docMk/>
            <pc:sldMk cId="3939045127" sldId="541"/>
            <ac:picMk id="22" creationId="{48CF2249-8F19-6179-8F98-9C0C470721E7}"/>
          </ac:picMkLst>
        </pc:picChg>
        <pc:picChg chg="add del mod">
          <ac:chgData name="Jesús Galán" userId="a1d5ec7028f3643d" providerId="LiveId" clId="{54676AA8-E1BE-494D-A2CF-282DC8D791D1}" dt="2024-09-13T10:13:29.369" v="2101" actId="21"/>
          <ac:picMkLst>
            <pc:docMk/>
            <pc:sldMk cId="3939045127" sldId="541"/>
            <ac:picMk id="24" creationId="{9632B88F-8812-C991-86BE-11B400CB83D4}"/>
          </ac:picMkLst>
        </pc:picChg>
        <pc:picChg chg="add del mod">
          <ac:chgData name="Jesús Galán" userId="a1d5ec7028f3643d" providerId="LiveId" clId="{54676AA8-E1BE-494D-A2CF-282DC8D791D1}" dt="2024-09-13T10:14:15.063" v="2108" actId="21"/>
          <ac:picMkLst>
            <pc:docMk/>
            <pc:sldMk cId="3939045127" sldId="541"/>
            <ac:picMk id="26" creationId="{87F2BB70-12CE-8681-F6E4-CE7E906F46D4}"/>
          </ac:picMkLst>
        </pc:picChg>
        <pc:picChg chg="add mod">
          <ac:chgData name="Jesús Galán" userId="a1d5ec7028f3643d" providerId="LiveId" clId="{54676AA8-E1BE-494D-A2CF-282DC8D791D1}" dt="2024-09-13T10:13:30.463" v="2102"/>
          <ac:picMkLst>
            <pc:docMk/>
            <pc:sldMk cId="3939045127" sldId="541"/>
            <ac:picMk id="27" creationId="{9632B88F-8812-C991-86BE-11B400CB83D4}"/>
          </ac:picMkLst>
        </pc:picChg>
        <pc:picChg chg="add del mod modCrop">
          <ac:chgData name="Jesús Galán" userId="a1d5ec7028f3643d" providerId="LiveId" clId="{54676AA8-E1BE-494D-A2CF-282DC8D791D1}" dt="2024-09-13T10:17:39.061" v="2148" actId="21"/>
          <ac:picMkLst>
            <pc:docMk/>
            <pc:sldMk cId="3939045127" sldId="541"/>
            <ac:picMk id="28" creationId="{B731844A-7CB2-E213-BB94-F2B837C631D2}"/>
          </ac:picMkLst>
        </pc:picChg>
        <pc:picChg chg="add mod">
          <ac:chgData name="Jesús Galán" userId="a1d5ec7028f3643d" providerId="LiveId" clId="{54676AA8-E1BE-494D-A2CF-282DC8D791D1}" dt="2024-09-13T10:14:16.032" v="2109"/>
          <ac:picMkLst>
            <pc:docMk/>
            <pc:sldMk cId="3939045127" sldId="541"/>
            <ac:picMk id="29" creationId="{87F2BB70-12CE-8681-F6E4-CE7E906F46D4}"/>
          </ac:picMkLst>
        </pc:picChg>
        <pc:picChg chg="add del mod modCrop">
          <ac:chgData name="Jesús Galán" userId="a1d5ec7028f3643d" providerId="LiveId" clId="{54676AA8-E1BE-494D-A2CF-282DC8D791D1}" dt="2024-09-13T10:17:39.061" v="2148" actId="21"/>
          <ac:picMkLst>
            <pc:docMk/>
            <pc:sldMk cId="3939045127" sldId="541"/>
            <ac:picMk id="30" creationId="{1A8B5A59-9253-0551-D59A-5F0DD8BE05A1}"/>
          </ac:picMkLst>
        </pc:picChg>
        <pc:picChg chg="add mod">
          <ac:chgData name="Jesús Galán" userId="a1d5ec7028f3643d" providerId="LiveId" clId="{54676AA8-E1BE-494D-A2CF-282DC8D791D1}" dt="2024-09-13T10:17:42.962" v="2150"/>
          <ac:picMkLst>
            <pc:docMk/>
            <pc:sldMk cId="3939045127" sldId="541"/>
            <ac:picMk id="31" creationId="{B731844A-7CB2-E213-BB94-F2B837C631D2}"/>
          </ac:picMkLst>
        </pc:picChg>
        <pc:picChg chg="add mod">
          <ac:chgData name="Jesús Galán" userId="a1d5ec7028f3643d" providerId="LiveId" clId="{54676AA8-E1BE-494D-A2CF-282DC8D791D1}" dt="2024-09-13T10:17:42.962" v="2150"/>
          <ac:picMkLst>
            <pc:docMk/>
            <pc:sldMk cId="3939045127" sldId="541"/>
            <ac:picMk id="32" creationId="{1A8B5A59-9253-0551-D59A-5F0DD8BE05A1}"/>
          </ac:picMkLst>
        </pc:picChg>
      </pc:sldChg>
      <pc:sldChg chg="addSp delSp modSp add del mod">
        <pc:chgData name="Jesús Galán" userId="a1d5ec7028f3643d" providerId="LiveId" clId="{54676AA8-E1BE-494D-A2CF-282DC8D791D1}" dt="2024-09-13T10:17:35.459" v="2147"/>
        <pc:sldMkLst>
          <pc:docMk/>
          <pc:sldMk cId="3174300125" sldId="542"/>
        </pc:sldMkLst>
        <pc:grpChg chg="add del mod">
          <ac:chgData name="Jesús Galán" userId="a1d5ec7028f3643d" providerId="LiveId" clId="{54676AA8-E1BE-494D-A2CF-282DC8D791D1}" dt="2024-09-13T10:09:06.022" v="2039" actId="165"/>
          <ac:grpSpMkLst>
            <pc:docMk/>
            <pc:sldMk cId="3174300125" sldId="542"/>
            <ac:grpSpMk id="9" creationId="{12C2EED3-C735-F30D-2951-FDC30EE886FF}"/>
          </ac:grpSpMkLst>
        </pc:grpChg>
        <pc:picChg chg="add del mod topLvl">
          <ac:chgData name="Jesús Galán" userId="a1d5ec7028f3643d" providerId="LiveId" clId="{54676AA8-E1BE-494D-A2CF-282DC8D791D1}" dt="2024-09-13T10:09:09.237" v="2040" actId="478"/>
          <ac:picMkLst>
            <pc:docMk/>
            <pc:sldMk cId="3174300125" sldId="542"/>
            <ac:picMk id="3" creationId="{94A7ED85-9110-80AE-708B-5E6F58400827}"/>
          </ac:picMkLst>
        </pc:picChg>
        <pc:picChg chg="add del mod topLvl">
          <ac:chgData name="Jesús Galán" userId="a1d5ec7028f3643d" providerId="LiveId" clId="{54676AA8-E1BE-494D-A2CF-282DC8D791D1}" dt="2024-09-13T10:09:12.031" v="2041" actId="21"/>
          <ac:picMkLst>
            <pc:docMk/>
            <pc:sldMk cId="3174300125" sldId="542"/>
            <ac:picMk id="4" creationId="{27F07811-1743-31DB-E858-7672877F651F}"/>
          </ac:picMkLst>
        </pc:picChg>
        <pc:picChg chg="add del mod topLvl">
          <ac:chgData name="Jesús Galán" userId="a1d5ec7028f3643d" providerId="LiveId" clId="{54676AA8-E1BE-494D-A2CF-282DC8D791D1}" dt="2024-09-13T10:09:12.031" v="2041" actId="21"/>
          <ac:picMkLst>
            <pc:docMk/>
            <pc:sldMk cId="3174300125" sldId="542"/>
            <ac:picMk id="8" creationId="{ED3E724E-0B1F-C075-C8A5-887ABFE6C034}"/>
          </ac:picMkLst>
        </pc:picChg>
        <pc:picChg chg="add del mod">
          <ac:chgData name="Jesús Galán" userId="a1d5ec7028f3643d" providerId="LiveId" clId="{54676AA8-E1BE-494D-A2CF-282DC8D791D1}" dt="2024-09-13T10:17:35.158" v="2146" actId="478"/>
          <ac:picMkLst>
            <pc:docMk/>
            <pc:sldMk cId="3174300125" sldId="542"/>
            <ac:picMk id="10" creationId="{27F07811-1743-31DB-E858-7672877F651F}"/>
          </ac:picMkLst>
        </pc:picChg>
        <pc:picChg chg="del">
          <ac:chgData name="Jesús Galán" userId="a1d5ec7028f3643d" providerId="LiveId" clId="{54676AA8-E1BE-494D-A2CF-282DC8D791D1}" dt="2024-09-13T10:09:14.386" v="2042" actId="478"/>
          <ac:picMkLst>
            <pc:docMk/>
            <pc:sldMk cId="3174300125" sldId="542"/>
            <ac:picMk id="11" creationId="{FABB3336-0769-ED35-7E51-8BA705FE6FC9}"/>
          </ac:picMkLst>
        </pc:picChg>
        <pc:picChg chg="del">
          <ac:chgData name="Jesús Galán" userId="a1d5ec7028f3643d" providerId="LiveId" clId="{54676AA8-E1BE-494D-A2CF-282DC8D791D1}" dt="2024-09-13T10:09:14.386" v="2042" actId="478"/>
          <ac:picMkLst>
            <pc:docMk/>
            <pc:sldMk cId="3174300125" sldId="542"/>
            <ac:picMk id="12" creationId="{00C79BDF-4CC8-6036-DAD7-CA8B10C4DAC2}"/>
          </ac:picMkLst>
        </pc:picChg>
        <pc:picChg chg="add del mod">
          <ac:chgData name="Jesús Galán" userId="a1d5ec7028f3643d" providerId="LiveId" clId="{54676AA8-E1BE-494D-A2CF-282DC8D791D1}" dt="2024-09-13T10:17:35.158" v="2146" actId="478"/>
          <ac:picMkLst>
            <pc:docMk/>
            <pc:sldMk cId="3174300125" sldId="542"/>
            <ac:picMk id="13" creationId="{ED3E724E-0B1F-C075-C8A5-887ABFE6C034}"/>
          </ac:picMkLst>
        </pc:picChg>
        <pc:picChg chg="add del mod">
          <ac:chgData name="Jesús Galán" userId="a1d5ec7028f3643d" providerId="LiveId" clId="{54676AA8-E1BE-494D-A2CF-282DC8D791D1}" dt="2024-09-13T10:17:33.049" v="2145" actId="21"/>
          <ac:picMkLst>
            <pc:docMk/>
            <pc:sldMk cId="3174300125" sldId="542"/>
            <ac:picMk id="15" creationId="{EC70642E-E5E9-686A-121F-EC1F75B843F2}"/>
          </ac:picMkLst>
        </pc:picChg>
        <pc:picChg chg="add del mod">
          <ac:chgData name="Jesús Galán" userId="a1d5ec7028f3643d" providerId="LiveId" clId="{54676AA8-E1BE-494D-A2CF-282DC8D791D1}" dt="2024-09-13T10:17:33.049" v="2145" actId="21"/>
          <ac:picMkLst>
            <pc:docMk/>
            <pc:sldMk cId="3174300125" sldId="542"/>
            <ac:picMk id="16" creationId="{E30497AC-A669-6DC7-4CB4-1A3761CC53A0}"/>
          </ac:picMkLst>
        </pc:picChg>
        <pc:picChg chg="add mod">
          <ac:chgData name="Jesús Galán" userId="a1d5ec7028f3643d" providerId="LiveId" clId="{54676AA8-E1BE-494D-A2CF-282DC8D791D1}" dt="2024-09-13T10:17:35.459" v="2147"/>
          <ac:picMkLst>
            <pc:docMk/>
            <pc:sldMk cId="3174300125" sldId="542"/>
            <ac:picMk id="17" creationId="{EC70642E-E5E9-686A-121F-EC1F75B843F2}"/>
          </ac:picMkLst>
        </pc:picChg>
        <pc:picChg chg="add mod">
          <ac:chgData name="Jesús Galán" userId="a1d5ec7028f3643d" providerId="LiveId" clId="{54676AA8-E1BE-494D-A2CF-282DC8D791D1}" dt="2024-09-13T10:17:35.459" v="2147"/>
          <ac:picMkLst>
            <pc:docMk/>
            <pc:sldMk cId="3174300125" sldId="542"/>
            <ac:picMk id="18" creationId="{E30497AC-A669-6DC7-4CB4-1A3761CC53A0}"/>
          </ac:picMkLst>
        </pc:picChg>
      </pc:sldChg>
      <pc:sldChg chg="addSp delSp modSp add del mod">
        <pc:chgData name="Jesús Galán" userId="a1d5ec7028f3643d" providerId="LiveId" clId="{54676AA8-E1BE-494D-A2CF-282DC8D791D1}" dt="2024-09-13T10:17:27.642" v="2144"/>
        <pc:sldMkLst>
          <pc:docMk/>
          <pc:sldMk cId="4271044462" sldId="543"/>
        </pc:sldMkLst>
        <pc:spChg chg="del">
          <ac:chgData name="Jesús Galán" userId="a1d5ec7028f3643d" providerId="LiveId" clId="{54676AA8-E1BE-494D-A2CF-282DC8D791D1}" dt="2024-09-13T10:12:00.019" v="2063"/>
          <ac:spMkLst>
            <pc:docMk/>
            <pc:sldMk cId="4271044462" sldId="543"/>
            <ac:spMk id="5" creationId="{5DACEC3D-7F41-F613-E74E-9A753F56494D}"/>
          </ac:spMkLst>
        </pc:spChg>
        <pc:spChg chg="add mod">
          <ac:chgData name="Jesús Galán" userId="a1d5ec7028f3643d" providerId="LiveId" clId="{54676AA8-E1BE-494D-A2CF-282DC8D791D1}" dt="2024-09-13T10:12:12.864" v="2071" actId="478"/>
          <ac:spMkLst>
            <pc:docMk/>
            <pc:sldMk cId="4271044462" sldId="543"/>
            <ac:spMk id="17" creationId="{7C56EA8B-81E0-6284-1475-921AF95CDC93}"/>
          </ac:spMkLst>
        </pc:spChg>
        <pc:picChg chg="del">
          <ac:chgData name="Jesús Galán" userId="a1d5ec7028f3643d" providerId="LiveId" clId="{54676AA8-E1BE-494D-A2CF-282DC8D791D1}" dt="2024-09-13T10:08:16.168" v="2033" actId="478"/>
          <ac:picMkLst>
            <pc:docMk/>
            <pc:sldMk cId="4271044462" sldId="543"/>
            <ac:picMk id="2" creationId="{63135E89-4A3A-4491-9CC7-F3D7B3B68BA2}"/>
          </ac:picMkLst>
        </pc:picChg>
        <pc:picChg chg="add mod">
          <ac:chgData name="Jesús Galán" userId="a1d5ec7028f3643d" providerId="LiveId" clId="{54676AA8-E1BE-494D-A2CF-282DC8D791D1}" dt="2024-09-13T10:08:16.556" v="2034"/>
          <ac:picMkLst>
            <pc:docMk/>
            <pc:sldMk cId="4271044462" sldId="543"/>
            <ac:picMk id="3" creationId="{C7788D0B-7BFE-46A7-50FE-040D8A7E56E6}"/>
          </ac:picMkLst>
        </pc:picChg>
        <pc:picChg chg="add del mod">
          <ac:chgData name="Jesús Galán" userId="a1d5ec7028f3643d" providerId="LiveId" clId="{54676AA8-E1BE-494D-A2CF-282DC8D791D1}" dt="2024-09-13T10:17:26.831" v="2143" actId="478"/>
          <ac:picMkLst>
            <pc:docMk/>
            <pc:sldMk cId="4271044462" sldId="543"/>
            <ac:picMk id="4" creationId="{E23C4F17-82D3-51CF-4F83-A16D1CACD002}"/>
          </ac:picMkLst>
        </pc:picChg>
        <pc:picChg chg="add del mod">
          <ac:chgData name="Jesús Galán" userId="a1d5ec7028f3643d" providerId="LiveId" clId="{54676AA8-E1BE-494D-A2CF-282DC8D791D1}" dt="2024-09-13T10:17:26.831" v="2143" actId="478"/>
          <ac:picMkLst>
            <pc:docMk/>
            <pc:sldMk cId="4271044462" sldId="543"/>
            <ac:picMk id="8" creationId="{6C061043-5DDB-A899-E1E4-C973A6EED5EB}"/>
          </ac:picMkLst>
        </pc:picChg>
        <pc:picChg chg="add del mod">
          <ac:chgData name="Jesús Galán" userId="a1d5ec7028f3643d" providerId="LiveId" clId="{54676AA8-E1BE-494D-A2CF-282DC8D791D1}" dt="2024-09-13T10:12:12.864" v="2071" actId="478"/>
          <ac:picMkLst>
            <pc:docMk/>
            <pc:sldMk cId="4271044462" sldId="543"/>
            <ac:picMk id="10" creationId="{86D317DE-1AA6-077D-F370-600D7A6DA550}"/>
          </ac:picMkLst>
        </pc:picChg>
        <pc:picChg chg="del mod">
          <ac:chgData name="Jesús Galán" userId="a1d5ec7028f3643d" providerId="LiveId" clId="{54676AA8-E1BE-494D-A2CF-282DC8D791D1}" dt="2024-09-13T10:08:16.168" v="2033" actId="478"/>
          <ac:picMkLst>
            <pc:docMk/>
            <pc:sldMk cId="4271044462" sldId="543"/>
            <ac:picMk id="11" creationId="{FABB3336-0769-ED35-7E51-8BA705FE6FC9}"/>
          </ac:picMkLst>
        </pc:picChg>
        <pc:picChg chg="del">
          <ac:chgData name="Jesús Galán" userId="a1d5ec7028f3643d" providerId="LiveId" clId="{54676AA8-E1BE-494D-A2CF-282DC8D791D1}" dt="2024-09-13T10:08:16.168" v="2033" actId="478"/>
          <ac:picMkLst>
            <pc:docMk/>
            <pc:sldMk cId="4271044462" sldId="543"/>
            <ac:picMk id="12" creationId="{00C79BDF-4CC8-6036-DAD7-CA8B10C4DAC2}"/>
          </ac:picMkLst>
        </pc:picChg>
        <pc:picChg chg="add del mod">
          <ac:chgData name="Jesús Galán" userId="a1d5ec7028f3643d" providerId="LiveId" clId="{54676AA8-E1BE-494D-A2CF-282DC8D791D1}" dt="2024-09-13T10:12:12.864" v="2071" actId="478"/>
          <ac:picMkLst>
            <pc:docMk/>
            <pc:sldMk cId="4271044462" sldId="543"/>
            <ac:picMk id="15" creationId="{6FBB98E0-564D-6B0E-C72D-292A9BBB301D}"/>
          </ac:picMkLst>
        </pc:picChg>
        <pc:picChg chg="add mod">
          <ac:chgData name="Jesús Galán" userId="a1d5ec7028f3643d" providerId="LiveId" clId="{54676AA8-E1BE-494D-A2CF-282DC8D791D1}" dt="2024-09-13T10:17:27.642" v="2144"/>
          <ac:picMkLst>
            <pc:docMk/>
            <pc:sldMk cId="4271044462" sldId="543"/>
            <ac:picMk id="18" creationId="{B8553B5E-400C-C31E-41E9-656419AE0464}"/>
          </ac:picMkLst>
        </pc:picChg>
        <pc:picChg chg="add mod">
          <ac:chgData name="Jesús Galán" userId="a1d5ec7028f3643d" providerId="LiveId" clId="{54676AA8-E1BE-494D-A2CF-282DC8D791D1}" dt="2024-09-13T10:17:27.642" v="2144"/>
          <ac:picMkLst>
            <pc:docMk/>
            <pc:sldMk cId="4271044462" sldId="543"/>
            <ac:picMk id="19" creationId="{4050863E-9342-BBDB-E13D-A6E009418965}"/>
          </ac:picMkLst>
        </pc:picChg>
      </pc:sldChg>
      <pc:sldChg chg="addSp delSp modSp mod ord modTransition">
        <pc:chgData name="Jesús Galán" userId="a1d5ec7028f3643d" providerId="LiveId" clId="{54676AA8-E1BE-494D-A2CF-282DC8D791D1}" dt="2024-09-12T10:11:37.192" v="965" actId="166"/>
        <pc:sldMkLst>
          <pc:docMk/>
          <pc:sldMk cId="3448908893" sldId="544"/>
        </pc:sldMkLst>
        <pc:spChg chg="ord">
          <ac:chgData name="Jesús Galán" userId="a1d5ec7028f3643d" providerId="LiveId" clId="{54676AA8-E1BE-494D-A2CF-282DC8D791D1}" dt="2024-09-12T09:45:28.116" v="850" actId="166"/>
          <ac:spMkLst>
            <pc:docMk/>
            <pc:sldMk cId="3448908893" sldId="544"/>
            <ac:spMk id="3" creationId="{2BA8B0A9-FED4-2235-9FC3-9C6673F41BFE}"/>
          </ac:spMkLst>
        </pc:spChg>
        <pc:spChg chg="ord">
          <ac:chgData name="Jesús Galán" userId="a1d5ec7028f3643d" providerId="LiveId" clId="{54676AA8-E1BE-494D-A2CF-282DC8D791D1}" dt="2024-09-12T09:45:28.116" v="850" actId="166"/>
          <ac:spMkLst>
            <pc:docMk/>
            <pc:sldMk cId="3448908893" sldId="544"/>
            <ac:spMk id="4" creationId="{494DCB17-2DD4-7141-B4D9-B96E6A52EB17}"/>
          </ac:spMkLst>
        </pc:spChg>
        <pc:spChg chg="ord">
          <ac:chgData name="Jesús Galán" userId="a1d5ec7028f3643d" providerId="LiveId" clId="{54676AA8-E1BE-494D-A2CF-282DC8D791D1}" dt="2024-09-12T09:45:28.116" v="850" actId="166"/>
          <ac:spMkLst>
            <pc:docMk/>
            <pc:sldMk cId="3448908893" sldId="544"/>
            <ac:spMk id="5" creationId="{8872CE99-78A1-C3D1-E489-71A552223788}"/>
          </ac:spMkLst>
        </pc:spChg>
        <pc:spChg chg="mod">
          <ac:chgData name="Jesús Galán" userId="a1d5ec7028f3643d" providerId="LiveId" clId="{54676AA8-E1BE-494D-A2CF-282DC8D791D1}" dt="2024-09-12T10:11:30.411" v="964" actId="166"/>
          <ac:spMkLst>
            <pc:docMk/>
            <pc:sldMk cId="3448908893" sldId="544"/>
            <ac:spMk id="6" creationId="{FFE87A58-5E9A-5441-9E98-CF95576762E6}"/>
          </ac:spMkLst>
        </pc:spChg>
        <pc:spChg chg="ord">
          <ac:chgData name="Jesús Galán" userId="a1d5ec7028f3643d" providerId="LiveId" clId="{54676AA8-E1BE-494D-A2CF-282DC8D791D1}" dt="2024-09-12T09:45:28.116" v="850" actId="166"/>
          <ac:spMkLst>
            <pc:docMk/>
            <pc:sldMk cId="3448908893" sldId="544"/>
            <ac:spMk id="8" creationId="{D0C765DA-835A-7356-D1D7-488271A5FB4A}"/>
          </ac:spMkLst>
        </pc:spChg>
        <pc:spChg chg="add del mod topLvl">
          <ac:chgData name="Jesús Galán" userId="a1d5ec7028f3643d" providerId="LiveId" clId="{54676AA8-E1BE-494D-A2CF-282DC8D791D1}" dt="2024-09-12T09:48:14.938" v="856" actId="478"/>
          <ac:spMkLst>
            <pc:docMk/>
            <pc:sldMk cId="3448908893" sldId="544"/>
            <ac:spMk id="12" creationId="{4650A75F-C3A6-53EA-B078-6674A049F149}"/>
          </ac:spMkLst>
        </pc:spChg>
        <pc:spChg chg="mod">
          <ac:chgData name="Jesús Galán" userId="a1d5ec7028f3643d" providerId="LiveId" clId="{54676AA8-E1BE-494D-A2CF-282DC8D791D1}" dt="2024-09-12T10:11:30.411" v="964" actId="166"/>
          <ac:spMkLst>
            <pc:docMk/>
            <pc:sldMk cId="3448908893" sldId="544"/>
            <ac:spMk id="14" creationId="{2E4C05B0-AD9D-FCEF-1EEA-AA96C3E533C1}"/>
          </ac:spMkLst>
        </pc:spChg>
        <pc:spChg chg="add del mod topLvl">
          <ac:chgData name="Jesús Galán" userId="a1d5ec7028f3643d" providerId="LiveId" clId="{54676AA8-E1BE-494D-A2CF-282DC8D791D1}" dt="2024-09-12T09:48:14.018" v="855" actId="478"/>
          <ac:spMkLst>
            <pc:docMk/>
            <pc:sldMk cId="3448908893" sldId="544"/>
            <ac:spMk id="15" creationId="{9B8CBDE4-A2FC-8D08-8D83-524170E5AFAD}"/>
          </ac:spMkLst>
        </pc:spChg>
        <pc:spChg chg="add del mod topLvl">
          <ac:chgData name="Jesús Galán" userId="a1d5ec7028f3643d" providerId="LiveId" clId="{54676AA8-E1BE-494D-A2CF-282DC8D791D1}" dt="2024-09-12T09:48:19.167" v="857" actId="478"/>
          <ac:spMkLst>
            <pc:docMk/>
            <pc:sldMk cId="3448908893" sldId="544"/>
            <ac:spMk id="17" creationId="{112F10DD-1461-8495-0695-3C4528CB4225}"/>
          </ac:spMkLst>
        </pc:spChg>
        <pc:spChg chg="ord">
          <ac:chgData name="Jesús Galán" userId="a1d5ec7028f3643d" providerId="LiveId" clId="{54676AA8-E1BE-494D-A2CF-282DC8D791D1}" dt="2024-09-12T10:11:37.192" v="965" actId="166"/>
          <ac:spMkLst>
            <pc:docMk/>
            <pc:sldMk cId="3448908893" sldId="544"/>
            <ac:spMk id="41" creationId="{E498C4D8-963C-4098-69D0-1F44EC9219C2}"/>
          </ac:spMkLst>
        </pc:spChg>
        <pc:grpChg chg="mod">
          <ac:chgData name="Jesús Galán" userId="a1d5ec7028f3643d" providerId="LiveId" clId="{54676AA8-E1BE-494D-A2CF-282DC8D791D1}" dt="2024-09-12T10:11:30.411" v="964" actId="166"/>
          <ac:grpSpMkLst>
            <pc:docMk/>
            <pc:sldMk cId="3448908893" sldId="544"/>
            <ac:grpSpMk id="9" creationId="{317E35CB-7E59-6702-CDA3-5C122A1F8F2D}"/>
          </ac:grpSpMkLst>
        </pc:grpChg>
        <pc:grpChg chg="add del mod">
          <ac:chgData name="Jesús Galán" userId="a1d5ec7028f3643d" providerId="LiveId" clId="{54676AA8-E1BE-494D-A2CF-282DC8D791D1}" dt="2024-09-12T09:46:17.367" v="851" actId="165"/>
          <ac:grpSpMkLst>
            <pc:docMk/>
            <pc:sldMk cId="3448908893" sldId="544"/>
            <ac:grpSpMk id="18" creationId="{BCCDE6D0-B0A7-A25B-1133-A5C70FE8184D}"/>
          </ac:grpSpMkLst>
        </pc:grpChg>
        <pc:picChg chg="mod">
          <ac:chgData name="Jesús Galán" userId="a1d5ec7028f3643d" providerId="LiveId" clId="{54676AA8-E1BE-494D-A2CF-282DC8D791D1}" dt="2024-09-12T09:43:12.765" v="843" actId="166"/>
          <ac:picMkLst>
            <pc:docMk/>
            <pc:sldMk cId="3448908893" sldId="544"/>
            <ac:picMk id="39" creationId="{09692E2E-279B-CB3F-45B0-900155E21444}"/>
          </ac:picMkLst>
        </pc:picChg>
        <pc:picChg chg="mod">
          <ac:chgData name="Jesús Galán" userId="a1d5ec7028f3643d" providerId="LiveId" clId="{54676AA8-E1BE-494D-A2CF-282DC8D791D1}" dt="2024-09-12T09:43:12.765" v="843" actId="166"/>
          <ac:picMkLst>
            <pc:docMk/>
            <pc:sldMk cId="3448908893" sldId="544"/>
            <ac:picMk id="40" creationId="{0FA8B563-4807-C5B4-E728-588D48298DD0}"/>
          </ac:picMkLst>
        </pc:picChg>
      </pc:sldChg>
      <pc:sldChg chg="del">
        <pc:chgData name="Jesús Galán" userId="a1d5ec7028f3643d" providerId="LiveId" clId="{54676AA8-E1BE-494D-A2CF-282DC8D791D1}" dt="2024-09-11T21:20:20.936" v="546" actId="47"/>
        <pc:sldMkLst>
          <pc:docMk/>
          <pc:sldMk cId="3279561603" sldId="545"/>
        </pc:sldMkLst>
      </pc:sldChg>
      <pc:sldChg chg="addSp delSp modSp del mod modTransition">
        <pc:chgData name="Jesús Galán" userId="a1d5ec7028f3643d" providerId="LiveId" clId="{54676AA8-E1BE-494D-A2CF-282DC8D791D1}" dt="2024-09-16T16:36:37.051" v="3259" actId="47"/>
        <pc:sldMkLst>
          <pc:docMk/>
          <pc:sldMk cId="4134298309" sldId="547"/>
        </pc:sldMkLst>
        <pc:spChg chg="add mod">
          <ac:chgData name="Jesús Galán" userId="a1d5ec7028f3643d" providerId="LiveId" clId="{54676AA8-E1BE-494D-A2CF-282DC8D791D1}" dt="2024-09-12T08:47:09.205" v="756"/>
          <ac:spMkLst>
            <pc:docMk/>
            <pc:sldMk cId="4134298309" sldId="547"/>
            <ac:spMk id="2" creationId="{471FC7FF-48B4-197F-66C6-936DF0BCD57B}"/>
          </ac:spMkLst>
        </pc:spChg>
        <pc:spChg chg="add mod">
          <ac:chgData name="Jesús Galán" userId="a1d5ec7028f3643d" providerId="LiveId" clId="{54676AA8-E1BE-494D-A2CF-282DC8D791D1}" dt="2024-09-12T08:47:09.205" v="756"/>
          <ac:spMkLst>
            <pc:docMk/>
            <pc:sldMk cId="4134298309" sldId="547"/>
            <ac:spMk id="3" creationId="{21ED98C9-DF1E-C3FB-3F8B-EE9355DBAB4F}"/>
          </ac:spMkLst>
        </pc:spChg>
        <pc:spChg chg="add mod">
          <ac:chgData name="Jesús Galán" userId="a1d5ec7028f3643d" providerId="LiveId" clId="{54676AA8-E1BE-494D-A2CF-282DC8D791D1}" dt="2024-09-12T08:47:09.205" v="756"/>
          <ac:spMkLst>
            <pc:docMk/>
            <pc:sldMk cId="4134298309" sldId="547"/>
            <ac:spMk id="4" creationId="{9E2DB962-AEBA-4C8F-9AC4-13EE77E68D8B}"/>
          </ac:spMkLst>
        </pc:spChg>
        <pc:picChg chg="add mod">
          <ac:chgData name="Jesús Galán" userId="a1d5ec7028f3643d" providerId="LiveId" clId="{54676AA8-E1BE-494D-A2CF-282DC8D791D1}" dt="2024-09-12T08:47:09.205" v="756"/>
          <ac:picMkLst>
            <pc:docMk/>
            <pc:sldMk cId="4134298309" sldId="547"/>
            <ac:picMk id="5" creationId="{94BF1789-67D2-63ED-CEE6-5F15D5F584FF}"/>
          </ac:picMkLst>
        </pc:picChg>
        <pc:picChg chg="add del mod">
          <ac:chgData name="Jesús Galán" userId="a1d5ec7028f3643d" providerId="LiveId" clId="{54676AA8-E1BE-494D-A2CF-282DC8D791D1}" dt="2024-09-12T08:47:25.760" v="760" actId="21"/>
          <ac:picMkLst>
            <pc:docMk/>
            <pc:sldMk cId="4134298309" sldId="547"/>
            <ac:picMk id="6" creationId="{88A55352-0CF9-8236-3AF4-1DB32ECB8FA3}"/>
          </ac:picMkLst>
        </pc:picChg>
        <pc:picChg chg="add mod">
          <ac:chgData name="Jesús Galán" userId="a1d5ec7028f3643d" providerId="LiveId" clId="{54676AA8-E1BE-494D-A2CF-282DC8D791D1}" dt="2024-09-12T08:47:28.139" v="762"/>
          <ac:picMkLst>
            <pc:docMk/>
            <pc:sldMk cId="4134298309" sldId="547"/>
            <ac:picMk id="7" creationId="{88A55352-0CF9-8236-3AF4-1DB32ECB8FA3}"/>
          </ac:picMkLst>
        </pc:picChg>
        <pc:picChg chg="del">
          <ac:chgData name="Jesús Galán" userId="a1d5ec7028f3643d" providerId="LiveId" clId="{54676AA8-E1BE-494D-A2CF-282DC8D791D1}" dt="2024-09-12T08:47:26.970" v="761" actId="478"/>
          <ac:picMkLst>
            <pc:docMk/>
            <pc:sldMk cId="4134298309" sldId="547"/>
            <ac:picMk id="58" creationId="{455446AF-0AE4-7EFA-952D-679EE1E2BF39}"/>
          </ac:picMkLst>
        </pc:picChg>
      </pc:sldChg>
      <pc:sldChg chg="addSp delSp modSp del mod">
        <pc:chgData name="Jesús Galán" userId="a1d5ec7028f3643d" providerId="LiveId" clId="{54676AA8-E1BE-494D-A2CF-282DC8D791D1}" dt="2024-09-16T16:36:40.016" v="3260" actId="47"/>
        <pc:sldMkLst>
          <pc:docMk/>
          <pc:sldMk cId="888690151" sldId="548"/>
        </pc:sldMkLst>
        <pc:spChg chg="mod">
          <ac:chgData name="Jesús Galán" userId="a1d5ec7028f3643d" providerId="LiveId" clId="{54676AA8-E1BE-494D-A2CF-282DC8D791D1}" dt="2024-09-12T17:24:18.857" v="1192" actId="1076"/>
          <ac:spMkLst>
            <pc:docMk/>
            <pc:sldMk cId="888690151" sldId="548"/>
            <ac:spMk id="3" creationId="{498C36DB-9422-BED0-C48C-FC70C62DE71B}"/>
          </ac:spMkLst>
        </pc:spChg>
        <pc:picChg chg="add mod">
          <ac:chgData name="Jesús Galán" userId="a1d5ec7028f3643d" providerId="LiveId" clId="{54676AA8-E1BE-494D-A2CF-282DC8D791D1}" dt="2024-09-12T08:47:30.153" v="764"/>
          <ac:picMkLst>
            <pc:docMk/>
            <pc:sldMk cId="888690151" sldId="548"/>
            <ac:picMk id="9" creationId="{543B50FD-951D-DEBE-F97E-4BB2756975D4}"/>
          </ac:picMkLst>
        </pc:picChg>
        <pc:picChg chg="add del mod">
          <ac:chgData name="Jesús Galán" userId="a1d5ec7028f3643d" providerId="LiveId" clId="{54676AA8-E1BE-494D-A2CF-282DC8D791D1}" dt="2024-09-13T07:04:11.599" v="1471" actId="21"/>
          <ac:picMkLst>
            <pc:docMk/>
            <pc:sldMk cId="888690151" sldId="548"/>
            <ac:picMk id="10" creationId="{E6D9385E-BBD3-8EB2-8386-F928C28D5B0E}"/>
          </ac:picMkLst>
        </pc:picChg>
        <pc:picChg chg="add mod">
          <ac:chgData name="Jesús Galán" userId="a1d5ec7028f3643d" providerId="LiveId" clId="{54676AA8-E1BE-494D-A2CF-282DC8D791D1}" dt="2024-09-13T07:04:12.881" v="1472"/>
          <ac:picMkLst>
            <pc:docMk/>
            <pc:sldMk cId="888690151" sldId="548"/>
            <ac:picMk id="11" creationId="{E6D9385E-BBD3-8EB2-8386-F928C28D5B0E}"/>
          </ac:picMkLst>
        </pc:picChg>
        <pc:picChg chg="add del mod">
          <ac:chgData name="Jesús Galán" userId="a1d5ec7028f3643d" providerId="LiveId" clId="{54676AA8-E1BE-494D-A2CF-282DC8D791D1}" dt="2024-09-13T07:06:40.095" v="1634" actId="478"/>
          <ac:picMkLst>
            <pc:docMk/>
            <pc:sldMk cId="888690151" sldId="548"/>
            <ac:picMk id="12" creationId="{83C2CAD2-888C-2001-89DE-E0B48598D427}"/>
          </ac:picMkLst>
        </pc:picChg>
        <pc:picChg chg="add mod">
          <ac:chgData name="Jesús Galán" userId="a1d5ec7028f3643d" providerId="LiveId" clId="{54676AA8-E1BE-494D-A2CF-282DC8D791D1}" dt="2024-09-13T07:06:40.690" v="1635"/>
          <ac:picMkLst>
            <pc:docMk/>
            <pc:sldMk cId="888690151" sldId="548"/>
            <ac:picMk id="13" creationId="{07421EA4-F9B3-EA65-EA2B-E0D93021AF44}"/>
          </ac:picMkLst>
        </pc:picChg>
        <pc:picChg chg="add del mod">
          <ac:chgData name="Jesús Galán" userId="a1d5ec7028f3643d" providerId="LiveId" clId="{54676AA8-E1BE-494D-A2CF-282DC8D791D1}" dt="2024-09-13T07:09:21.057" v="1722" actId="478"/>
          <ac:picMkLst>
            <pc:docMk/>
            <pc:sldMk cId="888690151" sldId="548"/>
            <ac:picMk id="14" creationId="{1C0DB411-D292-52B3-3A01-C70AA97DEFC4}"/>
          </ac:picMkLst>
        </pc:picChg>
        <pc:picChg chg="add del mod ord">
          <ac:chgData name="Jesús Galán" userId="a1d5ec7028f3643d" providerId="LiveId" clId="{54676AA8-E1BE-494D-A2CF-282DC8D791D1}" dt="2024-09-13T07:09:21.057" v="1722" actId="478"/>
          <ac:picMkLst>
            <pc:docMk/>
            <pc:sldMk cId="888690151" sldId="548"/>
            <ac:picMk id="15" creationId="{D2FD285B-D4F3-BFB9-B83A-F7A747E47383}"/>
          </ac:picMkLst>
        </pc:picChg>
        <pc:picChg chg="del">
          <ac:chgData name="Jesús Galán" userId="a1d5ec7028f3643d" providerId="LiveId" clId="{54676AA8-E1BE-494D-A2CF-282DC8D791D1}" dt="2024-09-12T08:47:29.761" v="763" actId="478"/>
          <ac:picMkLst>
            <pc:docMk/>
            <pc:sldMk cId="888690151" sldId="548"/>
            <ac:picMk id="58" creationId="{455446AF-0AE4-7EFA-952D-679EE1E2BF39}"/>
          </ac:picMkLst>
        </pc:picChg>
      </pc:sldChg>
      <pc:sldChg chg="modSp mod">
        <pc:chgData name="Jesús Galán" userId="a1d5ec7028f3643d" providerId="LiveId" clId="{54676AA8-E1BE-494D-A2CF-282DC8D791D1}" dt="2024-09-16T22:22:57.137" v="3393" actId="207"/>
        <pc:sldMkLst>
          <pc:docMk/>
          <pc:sldMk cId="3247984167" sldId="549"/>
        </pc:sldMkLst>
        <pc:spChg chg="mod">
          <ac:chgData name="Jesús Galán" userId="a1d5ec7028f3643d" providerId="LiveId" clId="{54676AA8-E1BE-494D-A2CF-282DC8D791D1}" dt="2024-09-16T22:22:57.137" v="3393" actId="207"/>
          <ac:spMkLst>
            <pc:docMk/>
            <pc:sldMk cId="3247984167" sldId="549"/>
            <ac:spMk id="12" creationId="{2536ACD6-B675-FDD8-CF56-936D90E209D8}"/>
          </ac:spMkLst>
        </pc:spChg>
      </pc:sldChg>
      <pc:sldChg chg="addSp delSp modSp mod modShow">
        <pc:chgData name="Jesús Galán" userId="a1d5ec7028f3643d" providerId="LiveId" clId="{54676AA8-E1BE-494D-A2CF-282DC8D791D1}" dt="2024-09-16T22:16:38.377" v="3392" actId="729"/>
        <pc:sldMkLst>
          <pc:docMk/>
          <pc:sldMk cId="2836910094" sldId="553"/>
        </pc:sldMkLst>
        <pc:spChg chg="add mod">
          <ac:chgData name="Jesús Galán" userId="a1d5ec7028f3643d" providerId="LiveId" clId="{54676AA8-E1BE-494D-A2CF-282DC8D791D1}" dt="2024-09-11T16:54:15.036" v="258"/>
          <ac:spMkLst>
            <pc:docMk/>
            <pc:sldMk cId="2836910094" sldId="553"/>
            <ac:spMk id="2" creationId="{0E911AA8-E237-134D-111A-01F795429299}"/>
          </ac:spMkLst>
        </pc:spChg>
        <pc:spChg chg="mod">
          <ac:chgData name="Jesús Galán" userId="a1d5ec7028f3643d" providerId="LiveId" clId="{54676AA8-E1BE-494D-A2CF-282DC8D791D1}" dt="2024-09-11T16:53:54.797" v="257" actId="6549"/>
          <ac:spMkLst>
            <pc:docMk/>
            <pc:sldMk cId="2836910094" sldId="553"/>
            <ac:spMk id="3" creationId="{F39806FB-92D3-9607-A6EF-D9A1B32146D8}"/>
          </ac:spMkLst>
        </pc:spChg>
        <pc:spChg chg="add mod">
          <ac:chgData name="Jesús Galán" userId="a1d5ec7028f3643d" providerId="LiveId" clId="{54676AA8-E1BE-494D-A2CF-282DC8D791D1}" dt="2024-09-11T16:54:15.036" v="258"/>
          <ac:spMkLst>
            <pc:docMk/>
            <pc:sldMk cId="2836910094" sldId="553"/>
            <ac:spMk id="4" creationId="{DD5D7410-4BCB-3154-EDBA-3D4927F8372F}"/>
          </ac:spMkLst>
        </pc:spChg>
        <pc:spChg chg="add mod">
          <ac:chgData name="Jesús Galán" userId="a1d5ec7028f3643d" providerId="LiveId" clId="{54676AA8-E1BE-494D-A2CF-282DC8D791D1}" dt="2024-09-11T16:54:15.036" v="258"/>
          <ac:spMkLst>
            <pc:docMk/>
            <pc:sldMk cId="2836910094" sldId="553"/>
            <ac:spMk id="10" creationId="{A626350C-9EDC-8CB5-3A2E-6854EF100E3E}"/>
          </ac:spMkLst>
        </pc:spChg>
        <pc:spChg chg="add mod">
          <ac:chgData name="Jesús Galán" userId="a1d5ec7028f3643d" providerId="LiveId" clId="{54676AA8-E1BE-494D-A2CF-282DC8D791D1}" dt="2024-09-11T16:54:15.036" v="258"/>
          <ac:spMkLst>
            <pc:docMk/>
            <pc:sldMk cId="2836910094" sldId="553"/>
            <ac:spMk id="11" creationId="{95BC9CA2-E728-91B2-5FBD-212A1F40D4F3}"/>
          </ac:spMkLst>
        </pc:spChg>
        <pc:spChg chg="mod">
          <ac:chgData name="Jesús Galán" userId="a1d5ec7028f3643d" providerId="LiveId" clId="{54676AA8-E1BE-494D-A2CF-282DC8D791D1}" dt="2024-09-13T20:14:33.668" v="2982" actId="20577"/>
          <ac:spMkLst>
            <pc:docMk/>
            <pc:sldMk cId="2836910094" sldId="553"/>
            <ac:spMk id="12" creationId="{ADE7E7C9-93BA-A905-C768-F52CA4E9B144}"/>
          </ac:spMkLst>
        </pc:spChg>
        <pc:picChg chg="add del mod">
          <ac:chgData name="Jesús Galán" userId="a1d5ec7028f3643d" providerId="LiveId" clId="{54676AA8-E1BE-494D-A2CF-282DC8D791D1}" dt="2024-09-11T16:54:28.974" v="261" actId="21"/>
          <ac:picMkLst>
            <pc:docMk/>
            <pc:sldMk cId="2836910094" sldId="553"/>
            <ac:picMk id="13" creationId="{4B94B7A0-A839-8783-91BB-BDB8F8D0736E}"/>
          </ac:picMkLst>
        </pc:picChg>
        <pc:picChg chg="del">
          <ac:chgData name="Jesús Galán" userId="a1d5ec7028f3643d" providerId="LiveId" clId="{54676AA8-E1BE-494D-A2CF-282DC8D791D1}" dt="2024-09-11T16:54:30.817" v="262" actId="478"/>
          <ac:picMkLst>
            <pc:docMk/>
            <pc:sldMk cId="2836910094" sldId="553"/>
            <ac:picMk id="14" creationId="{BF4D6DF6-C293-0209-5AB5-6E76241E56A0}"/>
          </ac:picMkLst>
        </pc:picChg>
        <pc:picChg chg="add mod ord">
          <ac:chgData name="Jesús Galán" userId="a1d5ec7028f3643d" providerId="LiveId" clId="{54676AA8-E1BE-494D-A2CF-282DC8D791D1}" dt="2024-09-11T16:54:34.833" v="264" actId="167"/>
          <ac:picMkLst>
            <pc:docMk/>
            <pc:sldMk cId="2836910094" sldId="553"/>
            <ac:picMk id="15" creationId="{4B94B7A0-A839-8783-91BB-BDB8F8D0736E}"/>
          </ac:picMkLst>
        </pc:picChg>
      </pc:sldChg>
      <pc:sldChg chg="addSp delSp modSp mod modShow">
        <pc:chgData name="Jesús Galán" userId="a1d5ec7028f3643d" providerId="LiveId" clId="{54676AA8-E1BE-494D-A2CF-282DC8D791D1}" dt="2024-09-16T22:16:38.377" v="3392" actId="729"/>
        <pc:sldMkLst>
          <pc:docMk/>
          <pc:sldMk cId="489347462" sldId="554"/>
        </pc:sldMkLst>
        <pc:spChg chg="add mod">
          <ac:chgData name="Jesús Galán" userId="a1d5ec7028f3643d" providerId="LiveId" clId="{54676AA8-E1BE-494D-A2CF-282DC8D791D1}" dt="2024-09-13T20:14:44.869" v="2990" actId="20577"/>
          <ac:spMkLst>
            <pc:docMk/>
            <pc:sldMk cId="489347462" sldId="554"/>
            <ac:spMk id="2" creationId="{B8A3631E-E4CE-4C86-3DD0-D2894F635421}"/>
          </ac:spMkLst>
        </pc:spChg>
        <pc:spChg chg="mod">
          <ac:chgData name="Jesús Galán" userId="a1d5ec7028f3643d" providerId="LiveId" clId="{54676AA8-E1BE-494D-A2CF-282DC8D791D1}" dt="2024-09-11T16:55:25.765" v="273" actId="1076"/>
          <ac:spMkLst>
            <pc:docMk/>
            <pc:sldMk cId="489347462" sldId="554"/>
            <ac:spMk id="4" creationId="{E3B9A12E-0341-3BD8-6D1A-6DADD796107D}"/>
          </ac:spMkLst>
        </pc:spChg>
        <pc:picChg chg="add del mod">
          <ac:chgData name="Jesús Galán" userId="a1d5ec7028f3643d" providerId="LiveId" clId="{54676AA8-E1BE-494D-A2CF-282DC8D791D1}" dt="2024-09-11T16:55:05.490" v="269" actId="21"/>
          <ac:picMkLst>
            <pc:docMk/>
            <pc:sldMk cId="489347462" sldId="554"/>
            <ac:picMk id="2" creationId="{6DFBF241-8AE6-3A91-F562-26082D660CDF}"/>
          </ac:picMkLst>
        </pc:picChg>
        <pc:picChg chg="add mod ord">
          <ac:chgData name="Jesús Galán" userId="a1d5ec7028f3643d" providerId="LiveId" clId="{54676AA8-E1BE-494D-A2CF-282DC8D791D1}" dt="2024-09-11T16:55:17.803" v="272" actId="167"/>
          <ac:picMkLst>
            <pc:docMk/>
            <pc:sldMk cId="489347462" sldId="554"/>
            <ac:picMk id="3" creationId="{6DFBF241-8AE6-3A91-F562-26082D660CDF}"/>
          </ac:picMkLst>
        </pc:picChg>
        <pc:picChg chg="del">
          <ac:chgData name="Jesús Galán" userId="a1d5ec7028f3643d" providerId="LiveId" clId="{54676AA8-E1BE-494D-A2CF-282DC8D791D1}" dt="2024-09-11T16:55:08.478" v="270" actId="478"/>
          <ac:picMkLst>
            <pc:docMk/>
            <pc:sldMk cId="489347462" sldId="554"/>
            <ac:picMk id="14" creationId="{BF4D6DF6-C293-0209-5AB5-6E76241E56A0}"/>
          </ac:picMkLst>
        </pc:picChg>
      </pc:sldChg>
      <pc:sldChg chg="addSp delSp modSp mod modShow">
        <pc:chgData name="Jesús Galán" userId="a1d5ec7028f3643d" providerId="LiveId" clId="{54676AA8-E1BE-494D-A2CF-282DC8D791D1}" dt="2024-09-16T22:16:38.377" v="3392" actId="729"/>
        <pc:sldMkLst>
          <pc:docMk/>
          <pc:sldMk cId="1411427261" sldId="555"/>
        </pc:sldMkLst>
        <pc:spChg chg="add del mod">
          <ac:chgData name="Jesús Galán" userId="a1d5ec7028f3643d" providerId="LiveId" clId="{54676AA8-E1BE-494D-A2CF-282DC8D791D1}" dt="2024-09-13T08:14:30.154" v="1753" actId="478"/>
          <ac:spMkLst>
            <pc:docMk/>
            <pc:sldMk cId="1411427261" sldId="555"/>
            <ac:spMk id="8" creationId="{7D85D2EE-CB5D-551A-4430-929DEB063521}"/>
          </ac:spMkLst>
        </pc:spChg>
        <pc:spChg chg="add del mod">
          <ac:chgData name="Jesús Galán" userId="a1d5ec7028f3643d" providerId="LiveId" clId="{54676AA8-E1BE-494D-A2CF-282DC8D791D1}" dt="2024-09-13T08:14:34.009" v="1754" actId="478"/>
          <ac:spMkLst>
            <pc:docMk/>
            <pc:sldMk cId="1411427261" sldId="555"/>
            <ac:spMk id="10" creationId="{AA114E10-D208-8296-529F-A12F03E0BC6C}"/>
          </ac:spMkLst>
        </pc:spChg>
        <pc:grpChg chg="mod">
          <ac:chgData name="Jesús Galán" userId="a1d5ec7028f3643d" providerId="LiveId" clId="{54676AA8-E1BE-494D-A2CF-282DC8D791D1}" dt="2024-09-11T16:56:12.955" v="282" actId="1038"/>
          <ac:grpSpMkLst>
            <pc:docMk/>
            <pc:sldMk cId="1411427261" sldId="555"/>
            <ac:grpSpMk id="5" creationId="{DBA61A51-42F9-D51D-FC0E-E1AC6334B3C6}"/>
          </ac:grpSpMkLst>
        </pc:grpChg>
        <pc:picChg chg="add mod ord">
          <ac:chgData name="Jesús Galán" userId="a1d5ec7028f3643d" providerId="LiveId" clId="{54676AA8-E1BE-494D-A2CF-282DC8D791D1}" dt="2024-09-11T16:56:20.397" v="283" actId="167"/>
          <ac:picMkLst>
            <pc:docMk/>
            <pc:sldMk cId="1411427261" sldId="555"/>
            <ac:picMk id="3" creationId="{2CE02379-332D-8BDF-3215-083972862254}"/>
          </ac:picMkLst>
        </pc:picChg>
        <pc:picChg chg="del">
          <ac:chgData name="Jesús Galán" userId="a1d5ec7028f3643d" providerId="LiveId" clId="{54676AA8-E1BE-494D-A2CF-282DC8D791D1}" dt="2024-09-11T16:55:36.525" v="274" actId="478"/>
          <ac:picMkLst>
            <pc:docMk/>
            <pc:sldMk cId="1411427261" sldId="555"/>
            <ac:picMk id="14" creationId="{BF4D6DF6-C293-0209-5AB5-6E76241E56A0}"/>
          </ac:picMkLst>
        </pc:picChg>
      </pc:sldChg>
      <pc:sldChg chg="addSp delSp modSp mod modShow">
        <pc:chgData name="Jesús Galán" userId="a1d5ec7028f3643d" providerId="LiveId" clId="{54676AA8-E1BE-494D-A2CF-282DC8D791D1}" dt="2024-09-16T22:16:38.377" v="3392" actId="729"/>
        <pc:sldMkLst>
          <pc:docMk/>
          <pc:sldMk cId="4172648364" sldId="556"/>
        </pc:sldMkLst>
        <pc:spChg chg="add mod">
          <ac:chgData name="Jesús Galán" userId="a1d5ec7028f3643d" providerId="LiveId" clId="{54676AA8-E1BE-494D-A2CF-282DC8D791D1}" dt="2024-09-13T08:14:48.598" v="1757" actId="1076"/>
          <ac:spMkLst>
            <pc:docMk/>
            <pc:sldMk cId="4172648364" sldId="556"/>
            <ac:spMk id="4" creationId="{D4305683-71DF-6347-EB55-F33FEC52A222}"/>
          </ac:spMkLst>
        </pc:spChg>
        <pc:picChg chg="add mod">
          <ac:chgData name="Jesús Galán" userId="a1d5ec7028f3643d" providerId="LiveId" clId="{54676AA8-E1BE-494D-A2CF-282DC8D791D1}" dt="2024-09-11T16:56:35.685" v="287" actId="1076"/>
          <ac:picMkLst>
            <pc:docMk/>
            <pc:sldMk cId="4172648364" sldId="556"/>
            <ac:picMk id="3" creationId="{052FE460-7CD3-AB41-5EEA-8BA8E63B6CD5}"/>
          </ac:picMkLst>
        </pc:picChg>
        <pc:picChg chg="del">
          <ac:chgData name="Jesús Galán" userId="a1d5ec7028f3643d" providerId="LiveId" clId="{54676AA8-E1BE-494D-A2CF-282DC8D791D1}" dt="2024-09-11T16:56:24.409" v="284" actId="478"/>
          <ac:picMkLst>
            <pc:docMk/>
            <pc:sldMk cId="4172648364" sldId="556"/>
            <ac:picMk id="14" creationId="{BF4D6DF6-C293-0209-5AB5-6E76241E56A0}"/>
          </ac:picMkLst>
        </pc:picChg>
      </pc:sldChg>
      <pc:sldChg chg="addSp delSp modSp mod modShow">
        <pc:chgData name="Jesús Galán" userId="a1d5ec7028f3643d" providerId="LiveId" clId="{54676AA8-E1BE-494D-A2CF-282DC8D791D1}" dt="2024-09-16T22:16:38.377" v="3392" actId="729"/>
        <pc:sldMkLst>
          <pc:docMk/>
          <pc:sldMk cId="1839602914" sldId="557"/>
        </pc:sldMkLst>
        <pc:spChg chg="mod">
          <ac:chgData name="Jesús Galán" userId="a1d5ec7028f3643d" providerId="LiveId" clId="{54676AA8-E1BE-494D-A2CF-282DC8D791D1}" dt="2024-09-13T20:14:53.886" v="2998" actId="20577"/>
          <ac:spMkLst>
            <pc:docMk/>
            <pc:sldMk cId="1839602914" sldId="557"/>
            <ac:spMk id="10" creationId="{57DBADE4-005B-7A85-C365-90769C488F01}"/>
          </ac:spMkLst>
        </pc:spChg>
        <pc:picChg chg="add mod">
          <ac:chgData name="Jesús Galán" userId="a1d5ec7028f3643d" providerId="LiveId" clId="{54676AA8-E1BE-494D-A2CF-282DC8D791D1}" dt="2024-09-11T16:56:49.128" v="289"/>
          <ac:picMkLst>
            <pc:docMk/>
            <pc:sldMk cId="1839602914" sldId="557"/>
            <ac:picMk id="2" creationId="{58F8D5B6-E7D7-6D84-D3A8-0482174471DE}"/>
          </ac:picMkLst>
        </pc:picChg>
        <pc:picChg chg="del">
          <ac:chgData name="Jesús Galán" userId="a1d5ec7028f3643d" providerId="LiveId" clId="{54676AA8-E1BE-494D-A2CF-282DC8D791D1}" dt="2024-09-11T16:56:48.095" v="288" actId="478"/>
          <ac:picMkLst>
            <pc:docMk/>
            <pc:sldMk cId="1839602914" sldId="557"/>
            <ac:picMk id="14" creationId="{BF4D6DF6-C293-0209-5AB5-6E76241E56A0}"/>
          </ac:picMkLst>
        </pc:picChg>
      </pc:sldChg>
      <pc:sldChg chg="addSp modSp add del mod">
        <pc:chgData name="Jesús Galán" userId="a1d5ec7028f3643d" providerId="LiveId" clId="{54676AA8-E1BE-494D-A2CF-282DC8D791D1}" dt="2024-09-13T15:26:26.406" v="2793" actId="47"/>
        <pc:sldMkLst>
          <pc:docMk/>
          <pc:sldMk cId="1545240255" sldId="558"/>
        </pc:sldMkLst>
        <pc:spChg chg="mod">
          <ac:chgData name="Jesús Galán" userId="a1d5ec7028f3643d" providerId="LiveId" clId="{54676AA8-E1BE-494D-A2CF-282DC8D791D1}" dt="2024-09-11T16:52:19.698" v="254" actId="13926"/>
          <ac:spMkLst>
            <pc:docMk/>
            <pc:sldMk cId="1545240255" sldId="558"/>
            <ac:spMk id="8" creationId="{016FB2FB-DE28-7F08-413E-564629A75BF2}"/>
          </ac:spMkLst>
        </pc:spChg>
        <pc:picChg chg="add mod">
          <ac:chgData name="Jesús Galán" userId="a1d5ec7028f3643d" providerId="LiveId" clId="{54676AA8-E1BE-494D-A2CF-282DC8D791D1}" dt="2024-09-13T11:59:09.332" v="2538" actId="1076"/>
          <ac:picMkLst>
            <pc:docMk/>
            <pc:sldMk cId="1545240255" sldId="558"/>
            <ac:picMk id="4" creationId="{E4B5FDC7-CFB0-1949-35F6-E25C25B6DC87}"/>
          </ac:picMkLst>
        </pc:picChg>
        <pc:picChg chg="add mod">
          <ac:chgData name="Jesús Galán" userId="a1d5ec7028f3643d" providerId="LiveId" clId="{54676AA8-E1BE-494D-A2CF-282DC8D791D1}" dt="2024-09-13T11:59:02.894" v="2537" actId="1076"/>
          <ac:picMkLst>
            <pc:docMk/>
            <pc:sldMk cId="1545240255" sldId="558"/>
            <ac:picMk id="5" creationId="{7F81F5CC-2DE4-6FFD-1EA8-91F51C0EFFBC}"/>
          </ac:picMkLst>
        </pc:picChg>
        <pc:picChg chg="add mod">
          <ac:chgData name="Jesús Galán" userId="a1d5ec7028f3643d" providerId="LiveId" clId="{54676AA8-E1BE-494D-A2CF-282DC8D791D1}" dt="2024-09-13T11:58:55.748" v="2536" actId="1076"/>
          <ac:picMkLst>
            <pc:docMk/>
            <pc:sldMk cId="1545240255" sldId="558"/>
            <ac:picMk id="6" creationId="{924C24DD-84FB-490C-0C2A-203B23E53877}"/>
          </ac:picMkLst>
        </pc:picChg>
      </pc:sldChg>
      <pc:sldChg chg="ord">
        <pc:chgData name="Jesús Galán" userId="a1d5ec7028f3643d" providerId="LiveId" clId="{54676AA8-E1BE-494D-A2CF-282DC8D791D1}" dt="2024-09-11T16:52:21.618" v="256" actId="20578"/>
        <pc:sldMkLst>
          <pc:docMk/>
          <pc:sldMk cId="4149052171" sldId="559"/>
        </pc:sldMkLst>
      </pc:sldChg>
      <pc:sldChg chg="addSp delSp modSp mod">
        <pc:chgData name="Jesús Galán" userId="a1d5ec7028f3643d" providerId="LiveId" clId="{54676AA8-E1BE-494D-A2CF-282DC8D791D1}" dt="2024-09-12T15:14:17.434" v="1067" actId="478"/>
        <pc:sldMkLst>
          <pc:docMk/>
          <pc:sldMk cId="1299521525" sldId="562"/>
        </pc:sldMkLst>
        <pc:spChg chg="add mod">
          <ac:chgData name="Jesús Galán" userId="a1d5ec7028f3643d" providerId="LiveId" clId="{54676AA8-E1BE-494D-A2CF-282DC8D791D1}" dt="2024-09-12T15:14:13.486" v="1066"/>
          <ac:spMkLst>
            <pc:docMk/>
            <pc:sldMk cId="1299521525" sldId="562"/>
            <ac:spMk id="3" creationId="{ECEEB152-5C17-E41C-614F-6310B47FF7B0}"/>
          </ac:spMkLst>
        </pc:spChg>
        <pc:spChg chg="add del mod">
          <ac:chgData name="Jesús Galán" userId="a1d5ec7028f3643d" providerId="LiveId" clId="{54676AA8-E1BE-494D-A2CF-282DC8D791D1}" dt="2024-09-12T15:14:17.434" v="1067" actId="478"/>
          <ac:spMkLst>
            <pc:docMk/>
            <pc:sldMk cId="1299521525" sldId="562"/>
            <ac:spMk id="4" creationId="{E4760A1A-169C-4840-6D0B-DC49CCF83F69}"/>
          </ac:spMkLst>
        </pc:spChg>
        <pc:spChg chg="add del mod">
          <ac:chgData name="Jesús Galán" userId="a1d5ec7028f3643d" providerId="LiveId" clId="{54676AA8-E1BE-494D-A2CF-282DC8D791D1}" dt="2024-09-12T15:14:17.434" v="1067" actId="478"/>
          <ac:spMkLst>
            <pc:docMk/>
            <pc:sldMk cId="1299521525" sldId="562"/>
            <ac:spMk id="8" creationId="{739F4835-643A-9B7F-FE8D-C3F09B4AD196}"/>
          </ac:spMkLst>
        </pc:spChg>
        <pc:spChg chg="del mod">
          <ac:chgData name="Jesús Galán" userId="a1d5ec7028f3643d" providerId="LiveId" clId="{54676AA8-E1BE-494D-A2CF-282DC8D791D1}" dt="2024-09-12T15:14:12.984" v="1065" actId="478"/>
          <ac:spMkLst>
            <pc:docMk/>
            <pc:sldMk cId="1299521525" sldId="562"/>
            <ac:spMk id="20" creationId="{75786E12-F34C-1247-72D0-F14572EE681B}"/>
          </ac:spMkLst>
        </pc:spChg>
      </pc:sldChg>
      <pc:sldChg chg="addSp delSp modSp mod">
        <pc:chgData name="Jesús Galán" userId="a1d5ec7028f3643d" providerId="LiveId" clId="{54676AA8-E1BE-494D-A2CF-282DC8D791D1}" dt="2024-09-12T15:15:38.495" v="1081" actId="1076"/>
        <pc:sldMkLst>
          <pc:docMk/>
          <pc:sldMk cId="2689281609" sldId="563"/>
        </pc:sldMkLst>
        <pc:spChg chg="del">
          <ac:chgData name="Jesús Galán" userId="a1d5ec7028f3643d" providerId="LiveId" clId="{54676AA8-E1BE-494D-A2CF-282DC8D791D1}" dt="2024-09-12T15:15:21.389" v="1078" actId="478"/>
          <ac:spMkLst>
            <pc:docMk/>
            <pc:sldMk cId="2689281609" sldId="563"/>
            <ac:spMk id="3" creationId="{F84B6A4F-9C3C-49FB-02E6-BD86D418100B}"/>
          </ac:spMkLst>
        </pc:spChg>
        <pc:spChg chg="del">
          <ac:chgData name="Jesús Galán" userId="a1d5ec7028f3643d" providerId="LiveId" clId="{54676AA8-E1BE-494D-A2CF-282DC8D791D1}" dt="2024-09-12T15:15:21.389" v="1078" actId="478"/>
          <ac:spMkLst>
            <pc:docMk/>
            <pc:sldMk cId="2689281609" sldId="563"/>
            <ac:spMk id="8" creationId="{A47AB9BA-49BF-4CB2-F8C3-AFF5276BCB45}"/>
          </ac:spMkLst>
        </pc:spChg>
        <pc:spChg chg="add mod">
          <ac:chgData name="Jesús Galán" userId="a1d5ec7028f3643d" providerId="LiveId" clId="{54676AA8-E1BE-494D-A2CF-282DC8D791D1}" dt="2024-09-12T15:15:31.798" v="1080" actId="1076"/>
          <ac:spMkLst>
            <pc:docMk/>
            <pc:sldMk cId="2689281609" sldId="563"/>
            <ac:spMk id="11" creationId="{A14BA5FC-1670-850B-1BFA-21DE123D2966}"/>
          </ac:spMkLst>
        </pc:spChg>
        <pc:spChg chg="add mod">
          <ac:chgData name="Jesús Galán" userId="a1d5ec7028f3643d" providerId="LiveId" clId="{54676AA8-E1BE-494D-A2CF-282DC8D791D1}" dt="2024-09-12T15:15:31.798" v="1080" actId="1076"/>
          <ac:spMkLst>
            <pc:docMk/>
            <pc:sldMk cId="2689281609" sldId="563"/>
            <ac:spMk id="12" creationId="{E54844B0-0D35-C194-15F9-CE0ED1DCA8F9}"/>
          </ac:spMkLst>
        </pc:spChg>
        <pc:spChg chg="add mod">
          <ac:chgData name="Jesús Galán" userId="a1d5ec7028f3643d" providerId="LiveId" clId="{54676AA8-E1BE-494D-A2CF-282DC8D791D1}" dt="2024-09-12T15:15:31.798" v="1080" actId="1076"/>
          <ac:spMkLst>
            <pc:docMk/>
            <pc:sldMk cId="2689281609" sldId="563"/>
            <ac:spMk id="13" creationId="{BA2C7266-5C1E-EA5A-0FCD-9CEAD25A11EC}"/>
          </ac:spMkLst>
        </pc:spChg>
        <pc:spChg chg="del mod">
          <ac:chgData name="Jesús Galán" userId="a1d5ec7028f3643d" providerId="LiveId" clId="{54676AA8-E1BE-494D-A2CF-282DC8D791D1}" dt="2024-09-12T15:15:21.389" v="1078" actId="478"/>
          <ac:spMkLst>
            <pc:docMk/>
            <pc:sldMk cId="2689281609" sldId="563"/>
            <ac:spMk id="20" creationId="{75786E12-F34C-1247-72D0-F14572EE681B}"/>
          </ac:spMkLst>
        </pc:spChg>
        <pc:picChg chg="mod">
          <ac:chgData name="Jesús Galán" userId="a1d5ec7028f3643d" providerId="LiveId" clId="{54676AA8-E1BE-494D-A2CF-282DC8D791D1}" dt="2024-09-12T15:15:38.495" v="1081" actId="1076"/>
          <ac:picMkLst>
            <pc:docMk/>
            <pc:sldMk cId="2689281609" sldId="563"/>
            <ac:picMk id="2" creationId="{3E42D51C-CF08-F303-AC14-9C15B6D63D34}"/>
          </ac:picMkLst>
        </pc:picChg>
        <pc:picChg chg="add mod">
          <ac:chgData name="Jesús Galán" userId="a1d5ec7028f3643d" providerId="LiveId" clId="{54676AA8-E1BE-494D-A2CF-282DC8D791D1}" dt="2024-09-12T15:15:31.798" v="1080" actId="1076"/>
          <ac:picMkLst>
            <pc:docMk/>
            <pc:sldMk cId="2689281609" sldId="563"/>
            <ac:picMk id="9" creationId="{31F65B13-64B4-FD01-7B1C-8775346BC450}"/>
          </ac:picMkLst>
        </pc:picChg>
        <pc:picChg chg="del">
          <ac:chgData name="Jesús Galán" userId="a1d5ec7028f3643d" providerId="LiveId" clId="{54676AA8-E1BE-494D-A2CF-282DC8D791D1}" dt="2024-09-12T15:15:21.389" v="1078" actId="478"/>
          <ac:picMkLst>
            <pc:docMk/>
            <pc:sldMk cId="2689281609" sldId="563"/>
            <ac:picMk id="10" creationId="{97C950E2-CE07-28FB-3FA6-813060950B36}"/>
          </ac:picMkLst>
        </pc:picChg>
      </pc:sldChg>
      <pc:sldChg chg="modSp mod">
        <pc:chgData name="Jesús Galán" userId="a1d5ec7028f3643d" providerId="LiveId" clId="{54676AA8-E1BE-494D-A2CF-282DC8D791D1}" dt="2024-09-12T15:12:07.614" v="1054" actId="5793"/>
        <pc:sldMkLst>
          <pc:docMk/>
          <pc:sldMk cId="2668746716" sldId="564"/>
        </pc:sldMkLst>
        <pc:spChg chg="mod">
          <ac:chgData name="Jesús Galán" userId="a1d5ec7028f3643d" providerId="LiveId" clId="{54676AA8-E1BE-494D-A2CF-282DC8D791D1}" dt="2024-09-12T15:12:07.614" v="1054" actId="5793"/>
          <ac:spMkLst>
            <pc:docMk/>
            <pc:sldMk cId="2668746716" sldId="564"/>
            <ac:spMk id="20" creationId="{75786E12-F34C-1247-72D0-F14572EE681B}"/>
          </ac:spMkLst>
        </pc:spChg>
      </pc:sldChg>
      <pc:sldChg chg="del">
        <pc:chgData name="Jesús Galán" userId="a1d5ec7028f3643d" providerId="LiveId" clId="{54676AA8-E1BE-494D-A2CF-282DC8D791D1}" dt="2024-09-12T10:02:10.432" v="963" actId="47"/>
        <pc:sldMkLst>
          <pc:docMk/>
          <pc:sldMk cId="539817171" sldId="565"/>
        </pc:sldMkLst>
      </pc:sldChg>
      <pc:sldChg chg="addSp delSp modSp mod">
        <pc:chgData name="Jesús Galán" userId="a1d5ec7028f3643d" providerId="LiveId" clId="{54676AA8-E1BE-494D-A2CF-282DC8D791D1}" dt="2024-09-12T08:20:18.026" v="711" actId="21"/>
        <pc:sldMkLst>
          <pc:docMk/>
          <pc:sldMk cId="3110431072" sldId="566"/>
        </pc:sldMkLst>
        <pc:spChg chg="add del mod">
          <ac:chgData name="Jesús Galán" userId="a1d5ec7028f3643d" providerId="LiveId" clId="{54676AA8-E1BE-494D-A2CF-282DC8D791D1}" dt="2024-09-11T21:22:17.875" v="602" actId="21"/>
          <ac:spMkLst>
            <pc:docMk/>
            <pc:sldMk cId="3110431072" sldId="566"/>
            <ac:spMk id="2" creationId="{56A17E8E-D631-522D-0C51-4AEFA8491BDD}"/>
          </ac:spMkLst>
        </pc:spChg>
        <pc:spChg chg="add del mod">
          <ac:chgData name="Jesús Galán" userId="a1d5ec7028f3643d" providerId="LiveId" clId="{54676AA8-E1BE-494D-A2CF-282DC8D791D1}" dt="2024-09-12T08:20:18.026" v="711" actId="21"/>
          <ac:spMkLst>
            <pc:docMk/>
            <pc:sldMk cId="3110431072" sldId="566"/>
            <ac:spMk id="2" creationId="{72905E14-077C-1FBF-711B-BEF35929AD9F}"/>
          </ac:spMkLst>
        </pc:spChg>
        <pc:spChg chg="mod">
          <ac:chgData name="Jesús Galán" userId="a1d5ec7028f3643d" providerId="LiveId" clId="{54676AA8-E1BE-494D-A2CF-282DC8D791D1}" dt="2024-09-11T21:21:36.708" v="594" actId="20577"/>
          <ac:spMkLst>
            <pc:docMk/>
            <pc:sldMk cId="3110431072" sldId="566"/>
            <ac:spMk id="4" creationId="{56A17E8E-D631-522D-0C51-4AEFA8491BDD}"/>
          </ac:spMkLst>
        </pc:spChg>
      </pc:sldChg>
      <pc:sldChg chg="addSp delSp modSp mod">
        <pc:chgData name="Jesús Galán" userId="a1d5ec7028f3643d" providerId="LiveId" clId="{54676AA8-E1BE-494D-A2CF-282DC8D791D1}" dt="2024-09-12T18:23:13.192" v="1222" actId="478"/>
        <pc:sldMkLst>
          <pc:docMk/>
          <pc:sldMk cId="336659425" sldId="567"/>
        </pc:sldMkLst>
        <pc:spChg chg="mod">
          <ac:chgData name="Jesús Galán" userId="a1d5ec7028f3643d" providerId="LiveId" clId="{54676AA8-E1BE-494D-A2CF-282DC8D791D1}" dt="2024-09-11T21:14:03.662" v="506" actId="20577"/>
          <ac:spMkLst>
            <pc:docMk/>
            <pc:sldMk cId="336659425" sldId="567"/>
            <ac:spMk id="3" creationId="{928E2CB1-5C04-5E09-770F-006318810575}"/>
          </ac:spMkLst>
        </pc:spChg>
        <pc:spChg chg="mod">
          <ac:chgData name="Jesús Galán" userId="a1d5ec7028f3643d" providerId="LiveId" clId="{54676AA8-E1BE-494D-A2CF-282DC8D791D1}" dt="2024-09-11T16:32:11.128" v="143" actId="20577"/>
          <ac:spMkLst>
            <pc:docMk/>
            <pc:sldMk cId="336659425" sldId="567"/>
            <ac:spMk id="4" creationId="{56A17E8E-D631-522D-0C51-4AEFA8491BDD}"/>
          </ac:spMkLst>
        </pc:spChg>
        <pc:picChg chg="add del mod">
          <ac:chgData name="Jesús Galán" userId="a1d5ec7028f3643d" providerId="LiveId" clId="{54676AA8-E1BE-494D-A2CF-282DC8D791D1}" dt="2024-09-12T18:23:13.192" v="1222" actId="478"/>
          <ac:picMkLst>
            <pc:docMk/>
            <pc:sldMk cId="336659425" sldId="567"/>
            <ac:picMk id="2" creationId="{E196F90C-DE6D-FC8D-8A59-ACD369040AF4}"/>
          </ac:picMkLst>
        </pc:picChg>
      </pc:sldChg>
      <pc:sldChg chg="addSp delSp modSp mod modTransition">
        <pc:chgData name="Jesús Galán" userId="a1d5ec7028f3643d" providerId="LiveId" clId="{54676AA8-E1BE-494D-A2CF-282DC8D791D1}" dt="2024-09-12T18:23:15.320" v="1223" actId="478"/>
        <pc:sldMkLst>
          <pc:docMk/>
          <pc:sldMk cId="3524140850" sldId="568"/>
        </pc:sldMkLst>
        <pc:spChg chg="del">
          <ac:chgData name="Jesús Galán" userId="a1d5ec7028f3643d" providerId="LiveId" clId="{54676AA8-E1BE-494D-A2CF-282DC8D791D1}" dt="2024-09-11T16:32:18.406" v="144" actId="478"/>
          <ac:spMkLst>
            <pc:docMk/>
            <pc:sldMk cId="3524140850" sldId="568"/>
            <ac:spMk id="4" creationId="{56A17E8E-D631-522D-0C51-4AEFA8491BDD}"/>
          </ac:spMkLst>
        </pc:spChg>
        <pc:spChg chg="add del mod">
          <ac:chgData name="Jesús Galán" userId="a1d5ec7028f3643d" providerId="LiveId" clId="{54676AA8-E1BE-494D-A2CF-282DC8D791D1}" dt="2024-09-11T16:32:20.736" v="145" actId="478"/>
          <ac:spMkLst>
            <pc:docMk/>
            <pc:sldMk cId="3524140850" sldId="568"/>
            <ac:spMk id="8" creationId="{C9EFED7A-1384-B066-AD19-DFE929954213}"/>
          </ac:spMkLst>
        </pc:spChg>
        <pc:spChg chg="add mod">
          <ac:chgData name="Jesús Galán" userId="a1d5ec7028f3643d" providerId="LiveId" clId="{54676AA8-E1BE-494D-A2CF-282DC8D791D1}" dt="2024-09-11T16:32:21.264" v="146"/>
          <ac:spMkLst>
            <pc:docMk/>
            <pc:sldMk cId="3524140850" sldId="568"/>
            <ac:spMk id="11" creationId="{C4E1D908-1697-A744-7C09-1E46D117BA83}"/>
          </ac:spMkLst>
        </pc:spChg>
        <pc:picChg chg="add del mod">
          <ac:chgData name="Jesús Galán" userId="a1d5ec7028f3643d" providerId="LiveId" clId="{54676AA8-E1BE-494D-A2CF-282DC8D791D1}" dt="2024-09-12T18:23:15.320" v="1223" actId="478"/>
          <ac:picMkLst>
            <pc:docMk/>
            <pc:sldMk cId="3524140850" sldId="568"/>
            <ac:picMk id="4" creationId="{ACD47637-80FD-18A5-5D96-182369244A5F}"/>
          </ac:picMkLst>
        </pc:picChg>
      </pc:sldChg>
      <pc:sldChg chg="addSp delSp modSp mod">
        <pc:chgData name="Jesús Galán" userId="a1d5ec7028f3643d" providerId="LiveId" clId="{54676AA8-E1BE-494D-A2CF-282DC8D791D1}" dt="2024-09-15T22:53:26.522" v="3253" actId="20577"/>
        <pc:sldMkLst>
          <pc:docMk/>
          <pc:sldMk cId="4107259544" sldId="569"/>
        </pc:sldMkLst>
        <pc:spChg chg="mod">
          <ac:chgData name="Jesús Galán" userId="a1d5ec7028f3643d" providerId="LiveId" clId="{54676AA8-E1BE-494D-A2CF-282DC8D791D1}" dt="2024-09-12T17:22:10.671" v="1190" actId="20577"/>
          <ac:spMkLst>
            <pc:docMk/>
            <pc:sldMk cId="4107259544" sldId="569"/>
            <ac:spMk id="3" creationId="{928E2CB1-5C04-5E09-770F-006318810575}"/>
          </ac:spMkLst>
        </pc:spChg>
        <pc:spChg chg="del">
          <ac:chgData name="Jesús Galán" userId="a1d5ec7028f3643d" providerId="LiveId" clId="{54676AA8-E1BE-494D-A2CF-282DC8D791D1}" dt="2024-09-11T16:32:30.473" v="147" actId="478"/>
          <ac:spMkLst>
            <pc:docMk/>
            <pc:sldMk cId="4107259544" sldId="569"/>
            <ac:spMk id="4" creationId="{56A17E8E-D631-522D-0C51-4AEFA8491BDD}"/>
          </ac:spMkLst>
        </pc:spChg>
        <pc:spChg chg="add mod">
          <ac:chgData name="Jesús Galán" userId="a1d5ec7028f3643d" providerId="LiveId" clId="{54676AA8-E1BE-494D-A2CF-282DC8D791D1}" dt="2024-09-11T17:34:38.826" v="320"/>
          <ac:spMkLst>
            <pc:docMk/>
            <pc:sldMk cId="4107259544" sldId="569"/>
            <ac:spMk id="4" creationId="{FD2F0F18-DA13-AD8E-E389-13370F850F53}"/>
          </ac:spMkLst>
        </pc:spChg>
        <pc:spChg chg="add del mod">
          <ac:chgData name="Jesús Galán" userId="a1d5ec7028f3643d" providerId="LiveId" clId="{54676AA8-E1BE-494D-A2CF-282DC8D791D1}" dt="2024-09-11T16:32:35.891" v="149" actId="478"/>
          <ac:spMkLst>
            <pc:docMk/>
            <pc:sldMk cId="4107259544" sldId="569"/>
            <ac:spMk id="8" creationId="{101D400A-2415-FDC5-5C16-628341498451}"/>
          </ac:spMkLst>
        </pc:spChg>
        <pc:spChg chg="add mod">
          <ac:chgData name="Jesús Galán" userId="a1d5ec7028f3643d" providerId="LiveId" clId="{54676AA8-E1BE-494D-A2CF-282DC8D791D1}" dt="2024-09-15T22:53:26.522" v="3253" actId="20577"/>
          <ac:spMkLst>
            <pc:docMk/>
            <pc:sldMk cId="4107259544" sldId="569"/>
            <ac:spMk id="8" creationId="{8E148EEA-EEA4-99D0-3562-B3A045DFB751}"/>
          </ac:spMkLst>
        </pc:spChg>
        <pc:spChg chg="add del mod">
          <ac:chgData name="Jesús Galán" userId="a1d5ec7028f3643d" providerId="LiveId" clId="{54676AA8-E1BE-494D-A2CF-282DC8D791D1}" dt="2024-09-11T17:34:38.300" v="319" actId="478"/>
          <ac:spMkLst>
            <pc:docMk/>
            <pc:sldMk cId="4107259544" sldId="569"/>
            <ac:spMk id="11" creationId="{ED3E1D7D-3042-9369-8B0B-9EB88ADFE96A}"/>
          </ac:spMkLst>
        </pc:spChg>
        <pc:spChg chg="mod">
          <ac:chgData name="Jesús Galán" userId="a1d5ec7028f3643d" providerId="LiveId" clId="{54676AA8-E1BE-494D-A2CF-282DC8D791D1}" dt="2024-09-12T11:54:24.287" v="994" actId="14100"/>
          <ac:spMkLst>
            <pc:docMk/>
            <pc:sldMk cId="4107259544" sldId="569"/>
            <ac:spMk id="15" creationId="{21064F70-5DA0-43F3-A95A-4484536CA548}"/>
          </ac:spMkLst>
        </pc:spChg>
        <pc:picChg chg="add del mod">
          <ac:chgData name="Jesús Galán" userId="a1d5ec7028f3643d" providerId="LiveId" clId="{54676AA8-E1BE-494D-A2CF-282DC8D791D1}" dt="2024-09-12T18:23:18.893" v="1224" actId="478"/>
          <ac:picMkLst>
            <pc:docMk/>
            <pc:sldMk cId="4107259544" sldId="569"/>
            <ac:picMk id="5" creationId="{4D87B486-1199-FFE0-2DFB-04F2045E510D}"/>
          </ac:picMkLst>
        </pc:picChg>
        <pc:picChg chg="mod">
          <ac:chgData name="Jesús Galán" userId="a1d5ec7028f3643d" providerId="LiveId" clId="{54676AA8-E1BE-494D-A2CF-282DC8D791D1}" dt="2024-09-12T11:54:26.775" v="995" actId="1076"/>
          <ac:picMkLst>
            <pc:docMk/>
            <pc:sldMk cId="4107259544" sldId="569"/>
            <ac:picMk id="9" creationId="{76C29CF3-8470-6301-CF5F-01AEBF271E18}"/>
          </ac:picMkLst>
        </pc:picChg>
      </pc:sldChg>
      <pc:sldChg chg="addSp delSp modSp mod">
        <pc:chgData name="Jesús Galán" userId="a1d5ec7028f3643d" providerId="LiveId" clId="{54676AA8-E1BE-494D-A2CF-282DC8D791D1}" dt="2024-09-15T16:49:27.640" v="3069" actId="1076"/>
        <pc:sldMkLst>
          <pc:docMk/>
          <pc:sldMk cId="1006876790" sldId="571"/>
        </pc:sldMkLst>
        <pc:spChg chg="del">
          <ac:chgData name="Jesús Galán" userId="a1d5ec7028f3643d" providerId="LiveId" clId="{54676AA8-E1BE-494D-A2CF-282DC8D791D1}" dt="2024-09-11T16:32:40.041" v="150" actId="478"/>
          <ac:spMkLst>
            <pc:docMk/>
            <pc:sldMk cId="1006876790" sldId="571"/>
            <ac:spMk id="4" creationId="{56A17E8E-D631-522D-0C51-4AEFA8491BDD}"/>
          </ac:spMkLst>
        </pc:spChg>
        <pc:spChg chg="add del mod">
          <ac:chgData name="Jesús Galán" userId="a1d5ec7028f3643d" providerId="LiveId" clId="{54676AA8-E1BE-494D-A2CF-282DC8D791D1}" dt="2024-09-11T17:34:47.921" v="322" actId="478"/>
          <ac:spMkLst>
            <pc:docMk/>
            <pc:sldMk cId="1006876790" sldId="571"/>
            <ac:spMk id="5" creationId="{062B7B83-E594-CF4A-1669-FD08252EFF09}"/>
          </ac:spMkLst>
        </pc:spChg>
        <pc:spChg chg="add del mod">
          <ac:chgData name="Jesús Galán" userId="a1d5ec7028f3643d" providerId="LiveId" clId="{54676AA8-E1BE-494D-A2CF-282DC8D791D1}" dt="2024-09-11T16:32:42.298" v="151" actId="478"/>
          <ac:spMkLst>
            <pc:docMk/>
            <pc:sldMk cId="1006876790" sldId="571"/>
            <ac:spMk id="8" creationId="{14C971B6-38A0-1E07-AD81-66A7245C2F8F}"/>
          </ac:spMkLst>
        </pc:spChg>
        <pc:spChg chg="add mod">
          <ac:chgData name="Jesús Galán" userId="a1d5ec7028f3643d" providerId="LiveId" clId="{54676AA8-E1BE-494D-A2CF-282DC8D791D1}" dt="2024-09-11T17:34:48.741" v="323"/>
          <ac:spMkLst>
            <pc:docMk/>
            <pc:sldMk cId="1006876790" sldId="571"/>
            <ac:spMk id="8" creationId="{B2C05293-2C07-D0F4-7A68-FFB3CCE75451}"/>
          </ac:spMkLst>
        </pc:spChg>
        <pc:spChg chg="add del mod">
          <ac:chgData name="Jesús Galán" userId="a1d5ec7028f3643d" providerId="LiveId" clId="{54676AA8-E1BE-494D-A2CF-282DC8D791D1}" dt="2024-09-11T17:34:45.083" v="321" actId="478"/>
          <ac:spMkLst>
            <pc:docMk/>
            <pc:sldMk cId="1006876790" sldId="571"/>
            <ac:spMk id="11" creationId="{36E4B021-4C8F-8BA9-0119-040BAEF99048}"/>
          </ac:spMkLst>
        </pc:spChg>
        <pc:picChg chg="add del mod">
          <ac:chgData name="Jesús Galán" userId="a1d5ec7028f3643d" providerId="LiveId" clId="{54676AA8-E1BE-494D-A2CF-282DC8D791D1}" dt="2024-09-12T18:23:21.494" v="1225" actId="478"/>
          <ac:picMkLst>
            <pc:docMk/>
            <pc:sldMk cId="1006876790" sldId="571"/>
            <ac:picMk id="4" creationId="{65CD368F-46EA-0D66-54B3-0C2FD17FCB9A}"/>
          </ac:picMkLst>
        </pc:picChg>
        <pc:picChg chg="mod">
          <ac:chgData name="Jesús Galán" userId="a1d5ec7028f3643d" providerId="LiveId" clId="{54676AA8-E1BE-494D-A2CF-282DC8D791D1}" dt="2024-09-15T16:49:27.640" v="3069" actId="1076"/>
          <ac:picMkLst>
            <pc:docMk/>
            <pc:sldMk cId="1006876790" sldId="571"/>
            <ac:picMk id="9" creationId="{76C29CF3-8470-6301-CF5F-01AEBF271E18}"/>
          </ac:picMkLst>
        </pc:picChg>
      </pc:sldChg>
      <pc:sldChg chg="addSp delSp modSp del mod">
        <pc:chgData name="Jesús Galán" userId="a1d5ec7028f3643d" providerId="LiveId" clId="{54676AA8-E1BE-494D-A2CF-282DC8D791D1}" dt="2024-09-11T17:57:28.857" v="414" actId="47"/>
        <pc:sldMkLst>
          <pc:docMk/>
          <pc:sldMk cId="345354034" sldId="572"/>
        </pc:sldMkLst>
        <pc:spChg chg="del">
          <ac:chgData name="Jesús Galán" userId="a1d5ec7028f3643d" providerId="LiveId" clId="{54676AA8-E1BE-494D-A2CF-282DC8D791D1}" dt="2024-09-11T16:32:47.068" v="153" actId="478"/>
          <ac:spMkLst>
            <pc:docMk/>
            <pc:sldMk cId="345354034" sldId="572"/>
            <ac:spMk id="4" creationId="{56A17E8E-D631-522D-0C51-4AEFA8491BDD}"/>
          </ac:spMkLst>
        </pc:spChg>
        <pc:spChg chg="add del mod">
          <ac:chgData name="Jesús Galán" userId="a1d5ec7028f3643d" providerId="LiveId" clId="{54676AA8-E1BE-494D-A2CF-282DC8D791D1}" dt="2024-09-11T16:32:49.649" v="154" actId="478"/>
          <ac:spMkLst>
            <pc:docMk/>
            <pc:sldMk cId="345354034" sldId="572"/>
            <ac:spMk id="15" creationId="{649E7687-B8E8-6387-8F89-BC22F27046FD}"/>
          </ac:spMkLst>
        </pc:spChg>
        <pc:spChg chg="add mod">
          <ac:chgData name="Jesús Galán" userId="a1d5ec7028f3643d" providerId="LiveId" clId="{54676AA8-E1BE-494D-A2CF-282DC8D791D1}" dt="2024-09-11T16:32:50.300" v="155"/>
          <ac:spMkLst>
            <pc:docMk/>
            <pc:sldMk cId="345354034" sldId="572"/>
            <ac:spMk id="17" creationId="{61772DF4-4647-3606-F94F-2627CB9AE924}"/>
          </ac:spMkLst>
        </pc:spChg>
        <pc:picChg chg="add del mod">
          <ac:chgData name="Jesús Galán" userId="a1d5ec7028f3643d" providerId="LiveId" clId="{54676AA8-E1BE-494D-A2CF-282DC8D791D1}" dt="2024-09-11T16:24:17.675" v="115" actId="21"/>
          <ac:picMkLst>
            <pc:docMk/>
            <pc:sldMk cId="345354034" sldId="572"/>
            <ac:picMk id="2" creationId="{09BF7FB7-1804-4912-E1BD-EE524D4AE454}"/>
          </ac:picMkLst>
        </pc:picChg>
        <pc:picChg chg="add mod">
          <ac:chgData name="Jesús Galán" userId="a1d5ec7028f3643d" providerId="LiveId" clId="{54676AA8-E1BE-494D-A2CF-282DC8D791D1}" dt="2024-09-11T16:24:19.394" v="117"/>
          <ac:picMkLst>
            <pc:docMk/>
            <pc:sldMk cId="345354034" sldId="572"/>
            <ac:picMk id="3" creationId="{09BF7FB7-1804-4912-E1BD-EE524D4AE454}"/>
          </ac:picMkLst>
        </pc:picChg>
        <pc:picChg chg="del">
          <ac:chgData name="Jesús Galán" userId="a1d5ec7028f3643d" providerId="LiveId" clId="{54676AA8-E1BE-494D-A2CF-282DC8D791D1}" dt="2024-09-11T16:24:19.046" v="116" actId="478"/>
          <ac:picMkLst>
            <pc:docMk/>
            <pc:sldMk cId="345354034" sldId="572"/>
            <ac:picMk id="40" creationId="{4FD58E1C-ED99-2B3F-CB83-8DF06DD71641}"/>
          </ac:picMkLst>
        </pc:picChg>
      </pc:sldChg>
      <pc:sldChg chg="addSp delSp modSp del mod">
        <pc:chgData name="Jesús Galán" userId="a1d5ec7028f3643d" providerId="LiveId" clId="{54676AA8-E1BE-494D-A2CF-282DC8D791D1}" dt="2024-09-11T17:57:28.857" v="414" actId="47"/>
        <pc:sldMkLst>
          <pc:docMk/>
          <pc:sldMk cId="4153709289" sldId="574"/>
        </pc:sldMkLst>
        <pc:spChg chg="del">
          <ac:chgData name="Jesús Galán" userId="a1d5ec7028f3643d" providerId="LiveId" clId="{54676AA8-E1BE-494D-A2CF-282DC8D791D1}" dt="2024-09-11T16:33:06.399" v="156" actId="478"/>
          <ac:spMkLst>
            <pc:docMk/>
            <pc:sldMk cId="4153709289" sldId="574"/>
            <ac:spMk id="4" creationId="{56A17E8E-D631-522D-0C51-4AEFA8491BDD}"/>
          </ac:spMkLst>
        </pc:spChg>
        <pc:spChg chg="add del mod">
          <ac:chgData name="Jesús Galán" userId="a1d5ec7028f3643d" providerId="LiveId" clId="{54676AA8-E1BE-494D-A2CF-282DC8D791D1}" dt="2024-09-11T16:33:10.747" v="157" actId="478"/>
          <ac:spMkLst>
            <pc:docMk/>
            <pc:sldMk cId="4153709289" sldId="574"/>
            <ac:spMk id="19" creationId="{8ED3C6BC-3ADA-8F95-95D1-1D69BE1B4C2C}"/>
          </ac:spMkLst>
        </pc:spChg>
        <pc:spChg chg="add mod ord">
          <ac:chgData name="Jesús Galán" userId="a1d5ec7028f3643d" providerId="LiveId" clId="{54676AA8-E1BE-494D-A2CF-282DC8D791D1}" dt="2024-09-11T16:33:15.378" v="159" actId="167"/>
          <ac:spMkLst>
            <pc:docMk/>
            <pc:sldMk cId="4153709289" sldId="574"/>
            <ac:spMk id="21" creationId="{9656EC83-6FE6-2478-0431-94E76955AF69}"/>
          </ac:spMkLst>
        </pc:spChg>
        <pc:picChg chg="del">
          <ac:chgData name="Jesús Galán" userId="a1d5ec7028f3643d" providerId="LiveId" clId="{54676AA8-E1BE-494D-A2CF-282DC8D791D1}" dt="2024-09-11T16:23:21.389" v="101" actId="478"/>
          <ac:picMkLst>
            <pc:docMk/>
            <pc:sldMk cId="4153709289" sldId="574"/>
            <ac:picMk id="9" creationId="{244336A7-E0AD-BE83-083C-3D7A4288AD68}"/>
          </ac:picMkLst>
        </pc:picChg>
        <pc:picChg chg="add mod">
          <ac:chgData name="Jesús Galán" userId="a1d5ec7028f3643d" providerId="LiveId" clId="{54676AA8-E1BE-494D-A2CF-282DC8D791D1}" dt="2024-09-11T16:23:55.729" v="109" actId="1076"/>
          <ac:picMkLst>
            <pc:docMk/>
            <pc:sldMk cId="4153709289" sldId="574"/>
            <ac:picMk id="15" creationId="{3B3B4891-5E40-3C9C-CA82-0DA7EB34F8B4}"/>
          </ac:picMkLst>
        </pc:picChg>
      </pc:sldChg>
      <pc:sldChg chg="add del">
        <pc:chgData name="Jesús Galán" userId="a1d5ec7028f3643d" providerId="LiveId" clId="{54676AA8-E1BE-494D-A2CF-282DC8D791D1}" dt="2024-09-11T17:27:51.171" v="316" actId="47"/>
        <pc:sldMkLst>
          <pc:docMk/>
          <pc:sldMk cId="788292854" sldId="575"/>
        </pc:sldMkLst>
      </pc:sldChg>
      <pc:sldChg chg="addSp delSp modSp add del mod">
        <pc:chgData name="Jesús Galán" userId="a1d5ec7028f3643d" providerId="LiveId" clId="{54676AA8-E1BE-494D-A2CF-282DC8D791D1}" dt="2024-09-11T17:55:41.318" v="394" actId="47"/>
        <pc:sldMkLst>
          <pc:docMk/>
          <pc:sldMk cId="1389665428" sldId="575"/>
        </pc:sldMkLst>
        <pc:spChg chg="add del mod">
          <ac:chgData name="Jesús Galán" userId="a1d5ec7028f3643d" providerId="LiveId" clId="{54676AA8-E1BE-494D-A2CF-282DC8D791D1}" dt="2024-09-11T17:52:44.459" v="375" actId="20577"/>
          <ac:spMkLst>
            <pc:docMk/>
            <pc:sldMk cId="1389665428" sldId="575"/>
            <ac:spMk id="9" creationId="{73923056-D31E-4092-B02A-F352682A3683}"/>
          </ac:spMkLst>
        </pc:spChg>
        <pc:spChg chg="add mod">
          <ac:chgData name="Jesús Galán" userId="a1d5ec7028f3643d" providerId="LiveId" clId="{54676AA8-E1BE-494D-A2CF-282DC8D791D1}" dt="2024-09-11T17:50:04.413" v="339"/>
          <ac:spMkLst>
            <pc:docMk/>
            <pc:sldMk cId="1389665428" sldId="575"/>
            <ac:spMk id="17" creationId="{73923056-D31E-4092-B02A-F352682A3683}"/>
          </ac:spMkLst>
        </pc:spChg>
        <pc:spChg chg="add mod">
          <ac:chgData name="Jesús Galán" userId="a1d5ec7028f3643d" providerId="LiveId" clId="{54676AA8-E1BE-494D-A2CF-282DC8D791D1}" dt="2024-09-11T17:53:15.055" v="376"/>
          <ac:spMkLst>
            <pc:docMk/>
            <pc:sldMk cId="1389665428" sldId="575"/>
            <ac:spMk id="24" creationId="{C8624639-7F15-8D2A-6F16-D91818C7EBC6}"/>
          </ac:spMkLst>
        </pc:spChg>
        <pc:picChg chg="add del">
          <ac:chgData name="Jesús Galán" userId="a1d5ec7028f3643d" providerId="LiveId" clId="{54676AA8-E1BE-494D-A2CF-282DC8D791D1}" dt="2024-09-11T17:53:34.452" v="378" actId="478"/>
          <ac:picMkLst>
            <pc:docMk/>
            <pc:sldMk cId="1389665428" sldId="575"/>
            <ac:picMk id="3" creationId="{FD61D036-F3E7-3F2B-75CC-DCD8EF339664}"/>
          </ac:picMkLst>
        </pc:picChg>
        <pc:picChg chg="add del mod modCrop">
          <ac:chgData name="Jesús Galán" userId="a1d5ec7028f3643d" providerId="LiveId" clId="{54676AA8-E1BE-494D-A2CF-282DC8D791D1}" dt="2024-09-11T17:52:03.249" v="365" actId="1076"/>
          <ac:picMkLst>
            <pc:docMk/>
            <pc:sldMk cId="1389665428" sldId="575"/>
            <ac:picMk id="19" creationId="{93AEE220-2344-D559-5730-26A20C230995}"/>
          </ac:picMkLst>
        </pc:picChg>
        <pc:picChg chg="add mod modCrop">
          <ac:chgData name="Jesús Galán" userId="a1d5ec7028f3643d" providerId="LiveId" clId="{54676AA8-E1BE-494D-A2CF-282DC8D791D1}" dt="2024-09-11T17:55:27.261" v="392" actId="1076"/>
          <ac:picMkLst>
            <pc:docMk/>
            <pc:sldMk cId="1389665428" sldId="575"/>
            <ac:picMk id="26" creationId="{A8ACEDBF-AB3B-9711-8D55-43B341BF5365}"/>
          </ac:picMkLst>
        </pc:picChg>
      </pc:sldChg>
      <pc:sldChg chg="addSp delSp modSp add del mod">
        <pc:chgData name="Jesús Galán" userId="a1d5ec7028f3643d" providerId="LiveId" clId="{54676AA8-E1BE-494D-A2CF-282DC8D791D1}" dt="2024-09-11T16:44:27.857" v="238" actId="47"/>
        <pc:sldMkLst>
          <pc:docMk/>
          <pc:sldMk cId="1717368559" sldId="575"/>
        </pc:sldMkLst>
        <pc:spChg chg="add mod">
          <ac:chgData name="Jesús Galán" userId="a1d5ec7028f3643d" providerId="LiveId" clId="{54676AA8-E1BE-494D-A2CF-282DC8D791D1}" dt="2024-09-11T16:36:06.565" v="166" actId="164"/>
          <ac:spMkLst>
            <pc:docMk/>
            <pc:sldMk cId="1717368559" sldId="575"/>
            <ac:spMk id="4" creationId="{2817FC90-E831-FAA5-EDA7-0A8E2D3B469A}"/>
          </ac:spMkLst>
        </pc:spChg>
        <pc:grpChg chg="add mod">
          <ac:chgData name="Jesús Galán" userId="a1d5ec7028f3643d" providerId="LiveId" clId="{54676AA8-E1BE-494D-A2CF-282DC8D791D1}" dt="2024-09-11T16:36:11.919" v="167" actId="1076"/>
          <ac:grpSpMkLst>
            <pc:docMk/>
            <pc:sldMk cId="1717368559" sldId="575"/>
            <ac:grpSpMk id="9" creationId="{0F549196-9AA5-5DAE-870D-5A87525686DC}"/>
          </ac:grpSpMkLst>
        </pc:grpChg>
        <pc:picChg chg="mod">
          <ac:chgData name="Jesús Galán" userId="a1d5ec7028f3643d" providerId="LiveId" clId="{54676AA8-E1BE-494D-A2CF-282DC8D791D1}" dt="2024-09-11T16:39:06.627" v="195" actId="1076"/>
          <ac:picMkLst>
            <pc:docMk/>
            <pc:sldMk cId="1717368559" sldId="575"/>
            <ac:picMk id="2" creationId="{3E42D51C-CF08-F303-AC14-9C15B6D63D34}"/>
          </ac:picMkLst>
        </pc:picChg>
        <pc:picChg chg="del">
          <ac:chgData name="Jesús Galán" userId="a1d5ec7028f3643d" providerId="LiveId" clId="{54676AA8-E1BE-494D-A2CF-282DC8D791D1}" dt="2024-09-11T16:35:15.994" v="161" actId="478"/>
          <ac:picMkLst>
            <pc:docMk/>
            <pc:sldMk cId="1717368559" sldId="575"/>
            <ac:picMk id="28" creationId="{EC7C7131-6DF1-6731-CC89-9C53B849FF96}"/>
          </ac:picMkLst>
        </pc:picChg>
      </pc:sldChg>
      <pc:sldChg chg="addSp delSp modSp add del mod">
        <pc:chgData name="Jesús Galán" userId="a1d5ec7028f3643d" providerId="LiveId" clId="{54676AA8-E1BE-494D-A2CF-282DC8D791D1}" dt="2024-09-11T21:37:35.495" v="658" actId="47"/>
        <pc:sldMkLst>
          <pc:docMk/>
          <pc:sldMk cId="1199591700" sldId="576"/>
        </pc:sldMkLst>
        <pc:spChg chg="del">
          <ac:chgData name="Jesús Galán" userId="a1d5ec7028f3643d" providerId="LiveId" clId="{54676AA8-E1BE-494D-A2CF-282DC8D791D1}" dt="2024-09-11T17:58:17.802" v="415" actId="478"/>
          <ac:spMkLst>
            <pc:docMk/>
            <pc:sldMk cId="1199591700" sldId="576"/>
            <ac:spMk id="9" creationId="{73923056-D31E-4092-B02A-F352682A3683}"/>
          </ac:spMkLst>
        </pc:spChg>
        <pc:spChg chg="del">
          <ac:chgData name="Jesús Galán" userId="a1d5ec7028f3643d" providerId="LiveId" clId="{54676AA8-E1BE-494D-A2CF-282DC8D791D1}" dt="2024-09-11T17:58:17.802" v="415" actId="478"/>
          <ac:spMkLst>
            <pc:docMk/>
            <pc:sldMk cId="1199591700" sldId="576"/>
            <ac:spMk id="37" creationId="{70DDC07C-8972-95EE-20DF-99AE6CEF0830}"/>
          </ac:spMkLst>
        </pc:spChg>
        <pc:picChg chg="add mod">
          <ac:chgData name="Jesús Galán" userId="a1d5ec7028f3643d" providerId="LiveId" clId="{54676AA8-E1BE-494D-A2CF-282DC8D791D1}" dt="2024-09-11T21:34:30.847" v="639"/>
          <ac:picMkLst>
            <pc:docMk/>
            <pc:sldMk cId="1199591700" sldId="576"/>
            <ac:picMk id="3" creationId="{BB9CCBBF-7945-EC0A-AD3B-15FEA1447B2F}"/>
          </ac:picMkLst>
        </pc:picChg>
        <pc:picChg chg="del">
          <ac:chgData name="Jesús Galán" userId="a1d5ec7028f3643d" providerId="LiveId" clId="{54676AA8-E1BE-494D-A2CF-282DC8D791D1}" dt="2024-09-11T21:34:29.500" v="638" actId="478"/>
          <ac:picMkLst>
            <pc:docMk/>
            <pc:sldMk cId="1199591700" sldId="576"/>
            <ac:picMk id="15" creationId="{3B3B4891-5E40-3C9C-CA82-0DA7EB34F8B4}"/>
          </ac:picMkLst>
        </pc:picChg>
        <pc:picChg chg="mod">
          <ac:chgData name="Jesús Galán" userId="a1d5ec7028f3643d" providerId="LiveId" clId="{54676AA8-E1BE-494D-A2CF-282DC8D791D1}" dt="2024-09-11T21:34:47.910" v="641" actId="14100"/>
          <ac:picMkLst>
            <pc:docMk/>
            <pc:sldMk cId="1199591700" sldId="576"/>
            <ac:picMk id="26" creationId="{A8ACEDBF-AB3B-9711-8D55-43B341BF5365}"/>
          </ac:picMkLst>
        </pc:picChg>
      </pc:sldChg>
      <pc:sldChg chg="add del">
        <pc:chgData name="Jesús Galán" userId="a1d5ec7028f3643d" providerId="LiveId" clId="{54676AA8-E1BE-494D-A2CF-282DC8D791D1}" dt="2024-09-11T17:52:02.324" v="363" actId="2890"/>
        <pc:sldMkLst>
          <pc:docMk/>
          <pc:sldMk cId="1376204429" sldId="576"/>
        </pc:sldMkLst>
      </pc:sldChg>
      <pc:sldChg chg="addSp delSp modSp add del mod">
        <pc:chgData name="Jesús Galán" userId="a1d5ec7028f3643d" providerId="LiveId" clId="{54676AA8-E1BE-494D-A2CF-282DC8D791D1}" dt="2024-09-11T16:44:27.857" v="238" actId="47"/>
        <pc:sldMkLst>
          <pc:docMk/>
          <pc:sldMk cId="3815316879" sldId="576"/>
        </pc:sldMkLst>
        <pc:spChg chg="mod">
          <ac:chgData name="Jesús Galán" userId="a1d5ec7028f3643d" providerId="LiveId" clId="{54676AA8-E1BE-494D-A2CF-282DC8D791D1}" dt="2024-09-11T16:36:19.795" v="169"/>
          <ac:spMkLst>
            <pc:docMk/>
            <pc:sldMk cId="3815316879" sldId="576"/>
            <ac:spMk id="12" creationId="{056767F7-9614-92DA-1244-499DA87924A4}"/>
          </ac:spMkLst>
        </pc:spChg>
        <pc:spChg chg="add del mod">
          <ac:chgData name="Jesús Galán" userId="a1d5ec7028f3643d" providerId="LiveId" clId="{54676AA8-E1BE-494D-A2CF-282DC8D791D1}" dt="2024-09-11T16:38:28.411" v="187" actId="478"/>
          <ac:spMkLst>
            <pc:docMk/>
            <pc:sldMk cId="3815316879" sldId="576"/>
            <ac:spMk id="13" creationId="{8AF2CB9B-5189-41CD-6FC9-EBF0943DD5A0}"/>
          </ac:spMkLst>
        </pc:spChg>
        <pc:spChg chg="mod">
          <ac:chgData name="Jesús Galán" userId="a1d5ec7028f3643d" providerId="LiveId" clId="{54676AA8-E1BE-494D-A2CF-282DC8D791D1}" dt="2024-09-11T16:38:33.843" v="188"/>
          <ac:spMkLst>
            <pc:docMk/>
            <pc:sldMk cId="3815316879" sldId="576"/>
            <ac:spMk id="16" creationId="{D1717743-D435-B3DB-C948-1B2B3EF2C340}"/>
          </ac:spMkLst>
        </pc:spChg>
        <pc:grpChg chg="add mod">
          <ac:chgData name="Jesús Galán" userId="a1d5ec7028f3643d" providerId="LiveId" clId="{54676AA8-E1BE-494D-A2CF-282DC8D791D1}" dt="2024-09-11T16:36:29.692" v="171" actId="1076"/>
          <ac:grpSpMkLst>
            <pc:docMk/>
            <pc:sldMk cId="3815316879" sldId="576"/>
            <ac:grpSpMk id="9" creationId="{1BFDE6E3-C297-4E25-48EB-35DD78AEB33E}"/>
          </ac:grpSpMkLst>
        </pc:grpChg>
        <pc:grpChg chg="add mod">
          <ac:chgData name="Jesús Galán" userId="a1d5ec7028f3643d" providerId="LiveId" clId="{54676AA8-E1BE-494D-A2CF-282DC8D791D1}" dt="2024-09-11T16:38:38.027" v="189" actId="1076"/>
          <ac:grpSpMkLst>
            <pc:docMk/>
            <pc:sldMk cId="3815316879" sldId="576"/>
            <ac:grpSpMk id="14" creationId="{1C2CB8F5-5CA1-B713-2650-6B9514D4EAF8}"/>
          </ac:grpSpMkLst>
        </pc:grpChg>
        <pc:picChg chg="del">
          <ac:chgData name="Jesús Galán" userId="a1d5ec7028f3643d" providerId="LiveId" clId="{54676AA8-E1BE-494D-A2CF-282DC8D791D1}" dt="2024-09-11T16:36:18.949" v="168" actId="478"/>
          <ac:picMkLst>
            <pc:docMk/>
            <pc:sldMk cId="3815316879" sldId="576"/>
            <ac:picMk id="2" creationId="{3E42D51C-CF08-F303-AC14-9C15B6D63D34}"/>
          </ac:picMkLst>
        </pc:picChg>
        <pc:picChg chg="del">
          <ac:chgData name="Jesús Galán" userId="a1d5ec7028f3643d" providerId="LiveId" clId="{54676AA8-E1BE-494D-A2CF-282DC8D791D1}" dt="2024-09-11T16:38:23.971" v="185" actId="478"/>
          <ac:picMkLst>
            <pc:docMk/>
            <pc:sldMk cId="3815316879" sldId="576"/>
            <ac:picMk id="4" creationId="{7EA66373-78E5-4AF8-0D89-1113BE05A8F5}"/>
          </ac:picMkLst>
        </pc:picChg>
        <pc:picChg chg="mod">
          <ac:chgData name="Jesús Galán" userId="a1d5ec7028f3643d" providerId="LiveId" clId="{54676AA8-E1BE-494D-A2CF-282DC8D791D1}" dt="2024-09-11T16:36:19.795" v="169"/>
          <ac:picMkLst>
            <pc:docMk/>
            <pc:sldMk cId="3815316879" sldId="576"/>
            <ac:picMk id="11" creationId="{142A7B92-4424-E983-EDD4-EAAA4FCF8C2B}"/>
          </ac:picMkLst>
        </pc:picChg>
        <pc:picChg chg="mod">
          <ac:chgData name="Jesús Galán" userId="a1d5ec7028f3643d" providerId="LiveId" clId="{54676AA8-E1BE-494D-A2CF-282DC8D791D1}" dt="2024-09-11T16:38:50.496" v="192" actId="1076"/>
          <ac:picMkLst>
            <pc:docMk/>
            <pc:sldMk cId="3815316879" sldId="576"/>
            <ac:picMk id="15" creationId="{1C852C8D-1038-7ECD-494E-27C2E15F15F7}"/>
          </ac:picMkLst>
        </pc:picChg>
      </pc:sldChg>
      <pc:sldChg chg="delSp add del mod">
        <pc:chgData name="Jesús Galán" userId="a1d5ec7028f3643d" providerId="LiveId" clId="{54676AA8-E1BE-494D-A2CF-282DC8D791D1}" dt="2024-09-11T21:33:09.657" v="630" actId="47"/>
        <pc:sldMkLst>
          <pc:docMk/>
          <pc:sldMk cId="1370426101" sldId="577"/>
        </pc:sldMkLst>
        <pc:spChg chg="del">
          <ac:chgData name="Jesús Galán" userId="a1d5ec7028f3643d" providerId="LiveId" clId="{54676AA8-E1BE-494D-A2CF-282DC8D791D1}" dt="2024-09-11T17:58:22.258" v="416" actId="478"/>
          <ac:spMkLst>
            <pc:docMk/>
            <pc:sldMk cId="1370426101" sldId="577"/>
            <ac:spMk id="9" creationId="{73923056-D31E-4092-B02A-F352682A3683}"/>
          </ac:spMkLst>
        </pc:spChg>
        <pc:spChg chg="del">
          <ac:chgData name="Jesús Galán" userId="a1d5ec7028f3643d" providerId="LiveId" clId="{54676AA8-E1BE-494D-A2CF-282DC8D791D1}" dt="2024-09-11T17:58:27.753" v="417" actId="478"/>
          <ac:spMkLst>
            <pc:docMk/>
            <pc:sldMk cId="1370426101" sldId="577"/>
            <ac:spMk id="18" creationId="{9EB460B3-A71B-1947-BE2F-48CFD758B8D4}"/>
          </ac:spMkLst>
        </pc:spChg>
        <pc:spChg chg="del">
          <ac:chgData name="Jesús Galán" userId="a1d5ec7028f3643d" providerId="LiveId" clId="{54676AA8-E1BE-494D-A2CF-282DC8D791D1}" dt="2024-09-11T17:58:27.753" v="417" actId="478"/>
          <ac:spMkLst>
            <pc:docMk/>
            <pc:sldMk cId="1370426101" sldId="577"/>
            <ac:spMk id="25" creationId="{49D0E088-5515-D8DB-BC6C-FBA30778079F}"/>
          </ac:spMkLst>
        </pc:spChg>
        <pc:spChg chg="del">
          <ac:chgData name="Jesús Galán" userId="a1d5ec7028f3643d" providerId="LiveId" clId="{54676AA8-E1BE-494D-A2CF-282DC8D791D1}" dt="2024-09-11T17:58:22.258" v="416" actId="478"/>
          <ac:spMkLst>
            <pc:docMk/>
            <pc:sldMk cId="1370426101" sldId="577"/>
            <ac:spMk id="37" creationId="{70DDC07C-8972-95EE-20DF-99AE6CEF0830}"/>
          </ac:spMkLst>
        </pc:spChg>
      </pc:sldChg>
      <pc:sldChg chg="addSp delSp modSp add del mod">
        <pc:chgData name="Jesús Galán" userId="a1d5ec7028f3643d" providerId="LiveId" clId="{54676AA8-E1BE-494D-A2CF-282DC8D791D1}" dt="2024-09-11T16:44:27.857" v="238" actId="47"/>
        <pc:sldMkLst>
          <pc:docMk/>
          <pc:sldMk cId="1982129845" sldId="577"/>
        </pc:sldMkLst>
        <pc:spChg chg="mod">
          <ac:chgData name="Jesús Galán" userId="a1d5ec7028f3643d" providerId="LiveId" clId="{54676AA8-E1BE-494D-A2CF-282DC8D791D1}" dt="2024-09-11T16:38:02.871" v="181" actId="1076"/>
          <ac:spMkLst>
            <pc:docMk/>
            <pc:sldMk cId="1982129845" sldId="577"/>
            <ac:spMk id="8" creationId="{200368E5-40FF-3560-FC03-28D6C9633F48}"/>
          </ac:spMkLst>
        </pc:spChg>
        <pc:spChg chg="add mod">
          <ac:chgData name="Jesús Galán" userId="a1d5ec7028f3643d" providerId="LiveId" clId="{54676AA8-E1BE-494D-A2CF-282DC8D791D1}" dt="2024-09-11T16:38:19.093" v="184" actId="164"/>
          <ac:spMkLst>
            <pc:docMk/>
            <pc:sldMk cId="1982129845" sldId="577"/>
            <ac:spMk id="9" creationId="{2135E10B-2682-0A28-7617-8C629B45E039}"/>
          </ac:spMkLst>
        </pc:spChg>
        <pc:spChg chg="mod">
          <ac:chgData name="Jesús Galán" userId="a1d5ec7028f3643d" providerId="LiveId" clId="{54676AA8-E1BE-494D-A2CF-282DC8D791D1}" dt="2024-09-11T16:41:36.341" v="213"/>
          <ac:spMkLst>
            <pc:docMk/>
            <pc:sldMk cId="1982129845" sldId="577"/>
            <ac:spMk id="13" creationId="{C2A3BB42-4A74-6EA2-EF7F-10E875AC7A18}"/>
          </ac:spMkLst>
        </pc:spChg>
        <pc:spChg chg="mod">
          <ac:chgData name="Jesús Galán" userId="a1d5ec7028f3643d" providerId="LiveId" clId="{54676AA8-E1BE-494D-A2CF-282DC8D791D1}" dt="2024-09-11T16:37:20.039" v="175" actId="1076"/>
          <ac:spMkLst>
            <pc:docMk/>
            <pc:sldMk cId="1982129845" sldId="577"/>
            <ac:spMk id="23" creationId="{D6F40558-1330-B957-89FE-546AF3716DFC}"/>
          </ac:spMkLst>
        </pc:spChg>
        <pc:spChg chg="mod">
          <ac:chgData name="Jesús Galán" userId="a1d5ec7028f3643d" providerId="LiveId" clId="{54676AA8-E1BE-494D-A2CF-282DC8D791D1}" dt="2024-09-11T16:41:33.093" v="212" actId="1076"/>
          <ac:spMkLst>
            <pc:docMk/>
            <pc:sldMk cId="1982129845" sldId="577"/>
            <ac:spMk id="24" creationId="{AD175EDE-81F9-B1DD-C38D-4599946DE982}"/>
          </ac:spMkLst>
        </pc:spChg>
        <pc:spChg chg="mod">
          <ac:chgData name="Jesús Galán" userId="a1d5ec7028f3643d" providerId="LiveId" clId="{54676AA8-E1BE-494D-A2CF-282DC8D791D1}" dt="2024-09-11T16:41:33.093" v="212" actId="1076"/>
          <ac:spMkLst>
            <pc:docMk/>
            <pc:sldMk cId="1982129845" sldId="577"/>
            <ac:spMk id="25" creationId="{CB843B53-5AE0-F776-9D08-F2439B02923C}"/>
          </ac:spMkLst>
        </pc:spChg>
        <pc:grpChg chg="add mod">
          <ac:chgData name="Jesús Galán" userId="a1d5ec7028f3643d" providerId="LiveId" clId="{54676AA8-E1BE-494D-A2CF-282DC8D791D1}" dt="2024-09-11T16:37:57.448" v="180" actId="1076"/>
          <ac:grpSpMkLst>
            <pc:docMk/>
            <pc:sldMk cId="1982129845" sldId="577"/>
            <ac:grpSpMk id="4" creationId="{9364CE7C-A4CA-AF31-09CD-A64103E5F606}"/>
          </ac:grpSpMkLst>
        </pc:grpChg>
        <pc:grpChg chg="add mod">
          <ac:chgData name="Jesús Galán" userId="a1d5ec7028f3643d" providerId="LiveId" clId="{54676AA8-E1BE-494D-A2CF-282DC8D791D1}" dt="2024-09-11T16:38:19.093" v="184" actId="164"/>
          <ac:grpSpMkLst>
            <pc:docMk/>
            <pc:sldMk cId="1982129845" sldId="577"/>
            <ac:grpSpMk id="10" creationId="{3A5AE855-40AF-DD3B-09B6-9979756F3EA9}"/>
          </ac:grpSpMkLst>
        </pc:grpChg>
        <pc:grpChg chg="add mod">
          <ac:chgData name="Jesús Galán" userId="a1d5ec7028f3643d" providerId="LiveId" clId="{54676AA8-E1BE-494D-A2CF-282DC8D791D1}" dt="2024-09-11T16:41:44.660" v="215" actId="1076"/>
          <ac:grpSpMkLst>
            <pc:docMk/>
            <pc:sldMk cId="1982129845" sldId="577"/>
            <ac:grpSpMk id="11" creationId="{EE3CA0C0-E492-1955-58EF-91EB5FB1832E}"/>
          </ac:grpSpMkLst>
        </pc:grpChg>
        <pc:picChg chg="del">
          <ac:chgData name="Jesús Galán" userId="a1d5ec7028f3643d" providerId="LiveId" clId="{54676AA8-E1BE-494D-A2CF-282DC8D791D1}" dt="2024-09-11T16:36:59.889" v="172" actId="478"/>
          <ac:picMkLst>
            <pc:docMk/>
            <pc:sldMk cId="1982129845" sldId="577"/>
            <ac:picMk id="2" creationId="{7858ED07-86CF-F359-FCB5-467E392D1098}"/>
          </ac:picMkLst>
        </pc:picChg>
        <pc:picChg chg="mod">
          <ac:chgData name="Jesús Galán" userId="a1d5ec7028f3643d" providerId="LiveId" clId="{54676AA8-E1BE-494D-A2CF-282DC8D791D1}" dt="2024-09-11T16:38:19.093" v="184" actId="164"/>
          <ac:picMkLst>
            <pc:docMk/>
            <pc:sldMk cId="1982129845" sldId="577"/>
            <ac:picMk id="3" creationId="{96FE759E-9812-C8FB-2FEF-39D6DB3D3955}"/>
          </ac:picMkLst>
        </pc:picChg>
        <pc:picChg chg="mod">
          <ac:chgData name="Jesús Galán" userId="a1d5ec7028f3643d" providerId="LiveId" clId="{54676AA8-E1BE-494D-A2CF-282DC8D791D1}" dt="2024-09-11T16:37:01.780" v="173"/>
          <ac:picMkLst>
            <pc:docMk/>
            <pc:sldMk cId="1982129845" sldId="577"/>
            <ac:picMk id="7" creationId="{99B8918A-557C-6F6C-74C6-DCCAE3BF6C4A}"/>
          </ac:picMkLst>
        </pc:picChg>
        <pc:picChg chg="mod">
          <ac:chgData name="Jesús Galán" userId="a1d5ec7028f3643d" providerId="LiveId" clId="{54676AA8-E1BE-494D-A2CF-282DC8D791D1}" dt="2024-09-11T16:41:36.341" v="213"/>
          <ac:picMkLst>
            <pc:docMk/>
            <pc:sldMk cId="1982129845" sldId="577"/>
            <ac:picMk id="12" creationId="{888DDF76-6C13-6A3D-EA9F-191161ADC9FC}"/>
          </ac:picMkLst>
        </pc:picChg>
        <pc:picChg chg="mod">
          <ac:chgData name="Jesús Galán" userId="a1d5ec7028f3643d" providerId="LiveId" clId="{54676AA8-E1BE-494D-A2CF-282DC8D791D1}" dt="2024-09-11T16:37:20.039" v="175" actId="1076"/>
          <ac:picMkLst>
            <pc:docMk/>
            <pc:sldMk cId="1982129845" sldId="577"/>
            <ac:picMk id="22" creationId="{23E7EDB0-CAC0-47D6-79D6-F565B5BFF350}"/>
          </ac:picMkLst>
        </pc:picChg>
        <pc:picChg chg="del">
          <ac:chgData name="Jesús Galán" userId="a1d5ec7028f3643d" providerId="LiveId" clId="{54676AA8-E1BE-494D-A2CF-282DC8D791D1}" dt="2024-09-11T16:41:19.695" v="211" actId="478"/>
          <ac:picMkLst>
            <pc:docMk/>
            <pc:sldMk cId="1982129845" sldId="577"/>
            <ac:picMk id="29" creationId="{FB18844A-B001-BFE8-24E1-45BDFE5F094B}"/>
          </ac:picMkLst>
        </pc:picChg>
      </pc:sldChg>
      <pc:sldChg chg="addSp delSp modSp add del mod">
        <pc:chgData name="Jesús Galán" userId="a1d5ec7028f3643d" providerId="LiveId" clId="{54676AA8-E1BE-494D-A2CF-282DC8D791D1}" dt="2024-09-11T16:44:27.857" v="238" actId="47"/>
        <pc:sldMkLst>
          <pc:docMk/>
          <pc:sldMk cId="763596970" sldId="578"/>
        </pc:sldMkLst>
        <pc:spChg chg="del mod">
          <ac:chgData name="Jesús Galán" userId="a1d5ec7028f3643d" providerId="LiveId" clId="{54676AA8-E1BE-494D-A2CF-282DC8D791D1}" dt="2024-09-11T16:40:10.449" v="203" actId="478"/>
          <ac:spMkLst>
            <pc:docMk/>
            <pc:sldMk cId="763596970" sldId="578"/>
            <ac:spMk id="6" creationId="{8694EDFE-EB3A-B35B-9F8B-ADBFA83DA066}"/>
          </ac:spMkLst>
        </pc:spChg>
        <pc:spChg chg="add mod">
          <ac:chgData name="Jesús Galán" userId="a1d5ec7028f3643d" providerId="LiveId" clId="{54676AA8-E1BE-494D-A2CF-282DC8D791D1}" dt="2024-09-11T16:40:01.751" v="202" actId="1076"/>
          <ac:spMkLst>
            <pc:docMk/>
            <pc:sldMk cId="763596970" sldId="578"/>
            <ac:spMk id="7" creationId="{6E8A2F0D-FE34-734B-994B-0C13A94663B0}"/>
          </ac:spMkLst>
        </pc:spChg>
        <pc:spChg chg="mod">
          <ac:chgData name="Jesús Galán" userId="a1d5ec7028f3643d" providerId="LiveId" clId="{54676AA8-E1BE-494D-A2CF-282DC8D791D1}" dt="2024-09-11T16:39:38.677" v="197"/>
          <ac:spMkLst>
            <pc:docMk/>
            <pc:sldMk cId="763596970" sldId="578"/>
            <ac:spMk id="12" creationId="{24D5A3CF-2A04-A2B3-FE95-0DF59A1D7C6E}"/>
          </ac:spMkLst>
        </pc:spChg>
        <pc:spChg chg="mod">
          <ac:chgData name="Jesús Galán" userId="a1d5ec7028f3643d" providerId="LiveId" clId="{54676AA8-E1BE-494D-A2CF-282DC8D791D1}" dt="2024-09-11T16:39:38.677" v="197"/>
          <ac:spMkLst>
            <pc:docMk/>
            <pc:sldMk cId="763596970" sldId="578"/>
            <ac:spMk id="15" creationId="{EFAEAE37-E365-AD07-7E62-AC081A2E2B60}"/>
          </ac:spMkLst>
        </pc:spChg>
        <pc:spChg chg="add mod">
          <ac:chgData name="Jesús Galán" userId="a1d5ec7028f3643d" providerId="LiveId" clId="{54676AA8-E1BE-494D-A2CF-282DC8D791D1}" dt="2024-09-11T16:41:04.621" v="210" actId="164"/>
          <ac:spMkLst>
            <pc:docMk/>
            <pc:sldMk cId="763596970" sldId="578"/>
            <ac:spMk id="16" creationId="{9B30F199-D614-A0CE-F554-E6CDE52DD2A5}"/>
          </ac:spMkLst>
        </pc:spChg>
        <pc:spChg chg="add mod">
          <ac:chgData name="Jesús Galán" userId="a1d5ec7028f3643d" providerId="LiveId" clId="{54676AA8-E1BE-494D-A2CF-282DC8D791D1}" dt="2024-09-11T16:43:33.947" v="235" actId="1076"/>
          <ac:spMkLst>
            <pc:docMk/>
            <pc:sldMk cId="763596970" sldId="578"/>
            <ac:spMk id="18" creationId="{E0237FB5-2EAB-6312-DD30-30F625165EA3}"/>
          </ac:spMkLst>
        </pc:spChg>
        <pc:grpChg chg="add mod">
          <ac:chgData name="Jesús Galán" userId="a1d5ec7028f3643d" providerId="LiveId" clId="{54676AA8-E1BE-494D-A2CF-282DC8D791D1}" dt="2024-09-11T16:40:01.751" v="202" actId="1076"/>
          <ac:grpSpMkLst>
            <pc:docMk/>
            <pc:sldMk cId="763596970" sldId="578"/>
            <ac:grpSpMk id="9" creationId="{D3DB1031-4E4B-5B0B-32B2-30F238719098}"/>
          </ac:grpSpMkLst>
        </pc:grpChg>
        <pc:grpChg chg="add mod">
          <ac:chgData name="Jesús Galán" userId="a1d5ec7028f3643d" providerId="LiveId" clId="{54676AA8-E1BE-494D-A2CF-282DC8D791D1}" dt="2024-09-11T16:40:24.660" v="205" actId="1076"/>
          <ac:grpSpMkLst>
            <pc:docMk/>
            <pc:sldMk cId="763596970" sldId="578"/>
            <ac:grpSpMk id="13" creationId="{F5B23EA9-5E37-AED5-75BA-27281A082F38}"/>
          </ac:grpSpMkLst>
        </pc:grpChg>
        <pc:grpChg chg="add mod">
          <ac:chgData name="Jesús Galán" userId="a1d5ec7028f3643d" providerId="LiveId" clId="{54676AA8-E1BE-494D-A2CF-282DC8D791D1}" dt="2024-09-11T16:41:04.621" v="210" actId="164"/>
          <ac:grpSpMkLst>
            <pc:docMk/>
            <pc:sldMk cId="763596970" sldId="578"/>
            <ac:grpSpMk id="17" creationId="{F3E2BEB8-AE0B-7623-7FD4-40953A4C01BD}"/>
          </ac:grpSpMkLst>
        </pc:grpChg>
        <pc:picChg chg="add mod">
          <ac:chgData name="Jesús Galán" userId="a1d5ec7028f3643d" providerId="LiveId" clId="{54676AA8-E1BE-494D-A2CF-282DC8D791D1}" dt="2024-09-11T16:40:01.751" v="202" actId="1076"/>
          <ac:picMkLst>
            <pc:docMk/>
            <pc:sldMk cId="763596970" sldId="578"/>
            <ac:picMk id="2" creationId="{4AF9EB40-9F0D-1B05-D042-37EC4199691E}"/>
          </ac:picMkLst>
        </pc:picChg>
        <pc:picChg chg="del">
          <ac:chgData name="Jesús Galán" userId="a1d5ec7028f3643d" providerId="LiveId" clId="{54676AA8-E1BE-494D-A2CF-282DC8D791D1}" dt="2024-09-11T16:39:43.263" v="199" actId="478"/>
          <ac:picMkLst>
            <pc:docMk/>
            <pc:sldMk cId="763596970" sldId="578"/>
            <ac:picMk id="3" creationId="{2CA98DFB-BAC4-EFFE-51FB-66CF6A88D7E9}"/>
          </ac:picMkLst>
        </pc:picChg>
        <pc:picChg chg="del">
          <ac:chgData name="Jesús Galán" userId="a1d5ec7028f3643d" providerId="LiveId" clId="{54676AA8-E1BE-494D-A2CF-282DC8D791D1}" dt="2024-09-11T16:39:37.815" v="196" actId="478"/>
          <ac:picMkLst>
            <pc:docMk/>
            <pc:sldMk cId="763596970" sldId="578"/>
            <ac:picMk id="4" creationId="{EFC8DA84-FF40-F831-27F4-254899668736}"/>
          </ac:picMkLst>
        </pc:picChg>
        <pc:picChg chg="mod">
          <ac:chgData name="Jesús Galán" userId="a1d5ec7028f3643d" providerId="LiveId" clId="{54676AA8-E1BE-494D-A2CF-282DC8D791D1}" dt="2024-09-11T16:39:38.677" v="197"/>
          <ac:picMkLst>
            <pc:docMk/>
            <pc:sldMk cId="763596970" sldId="578"/>
            <ac:picMk id="10" creationId="{DA7D61D8-234F-8449-A9AD-36E69FE08CC7}"/>
          </ac:picMkLst>
        </pc:picChg>
        <pc:picChg chg="mod">
          <ac:chgData name="Jesús Galán" userId="a1d5ec7028f3643d" providerId="LiveId" clId="{54676AA8-E1BE-494D-A2CF-282DC8D791D1}" dt="2024-09-11T16:43:39.157" v="237" actId="1076"/>
          <ac:picMkLst>
            <pc:docMk/>
            <pc:sldMk cId="763596970" sldId="578"/>
            <ac:picMk id="11" creationId="{003180D6-0878-E620-51A1-7B6E62211BF8}"/>
          </ac:picMkLst>
        </pc:picChg>
        <pc:picChg chg="mod">
          <ac:chgData name="Jesús Galán" userId="a1d5ec7028f3643d" providerId="LiveId" clId="{54676AA8-E1BE-494D-A2CF-282DC8D791D1}" dt="2024-09-11T16:40:20.886" v="204" actId="1076"/>
          <ac:picMkLst>
            <pc:docMk/>
            <pc:sldMk cId="763596970" sldId="578"/>
            <ac:picMk id="14" creationId="{DFAE32AD-2FA0-F4FF-7126-486F936BA1B5}"/>
          </ac:picMkLst>
        </pc:picChg>
        <pc:picChg chg="mod">
          <ac:chgData name="Jesús Galán" userId="a1d5ec7028f3643d" providerId="LiveId" clId="{54676AA8-E1BE-494D-A2CF-282DC8D791D1}" dt="2024-09-11T16:41:04.621" v="210" actId="164"/>
          <ac:picMkLst>
            <pc:docMk/>
            <pc:sldMk cId="763596970" sldId="578"/>
            <ac:picMk id="26" creationId="{B563DD4D-C086-2E22-EF96-082E68A56950}"/>
          </ac:picMkLst>
        </pc:picChg>
      </pc:sldChg>
      <pc:sldChg chg="addSp delSp modSp add del mod ord">
        <pc:chgData name="Jesús Galán" userId="a1d5ec7028f3643d" providerId="LiveId" clId="{54676AA8-E1BE-494D-A2CF-282DC8D791D1}" dt="2024-09-13T08:42:21.497" v="1820" actId="47"/>
        <pc:sldMkLst>
          <pc:docMk/>
          <pc:sldMk cId="2833361757" sldId="578"/>
        </pc:sldMkLst>
        <pc:spChg chg="add del mod">
          <ac:chgData name="Jesús Galán" userId="a1d5ec7028f3643d" providerId="LiveId" clId="{54676AA8-E1BE-494D-A2CF-282DC8D791D1}" dt="2024-09-13T08:42:12.241" v="1819" actId="478"/>
          <ac:spMkLst>
            <pc:docMk/>
            <pc:sldMk cId="2833361757" sldId="578"/>
            <ac:spMk id="4" creationId="{EA8A3407-26DA-1EAE-6110-3328B47E90F8}"/>
          </ac:spMkLst>
        </pc:spChg>
        <pc:spChg chg="mod">
          <ac:chgData name="Jesús Galán" userId="a1d5ec7028f3643d" providerId="LiveId" clId="{54676AA8-E1BE-494D-A2CF-282DC8D791D1}" dt="2024-09-11T21:36:45.355" v="653" actId="1076"/>
          <ac:spMkLst>
            <pc:docMk/>
            <pc:sldMk cId="2833361757" sldId="578"/>
            <ac:spMk id="5" creationId="{0DF0B8BE-D75A-E5FF-77F5-E19855858C63}"/>
          </ac:spMkLst>
        </pc:spChg>
        <pc:spChg chg="add del mod">
          <ac:chgData name="Jesús Galán" userId="a1d5ec7028f3643d" providerId="LiveId" clId="{54676AA8-E1BE-494D-A2CF-282DC8D791D1}" dt="2024-09-13T08:42:12.241" v="1819" actId="478"/>
          <ac:spMkLst>
            <pc:docMk/>
            <pc:sldMk cId="2833361757" sldId="578"/>
            <ac:spMk id="9" creationId="{DC80F48D-B732-486C-8F83-E111728788BE}"/>
          </ac:spMkLst>
        </pc:spChg>
        <pc:spChg chg="mod">
          <ac:chgData name="Jesús Galán" userId="a1d5ec7028f3643d" providerId="LiveId" clId="{54676AA8-E1BE-494D-A2CF-282DC8D791D1}" dt="2024-09-13T08:20:42.835" v="1813" actId="1076"/>
          <ac:spMkLst>
            <pc:docMk/>
            <pc:sldMk cId="2833361757" sldId="578"/>
            <ac:spMk id="11" creationId="{CCB87C10-BBC0-8DF7-822E-E45AAF7D0850}"/>
          </ac:spMkLst>
        </pc:spChg>
        <pc:spChg chg="mod">
          <ac:chgData name="Jesús Galán" userId="a1d5ec7028f3643d" providerId="LiveId" clId="{54676AA8-E1BE-494D-A2CF-282DC8D791D1}" dt="2024-09-11T17:57:22.442" v="413" actId="1076"/>
          <ac:spMkLst>
            <pc:docMk/>
            <pc:sldMk cId="2833361757" sldId="578"/>
            <ac:spMk id="16" creationId="{4414A09E-B704-7965-7649-02088BA6AF73}"/>
          </ac:spMkLst>
        </pc:spChg>
        <pc:spChg chg="add del mod">
          <ac:chgData name="Jesús Galán" userId="a1d5ec7028f3643d" providerId="LiveId" clId="{54676AA8-E1BE-494D-A2CF-282DC8D791D1}" dt="2024-09-13T08:42:12.241" v="1819" actId="478"/>
          <ac:spMkLst>
            <pc:docMk/>
            <pc:sldMk cId="2833361757" sldId="578"/>
            <ac:spMk id="19" creationId="{DF7C43D2-03D3-85F1-9710-5E55FC971B68}"/>
          </ac:spMkLst>
        </pc:spChg>
        <pc:spChg chg="mod">
          <ac:chgData name="Jesús Galán" userId="a1d5ec7028f3643d" providerId="LiveId" clId="{54676AA8-E1BE-494D-A2CF-282DC8D791D1}" dt="2024-09-11T21:36:22.144" v="649" actId="1076"/>
          <ac:spMkLst>
            <pc:docMk/>
            <pc:sldMk cId="2833361757" sldId="578"/>
            <ac:spMk id="29" creationId="{ED3A255C-8E9F-C896-7289-21D60CD3315F}"/>
          </ac:spMkLst>
        </pc:spChg>
        <pc:spChg chg="mod ord">
          <ac:chgData name="Jesús Galán" userId="a1d5ec7028f3643d" providerId="LiveId" clId="{54676AA8-E1BE-494D-A2CF-282DC8D791D1}" dt="2024-09-11T21:49:22.100" v="679" actId="166"/>
          <ac:spMkLst>
            <pc:docMk/>
            <pc:sldMk cId="2833361757" sldId="578"/>
            <ac:spMk id="30" creationId="{5125757C-43F1-F49B-FE1C-51E86EFDB437}"/>
          </ac:spMkLst>
        </pc:spChg>
        <pc:spChg chg="mod">
          <ac:chgData name="Jesús Galán" userId="a1d5ec7028f3643d" providerId="LiveId" clId="{54676AA8-E1BE-494D-A2CF-282DC8D791D1}" dt="2024-09-12T17:31:40.782" v="1194" actId="1076"/>
          <ac:spMkLst>
            <pc:docMk/>
            <pc:sldMk cId="2833361757" sldId="578"/>
            <ac:spMk id="31" creationId="{F22F797E-2D1A-EFB4-038E-D2D9FAC9C83B}"/>
          </ac:spMkLst>
        </pc:spChg>
        <pc:grpChg chg="add del mod">
          <ac:chgData name="Jesús Galán" userId="a1d5ec7028f3643d" providerId="LiveId" clId="{54676AA8-E1BE-494D-A2CF-282DC8D791D1}" dt="2024-09-11T17:56:23.708" v="401" actId="478"/>
          <ac:grpSpMkLst>
            <pc:docMk/>
            <pc:sldMk cId="2833361757" sldId="578"/>
            <ac:grpSpMk id="9" creationId="{D48CE5D5-B842-9060-DF1E-A3B0BF2689C1}"/>
          </ac:grpSpMkLst>
        </pc:grpChg>
        <pc:picChg chg="add del mod ord">
          <ac:chgData name="Jesús Galán" userId="a1d5ec7028f3643d" providerId="LiveId" clId="{54676AA8-E1BE-494D-A2CF-282DC8D791D1}" dt="2024-09-12T18:23:22.855" v="1226" actId="478"/>
          <ac:picMkLst>
            <pc:docMk/>
            <pc:sldMk cId="2833361757" sldId="578"/>
            <ac:picMk id="2" creationId="{0494B680-84F7-1A96-7301-8E08FE04B2BC}"/>
          </ac:picMkLst>
        </pc:picChg>
        <pc:picChg chg="add del mod topLvl">
          <ac:chgData name="Jesús Galán" userId="a1d5ec7028f3643d" providerId="LiveId" clId="{54676AA8-E1BE-494D-A2CF-282DC8D791D1}" dt="2024-09-11T17:56:23.708" v="401" actId="478"/>
          <ac:picMkLst>
            <pc:docMk/>
            <pc:sldMk cId="2833361757" sldId="578"/>
            <ac:picMk id="2" creationId="{236874A4-6614-DF2D-D9D3-2D11AA4A30AE}"/>
          </ac:picMkLst>
        </pc:picChg>
        <pc:picChg chg="mod ord">
          <ac:chgData name="Jesús Galán" userId="a1d5ec7028f3643d" providerId="LiveId" clId="{54676AA8-E1BE-494D-A2CF-282DC8D791D1}" dt="2024-09-11T21:49:22.100" v="679" actId="166"/>
          <ac:picMkLst>
            <pc:docMk/>
            <pc:sldMk cId="2833361757" sldId="578"/>
            <ac:picMk id="3" creationId="{09BF7FB7-1804-4912-E1BD-EE524D4AE454}"/>
          </ac:picMkLst>
        </pc:picChg>
        <pc:picChg chg="add del mod topLvl">
          <ac:chgData name="Jesús Galán" userId="a1d5ec7028f3643d" providerId="LiveId" clId="{54676AA8-E1BE-494D-A2CF-282DC8D791D1}" dt="2024-09-11T21:33:18.413" v="631" actId="478"/>
          <ac:picMkLst>
            <pc:docMk/>
            <pc:sldMk cId="2833361757" sldId="578"/>
            <ac:picMk id="4" creationId="{8CC31FDA-62C0-57F3-6929-30AB088BEE7F}"/>
          </ac:picMkLst>
        </pc:picChg>
        <pc:picChg chg="add mod ord">
          <ac:chgData name="Jesús Galán" userId="a1d5ec7028f3643d" providerId="LiveId" clId="{54676AA8-E1BE-494D-A2CF-282DC8D791D1}" dt="2024-09-11T21:49:22.100" v="679" actId="166"/>
          <ac:picMkLst>
            <pc:docMk/>
            <pc:sldMk cId="2833361757" sldId="578"/>
            <ac:picMk id="15" creationId="{7BF4E8A1-5390-3561-D5D5-814C0FB5960E}"/>
          </ac:picMkLst>
        </pc:picChg>
        <pc:picChg chg="add del mod">
          <ac:chgData name="Jesús Galán" userId="a1d5ec7028f3643d" providerId="LiveId" clId="{54676AA8-E1BE-494D-A2CF-282DC8D791D1}" dt="2024-09-11T21:35:59.955" v="647" actId="478"/>
          <ac:picMkLst>
            <pc:docMk/>
            <pc:sldMk cId="2833361757" sldId="578"/>
            <ac:picMk id="19" creationId="{8E3D7F4D-539C-73F5-7EB7-8A1B91C98769}"/>
          </ac:picMkLst>
        </pc:picChg>
        <pc:picChg chg="del">
          <ac:chgData name="Jesús Galán" userId="a1d5ec7028f3643d" providerId="LiveId" clId="{54676AA8-E1BE-494D-A2CF-282DC8D791D1}" dt="2024-09-11T17:56:38.196" v="405" actId="478"/>
          <ac:picMkLst>
            <pc:docMk/>
            <pc:sldMk cId="2833361757" sldId="578"/>
            <ac:picMk id="39" creationId="{AEC75D71-55C9-2907-68AE-26D7A4BFB22F}"/>
          </ac:picMkLst>
        </pc:picChg>
      </pc:sldChg>
      <pc:sldChg chg="addSp delSp modSp add del mod">
        <pc:chgData name="Jesús Galán" userId="a1d5ec7028f3643d" providerId="LiveId" clId="{54676AA8-E1BE-494D-A2CF-282DC8D791D1}" dt="2024-09-11T16:44:27.857" v="238" actId="47"/>
        <pc:sldMkLst>
          <pc:docMk/>
          <pc:sldMk cId="1216305251" sldId="579"/>
        </pc:sldMkLst>
        <pc:spChg chg="mod">
          <ac:chgData name="Jesús Galán" userId="a1d5ec7028f3643d" providerId="LiveId" clId="{54676AA8-E1BE-494D-A2CF-282DC8D791D1}" dt="2024-09-11T16:41:52.945" v="216"/>
          <ac:spMkLst>
            <pc:docMk/>
            <pc:sldMk cId="1216305251" sldId="579"/>
            <ac:spMk id="9" creationId="{489276DF-BAB1-2604-0AC1-D0A078524879}"/>
          </ac:spMkLst>
        </pc:spChg>
        <pc:spChg chg="mod">
          <ac:chgData name="Jesús Galán" userId="a1d5ec7028f3643d" providerId="LiveId" clId="{54676AA8-E1BE-494D-A2CF-282DC8D791D1}" dt="2024-09-11T16:42:21.607" v="221"/>
          <ac:spMkLst>
            <pc:docMk/>
            <pc:sldMk cId="1216305251" sldId="579"/>
            <ac:spMk id="12" creationId="{C9AF4876-9E1E-0643-346D-3DF60917567F}"/>
          </ac:spMkLst>
        </pc:spChg>
        <pc:spChg chg="mod">
          <ac:chgData name="Jesús Galán" userId="a1d5ec7028f3643d" providerId="LiveId" clId="{54676AA8-E1BE-494D-A2CF-282DC8D791D1}" dt="2024-09-11T16:42:21.607" v="221"/>
          <ac:spMkLst>
            <pc:docMk/>
            <pc:sldMk cId="1216305251" sldId="579"/>
            <ac:spMk id="16" creationId="{3835CE69-86B2-E1BA-403D-EE1E6CAC0E11}"/>
          </ac:spMkLst>
        </pc:spChg>
        <pc:spChg chg="mod">
          <ac:chgData name="Jesús Galán" userId="a1d5ec7028f3643d" providerId="LiveId" clId="{54676AA8-E1BE-494D-A2CF-282DC8D791D1}" dt="2024-09-11T16:42:51.296" v="228" actId="1076"/>
          <ac:spMkLst>
            <pc:docMk/>
            <pc:sldMk cId="1216305251" sldId="579"/>
            <ac:spMk id="19" creationId="{C7EA845C-F05A-B048-5788-CC1B5C288B94}"/>
          </ac:spMkLst>
        </pc:spChg>
        <pc:spChg chg="add mod">
          <ac:chgData name="Jesús Galán" userId="a1d5ec7028f3643d" providerId="LiveId" clId="{54676AA8-E1BE-494D-A2CF-282DC8D791D1}" dt="2024-09-11T16:43:18.715" v="233" actId="1076"/>
          <ac:spMkLst>
            <pc:docMk/>
            <pc:sldMk cId="1216305251" sldId="579"/>
            <ac:spMk id="20" creationId="{E0815BA7-B5E9-2A48-C597-CC4AFA5A1477}"/>
          </ac:spMkLst>
        </pc:spChg>
        <pc:grpChg chg="add del mod">
          <ac:chgData name="Jesús Galán" userId="a1d5ec7028f3643d" providerId="LiveId" clId="{54676AA8-E1BE-494D-A2CF-282DC8D791D1}" dt="2024-09-11T16:42:03.252" v="219" actId="478"/>
          <ac:grpSpMkLst>
            <pc:docMk/>
            <pc:sldMk cId="1216305251" sldId="579"/>
            <ac:grpSpMk id="3" creationId="{24C58D82-B7EC-4EF8-DDF6-BFB8E1BC3F97}"/>
          </ac:grpSpMkLst>
        </pc:grpChg>
        <pc:grpChg chg="add mod">
          <ac:chgData name="Jesús Galán" userId="a1d5ec7028f3643d" providerId="LiveId" clId="{54676AA8-E1BE-494D-A2CF-282DC8D791D1}" dt="2024-09-11T16:42:43.054" v="226" actId="1076"/>
          <ac:grpSpMkLst>
            <pc:docMk/>
            <pc:sldMk cId="1216305251" sldId="579"/>
            <ac:grpSpMk id="10" creationId="{3D99F274-2ACC-F9AA-8C17-5A5110522E08}"/>
          </ac:grpSpMkLst>
        </pc:grpChg>
        <pc:grpChg chg="add mod">
          <ac:chgData name="Jesús Galán" userId="a1d5ec7028f3643d" providerId="LiveId" clId="{54676AA8-E1BE-494D-A2CF-282DC8D791D1}" dt="2024-09-11T16:42:46.530" v="227" actId="1076"/>
          <ac:grpSpMkLst>
            <pc:docMk/>
            <pc:sldMk cId="1216305251" sldId="579"/>
            <ac:grpSpMk id="14" creationId="{FEBF42C8-B68A-06A3-57EE-30D6D85D7741}"/>
          </ac:grpSpMkLst>
        </pc:grpChg>
        <pc:grpChg chg="add mod">
          <ac:chgData name="Jesús Galán" userId="a1d5ec7028f3643d" providerId="LiveId" clId="{54676AA8-E1BE-494D-A2CF-282DC8D791D1}" dt="2024-09-11T16:42:28.451" v="222" actId="1076"/>
          <ac:grpSpMkLst>
            <pc:docMk/>
            <pc:sldMk cId="1216305251" sldId="579"/>
            <ac:grpSpMk id="17" creationId="{96825388-CB7B-DD37-687B-D6A16ABA4DDB}"/>
          </ac:grpSpMkLst>
        </pc:grpChg>
        <pc:picChg chg="del">
          <ac:chgData name="Jesús Galán" userId="a1d5ec7028f3643d" providerId="LiveId" clId="{54676AA8-E1BE-494D-A2CF-282DC8D791D1}" dt="2024-09-11T16:42:20.800" v="220" actId="478"/>
          <ac:picMkLst>
            <pc:docMk/>
            <pc:sldMk cId="1216305251" sldId="579"/>
            <ac:picMk id="4" creationId="{8FD11021-3E8B-5D90-A9A0-935119A6DDCF}"/>
          </ac:picMkLst>
        </pc:picChg>
        <pc:picChg chg="del mod">
          <ac:chgData name="Jesús Galán" userId="a1d5ec7028f3643d" providerId="LiveId" clId="{54676AA8-E1BE-494D-A2CF-282DC8D791D1}" dt="2024-09-11T16:41:59.744" v="218" actId="478"/>
          <ac:picMkLst>
            <pc:docMk/>
            <pc:sldMk cId="1216305251" sldId="579"/>
            <ac:picMk id="7" creationId="{10206B75-5C02-2524-FF46-00AFAD1FA2AE}"/>
          </ac:picMkLst>
        </pc:picChg>
        <pc:picChg chg="mod">
          <ac:chgData name="Jesús Galán" userId="a1d5ec7028f3643d" providerId="LiveId" clId="{54676AA8-E1BE-494D-A2CF-282DC8D791D1}" dt="2024-09-11T16:41:52.945" v="216"/>
          <ac:picMkLst>
            <pc:docMk/>
            <pc:sldMk cId="1216305251" sldId="579"/>
            <ac:picMk id="8" creationId="{119DEF80-6A67-1D6B-11B0-0FCF8FF445EC}"/>
          </ac:picMkLst>
        </pc:picChg>
        <pc:picChg chg="mod">
          <ac:chgData name="Jesús Galán" userId="a1d5ec7028f3643d" providerId="LiveId" clId="{54676AA8-E1BE-494D-A2CF-282DC8D791D1}" dt="2024-09-11T16:42:21.607" v="221"/>
          <ac:picMkLst>
            <pc:docMk/>
            <pc:sldMk cId="1216305251" sldId="579"/>
            <ac:picMk id="11" creationId="{54CD83CB-86D8-EB61-9A88-8D2DC188DBED}"/>
          </ac:picMkLst>
        </pc:picChg>
        <pc:picChg chg="mod">
          <ac:chgData name="Jesús Galán" userId="a1d5ec7028f3643d" providerId="LiveId" clId="{54676AA8-E1BE-494D-A2CF-282DC8D791D1}" dt="2024-09-11T16:42:21.607" v="221"/>
          <ac:picMkLst>
            <pc:docMk/>
            <pc:sldMk cId="1216305251" sldId="579"/>
            <ac:picMk id="15" creationId="{084C976D-6FB7-51FB-5685-5F706ADF78FE}"/>
          </ac:picMkLst>
        </pc:picChg>
        <pc:picChg chg="mod">
          <ac:chgData name="Jesús Galán" userId="a1d5ec7028f3643d" providerId="LiveId" clId="{54676AA8-E1BE-494D-A2CF-282DC8D791D1}" dt="2024-09-11T16:42:21.607" v="221"/>
          <ac:picMkLst>
            <pc:docMk/>
            <pc:sldMk cId="1216305251" sldId="579"/>
            <ac:picMk id="18" creationId="{8138710E-A67C-1F41-FA41-6A7EAF8C4E7F}"/>
          </ac:picMkLst>
        </pc:picChg>
      </pc:sldChg>
      <pc:sldChg chg="addSp delSp modSp add mod">
        <pc:chgData name="Jesús Galán" userId="a1d5ec7028f3643d" providerId="LiveId" clId="{54676AA8-E1BE-494D-A2CF-282DC8D791D1}" dt="2024-09-11T21:23:11.767" v="629" actId="20577"/>
        <pc:sldMkLst>
          <pc:docMk/>
          <pc:sldMk cId="2034676238" sldId="579"/>
        </pc:sldMkLst>
        <pc:spChg chg="add del mod">
          <ac:chgData name="Jesús Galán" userId="a1d5ec7028f3643d" providerId="LiveId" clId="{54676AA8-E1BE-494D-A2CF-282DC8D791D1}" dt="2024-09-11T21:22:07.282" v="598" actId="478"/>
          <ac:spMkLst>
            <pc:docMk/>
            <pc:sldMk cId="2034676238" sldId="579"/>
            <ac:spMk id="3" creationId="{B29298FE-BE4B-3296-6065-E84B5B301497}"/>
          </ac:spMkLst>
        </pc:spChg>
        <pc:spChg chg="del mod">
          <ac:chgData name="Jesús Galán" userId="a1d5ec7028f3643d" providerId="LiveId" clId="{54676AA8-E1BE-494D-A2CF-282DC8D791D1}" dt="2024-09-11T21:22:03.765" v="597" actId="21"/>
          <ac:spMkLst>
            <pc:docMk/>
            <pc:sldMk cId="2034676238" sldId="579"/>
            <ac:spMk id="4" creationId="{56A17E8E-D631-522D-0C51-4AEFA8491BDD}"/>
          </ac:spMkLst>
        </pc:spChg>
        <pc:spChg chg="add del mod">
          <ac:chgData name="Jesús Galán" userId="a1d5ec7028f3643d" providerId="LiveId" clId="{54676AA8-E1BE-494D-A2CF-282DC8D791D1}" dt="2024-09-11T21:22:54.969" v="607" actId="478"/>
          <ac:spMkLst>
            <pc:docMk/>
            <pc:sldMk cId="2034676238" sldId="579"/>
            <ac:spMk id="5" creationId="{56A17E8E-D631-522D-0C51-4AEFA8491BDD}"/>
          </ac:spMkLst>
        </pc:spChg>
        <pc:spChg chg="add mod">
          <ac:chgData name="Jesús Galán" userId="a1d5ec7028f3643d" providerId="LiveId" clId="{54676AA8-E1BE-494D-A2CF-282DC8D791D1}" dt="2024-09-11T21:23:11.767" v="629" actId="20577"/>
          <ac:spMkLst>
            <pc:docMk/>
            <pc:sldMk cId="2034676238" sldId="579"/>
            <ac:spMk id="6" creationId="{3A18CC64-C2EE-FFDB-0C34-4E0C6D64A568}"/>
          </ac:spMkLst>
        </pc:spChg>
      </pc:sldChg>
      <pc:sldChg chg="addSp modSp add del mod">
        <pc:chgData name="Jesús Galán" userId="a1d5ec7028f3643d" providerId="LiveId" clId="{54676AA8-E1BE-494D-A2CF-282DC8D791D1}" dt="2024-09-11T18:34:23.499" v="472" actId="47"/>
        <pc:sldMkLst>
          <pc:docMk/>
          <pc:sldMk cId="3031359856" sldId="579"/>
        </pc:sldMkLst>
        <pc:spChg chg="add mod">
          <ac:chgData name="Jesús Galán" userId="a1d5ec7028f3643d" providerId="LiveId" clId="{54676AA8-E1BE-494D-A2CF-282DC8D791D1}" dt="2024-09-11T18:34:09.814" v="471" actId="1076"/>
          <ac:spMkLst>
            <pc:docMk/>
            <pc:sldMk cId="3031359856" sldId="579"/>
            <ac:spMk id="2" creationId="{C845ED09-C74A-0761-853C-19210EDFFE0F}"/>
          </ac:spMkLst>
        </pc:spChg>
      </pc:sldChg>
      <pc:sldChg chg="addSp delSp modSp add mod modTransition">
        <pc:chgData name="Jesús Galán" userId="a1d5ec7028f3643d" providerId="LiveId" clId="{54676AA8-E1BE-494D-A2CF-282DC8D791D1}" dt="2024-09-15T16:37:03.149" v="3063" actId="478"/>
        <pc:sldMkLst>
          <pc:docMk/>
          <pc:sldMk cId="2390748806" sldId="580"/>
        </pc:sldMkLst>
        <pc:spChg chg="add mod">
          <ac:chgData name="Jesús Galán" userId="a1d5ec7028f3643d" providerId="LiveId" clId="{54676AA8-E1BE-494D-A2CF-282DC8D791D1}" dt="2024-09-11T21:37:24.802" v="656"/>
          <ac:spMkLst>
            <pc:docMk/>
            <pc:sldMk cId="2390748806" sldId="580"/>
            <ac:spMk id="2" creationId="{CB21B643-87F7-0136-59E4-B2CF5BCCEA17}"/>
          </ac:spMkLst>
        </pc:spChg>
        <pc:spChg chg="add mod ord">
          <ac:chgData name="Jesús Galán" userId="a1d5ec7028f3643d" providerId="LiveId" clId="{54676AA8-E1BE-494D-A2CF-282DC8D791D1}" dt="2024-09-12T17:32:03.271" v="1197" actId="167"/>
          <ac:spMkLst>
            <pc:docMk/>
            <pc:sldMk cId="2390748806" sldId="580"/>
            <ac:spMk id="3" creationId="{20E8C034-3E4B-226F-1C1C-7D69B6C3B63F}"/>
          </ac:spMkLst>
        </pc:spChg>
        <pc:spChg chg="ord">
          <ac:chgData name="Jesús Galán" userId="a1d5ec7028f3643d" providerId="LiveId" clId="{54676AA8-E1BE-494D-A2CF-282DC8D791D1}" dt="2024-09-11T21:37:32.044" v="657" actId="166"/>
          <ac:spMkLst>
            <pc:docMk/>
            <pc:sldMk cId="2390748806" sldId="580"/>
            <ac:spMk id="6" creationId="{57AE542C-3D91-EE18-12AF-621CE3EB7F24}"/>
          </ac:spMkLst>
        </pc:spChg>
        <pc:spChg chg="del">
          <ac:chgData name="Jesús Galán" userId="a1d5ec7028f3643d" providerId="LiveId" clId="{54676AA8-E1BE-494D-A2CF-282DC8D791D1}" dt="2024-09-13T08:20:57.636" v="1816" actId="478"/>
          <ac:spMkLst>
            <pc:docMk/>
            <pc:sldMk cId="2390748806" sldId="580"/>
            <ac:spMk id="11" creationId="{CCB87C10-BBC0-8DF7-822E-E45AAF7D0850}"/>
          </ac:spMkLst>
        </pc:spChg>
        <pc:spChg chg="add mod ord">
          <ac:chgData name="Jesús Galán" userId="a1d5ec7028f3643d" providerId="LiveId" clId="{54676AA8-E1BE-494D-A2CF-282DC8D791D1}" dt="2024-09-12T17:32:03.271" v="1197" actId="167"/>
          <ac:spMkLst>
            <pc:docMk/>
            <pc:sldMk cId="2390748806" sldId="580"/>
            <ac:spMk id="15" creationId="{B441A811-7693-40C1-1511-6754E83228C4}"/>
          </ac:spMkLst>
        </pc:spChg>
        <pc:spChg chg="del">
          <ac:chgData name="Jesús Galán" userId="a1d5ec7028f3643d" providerId="LiveId" clId="{54676AA8-E1BE-494D-A2CF-282DC8D791D1}" dt="2024-09-12T17:31:56.538" v="1195" actId="478"/>
          <ac:spMkLst>
            <pc:docMk/>
            <pc:sldMk cId="2390748806" sldId="580"/>
            <ac:spMk id="16" creationId="{4414A09E-B704-7965-7649-02088BA6AF73}"/>
          </ac:spMkLst>
        </pc:spChg>
        <pc:spChg chg="add del mod ord">
          <ac:chgData name="Jesús Galán" userId="a1d5ec7028f3643d" providerId="LiveId" clId="{54676AA8-E1BE-494D-A2CF-282DC8D791D1}" dt="2024-09-15T16:37:03.149" v="3063" actId="478"/>
          <ac:spMkLst>
            <pc:docMk/>
            <pc:sldMk cId="2390748806" sldId="580"/>
            <ac:spMk id="21" creationId="{79EB19B8-A723-0838-AF7D-A6865BC32D94}"/>
          </ac:spMkLst>
        </pc:spChg>
        <pc:spChg chg="add del mod ord">
          <ac:chgData name="Jesús Galán" userId="a1d5ec7028f3643d" providerId="LiveId" clId="{54676AA8-E1BE-494D-A2CF-282DC8D791D1}" dt="2024-09-15T16:37:03.149" v="3063" actId="478"/>
          <ac:spMkLst>
            <pc:docMk/>
            <pc:sldMk cId="2390748806" sldId="580"/>
            <ac:spMk id="24" creationId="{27516053-FF58-C407-8499-201A08803250}"/>
          </ac:spMkLst>
        </pc:spChg>
        <pc:spChg chg="add del mod ord">
          <ac:chgData name="Jesús Galán" userId="a1d5ec7028f3643d" providerId="LiveId" clId="{54676AA8-E1BE-494D-A2CF-282DC8D791D1}" dt="2024-09-15T16:37:03.149" v="3063" actId="478"/>
          <ac:spMkLst>
            <pc:docMk/>
            <pc:sldMk cId="2390748806" sldId="580"/>
            <ac:spMk id="26" creationId="{D576D96D-323E-4194-87FA-2F43610DBE00}"/>
          </ac:spMkLst>
        </pc:spChg>
        <pc:spChg chg="add mod ord">
          <ac:chgData name="Jesús Galán" userId="a1d5ec7028f3643d" providerId="LiveId" clId="{54676AA8-E1BE-494D-A2CF-282DC8D791D1}" dt="2024-09-13T08:21:01.473" v="1818" actId="167"/>
          <ac:spMkLst>
            <pc:docMk/>
            <pc:sldMk cId="2390748806" sldId="580"/>
            <ac:spMk id="30" creationId="{3DF779B8-9515-7990-6408-3B34AF9D4F15}"/>
          </ac:spMkLst>
        </pc:spChg>
        <pc:spChg chg="del">
          <ac:chgData name="Jesús Galán" userId="a1d5ec7028f3643d" providerId="LiveId" clId="{54676AA8-E1BE-494D-A2CF-282DC8D791D1}" dt="2024-09-11T21:37:22.543" v="655" actId="478"/>
          <ac:spMkLst>
            <pc:docMk/>
            <pc:sldMk cId="2390748806" sldId="580"/>
            <ac:spMk id="30" creationId="{5125757C-43F1-F49B-FE1C-51E86EFDB437}"/>
          </ac:spMkLst>
        </pc:spChg>
        <pc:spChg chg="del">
          <ac:chgData name="Jesús Galán" userId="a1d5ec7028f3643d" providerId="LiveId" clId="{54676AA8-E1BE-494D-A2CF-282DC8D791D1}" dt="2024-09-12T17:31:56.538" v="1195" actId="478"/>
          <ac:spMkLst>
            <pc:docMk/>
            <pc:sldMk cId="2390748806" sldId="580"/>
            <ac:spMk id="31" creationId="{F22F797E-2D1A-EFB4-038E-D2D9FAC9C83B}"/>
          </ac:spMkLst>
        </pc:spChg>
        <pc:picChg chg="del">
          <ac:chgData name="Jesús Galán" userId="a1d5ec7028f3643d" providerId="LiveId" clId="{54676AA8-E1BE-494D-A2CF-282DC8D791D1}" dt="2024-09-11T21:37:22.543" v="655" actId="478"/>
          <ac:picMkLst>
            <pc:docMk/>
            <pc:sldMk cId="2390748806" sldId="580"/>
            <ac:picMk id="3" creationId="{09BF7FB7-1804-4912-E1BD-EE524D4AE454}"/>
          </ac:picMkLst>
        </pc:picChg>
        <pc:picChg chg="add mod">
          <ac:chgData name="Jesús Galán" userId="a1d5ec7028f3643d" providerId="LiveId" clId="{54676AA8-E1BE-494D-A2CF-282DC8D791D1}" dt="2024-09-11T21:37:24.802" v="656"/>
          <ac:picMkLst>
            <pc:docMk/>
            <pc:sldMk cId="2390748806" sldId="580"/>
            <ac:picMk id="4" creationId="{69F74330-BFC1-4B8D-38F1-5D13610F0CA0}"/>
          </ac:picMkLst>
        </pc:picChg>
        <pc:picChg chg="add mod">
          <ac:chgData name="Jesús Galán" userId="a1d5ec7028f3643d" providerId="LiveId" clId="{54676AA8-E1BE-494D-A2CF-282DC8D791D1}" dt="2024-09-11T21:37:24.802" v="656"/>
          <ac:picMkLst>
            <pc:docMk/>
            <pc:sldMk cId="2390748806" sldId="580"/>
            <ac:picMk id="9" creationId="{81E316A5-0ED6-5913-6F13-F90A4BB08D32}"/>
          </ac:picMkLst>
        </pc:picChg>
        <pc:picChg chg="del">
          <ac:chgData name="Jesús Galán" userId="a1d5ec7028f3643d" providerId="LiveId" clId="{54676AA8-E1BE-494D-A2CF-282DC8D791D1}" dt="2024-09-11T21:37:22.543" v="655" actId="478"/>
          <ac:picMkLst>
            <pc:docMk/>
            <pc:sldMk cId="2390748806" sldId="580"/>
            <ac:picMk id="15" creationId="{7BF4E8A1-5390-3561-D5D5-814C0FB5960E}"/>
          </ac:picMkLst>
        </pc:picChg>
        <pc:picChg chg="add del mod ord">
          <ac:chgData name="Jesús Galán" userId="a1d5ec7028f3643d" providerId="LiveId" clId="{54676AA8-E1BE-494D-A2CF-282DC8D791D1}" dt="2024-09-12T18:23:41.239" v="1227" actId="478"/>
          <ac:picMkLst>
            <pc:docMk/>
            <pc:sldMk cId="2390748806" sldId="580"/>
            <ac:picMk id="19" creationId="{6898DAB9-906A-B78F-75F1-BA54BBB23174}"/>
          </ac:picMkLst>
        </pc:picChg>
      </pc:sldChg>
      <pc:sldChg chg="addSp delSp modSp add del mod ord">
        <pc:chgData name="Jesús Galán" userId="a1d5ec7028f3643d" providerId="LiveId" clId="{54676AA8-E1BE-494D-A2CF-282DC8D791D1}" dt="2024-09-11T21:20:08.146" v="545" actId="47"/>
        <pc:sldMkLst>
          <pc:docMk/>
          <pc:sldMk cId="2716173105" sldId="580"/>
        </pc:sldMkLst>
        <pc:spChg chg="add del mod">
          <ac:chgData name="Jesús Galán" userId="a1d5ec7028f3643d" providerId="LiveId" clId="{54676AA8-E1BE-494D-A2CF-282DC8D791D1}" dt="2024-09-11T21:19:38.977" v="544" actId="478"/>
          <ac:spMkLst>
            <pc:docMk/>
            <pc:sldMk cId="2716173105" sldId="580"/>
            <ac:spMk id="2" creationId="{E6EAC77D-C211-3E41-4D8B-5FA7C7BF173B}"/>
          </ac:spMkLst>
        </pc:spChg>
      </pc:sldChg>
      <pc:sldChg chg="add del">
        <pc:chgData name="Jesús Galán" userId="a1d5ec7028f3643d" providerId="LiveId" clId="{54676AA8-E1BE-494D-A2CF-282DC8D791D1}" dt="2024-09-11T16:44:27.857" v="238" actId="47"/>
        <pc:sldMkLst>
          <pc:docMk/>
          <pc:sldMk cId="3938554926" sldId="580"/>
        </pc:sldMkLst>
      </pc:sldChg>
      <pc:sldChg chg="modSp add del mod">
        <pc:chgData name="Jesús Galán" userId="a1d5ec7028f3643d" providerId="LiveId" clId="{54676AA8-E1BE-494D-A2CF-282DC8D791D1}" dt="2024-09-12T08:20:36.922" v="716" actId="47"/>
        <pc:sldMkLst>
          <pc:docMk/>
          <pc:sldMk cId="1922461410" sldId="581"/>
        </pc:sldMkLst>
        <pc:spChg chg="mod">
          <ac:chgData name="Jesús Galán" userId="a1d5ec7028f3643d" providerId="LiveId" clId="{54676AA8-E1BE-494D-A2CF-282DC8D791D1}" dt="2024-09-12T08:19:48.368" v="707" actId="14100"/>
          <ac:spMkLst>
            <pc:docMk/>
            <pc:sldMk cId="1922461410" sldId="581"/>
            <ac:spMk id="4" creationId="{56A17E8E-D631-522D-0C51-4AEFA8491BDD}"/>
          </ac:spMkLst>
        </pc:spChg>
      </pc:sldChg>
      <pc:sldChg chg="add del ord modTransition">
        <pc:chgData name="Jesús Galán" userId="a1d5ec7028f3643d" providerId="LiveId" clId="{54676AA8-E1BE-494D-A2CF-282DC8D791D1}" dt="2024-09-11T21:45:34.945" v="670" actId="47"/>
        <pc:sldMkLst>
          <pc:docMk/>
          <pc:sldMk cId="2117457286" sldId="581"/>
        </pc:sldMkLst>
      </pc:sldChg>
      <pc:sldChg chg="add del">
        <pc:chgData name="Jesús Galán" userId="a1d5ec7028f3643d" providerId="LiveId" clId="{54676AA8-E1BE-494D-A2CF-282DC8D791D1}" dt="2024-09-12T09:49:17.599" v="858" actId="47"/>
        <pc:sldMkLst>
          <pc:docMk/>
          <pc:sldMk cId="3482142939" sldId="581"/>
        </pc:sldMkLst>
      </pc:sldChg>
      <pc:sldChg chg="addSp modSp add">
        <pc:chgData name="Jesús Galán" userId="a1d5ec7028f3643d" providerId="LiveId" clId="{54676AA8-E1BE-494D-A2CF-282DC8D791D1}" dt="2024-09-12T10:35:11.405" v="977" actId="166"/>
        <pc:sldMkLst>
          <pc:docMk/>
          <pc:sldMk cId="112984902" sldId="582"/>
        </pc:sldMkLst>
        <pc:spChg chg="add mod">
          <ac:chgData name="Jesús Galán" userId="a1d5ec7028f3643d" providerId="LiveId" clId="{54676AA8-E1BE-494D-A2CF-282DC8D791D1}" dt="2024-09-12T10:34:39.727" v="976" actId="167"/>
          <ac:spMkLst>
            <pc:docMk/>
            <pc:sldMk cId="112984902" sldId="582"/>
            <ac:spMk id="6" creationId="{23BFFC34-3E99-82FD-9E33-25F5433EAC7B}"/>
          </ac:spMkLst>
        </pc:spChg>
        <pc:spChg chg="mod">
          <ac:chgData name="Jesús Galán" userId="a1d5ec7028f3643d" providerId="LiveId" clId="{54676AA8-E1BE-494D-A2CF-282DC8D791D1}" dt="2024-09-12T10:35:11.405" v="977" actId="166"/>
          <ac:spMkLst>
            <pc:docMk/>
            <pc:sldMk cId="112984902" sldId="582"/>
            <ac:spMk id="9" creationId="{E05908D5-001D-0D22-E7BA-EBB65115E407}"/>
          </ac:spMkLst>
        </pc:spChg>
        <pc:spChg chg="add mod">
          <ac:chgData name="Jesús Galán" userId="a1d5ec7028f3643d" providerId="LiveId" clId="{54676AA8-E1BE-494D-A2CF-282DC8D791D1}" dt="2024-09-12T10:34:39.727" v="976" actId="167"/>
          <ac:spMkLst>
            <pc:docMk/>
            <pc:sldMk cId="112984902" sldId="582"/>
            <ac:spMk id="10" creationId="{2688D5F6-7A18-26EA-24E4-919C40A16F07}"/>
          </ac:spMkLst>
        </pc:spChg>
        <pc:spChg chg="add mod">
          <ac:chgData name="Jesús Galán" userId="a1d5ec7028f3643d" providerId="LiveId" clId="{54676AA8-E1BE-494D-A2CF-282DC8D791D1}" dt="2024-09-12T10:34:39.727" v="976" actId="167"/>
          <ac:spMkLst>
            <pc:docMk/>
            <pc:sldMk cId="112984902" sldId="582"/>
            <ac:spMk id="12" creationId="{0D563982-D682-9992-2566-D397F86C6829}"/>
          </ac:spMkLst>
        </pc:spChg>
        <pc:spChg chg="mod">
          <ac:chgData name="Jesús Galán" userId="a1d5ec7028f3643d" providerId="LiveId" clId="{54676AA8-E1BE-494D-A2CF-282DC8D791D1}" dt="2024-09-12T10:34:35.713" v="975"/>
          <ac:spMkLst>
            <pc:docMk/>
            <pc:sldMk cId="112984902" sldId="582"/>
            <ac:spMk id="18" creationId="{3D9E67D7-759E-E831-080E-AD7D167BACB9}"/>
          </ac:spMkLst>
        </pc:spChg>
        <pc:spChg chg="mod">
          <ac:chgData name="Jesús Galán" userId="a1d5ec7028f3643d" providerId="LiveId" clId="{54676AA8-E1BE-494D-A2CF-282DC8D791D1}" dt="2024-09-12T10:35:11.405" v="977" actId="166"/>
          <ac:spMkLst>
            <pc:docMk/>
            <pc:sldMk cId="112984902" sldId="582"/>
            <ac:spMk id="21" creationId="{18064BE7-37AD-374D-26A8-A30687A91ECE}"/>
          </ac:spMkLst>
        </pc:spChg>
        <pc:spChg chg="mod">
          <ac:chgData name="Jesús Galán" userId="a1d5ec7028f3643d" providerId="LiveId" clId="{54676AA8-E1BE-494D-A2CF-282DC8D791D1}" dt="2024-09-12T10:35:11.405" v="977" actId="166"/>
          <ac:spMkLst>
            <pc:docMk/>
            <pc:sldMk cId="112984902" sldId="582"/>
            <ac:spMk id="23" creationId="{31781C26-2A5C-2913-B020-316E7DCC689B}"/>
          </ac:spMkLst>
        </pc:spChg>
        <pc:spChg chg="mod">
          <ac:chgData name="Jesús Galán" userId="a1d5ec7028f3643d" providerId="LiveId" clId="{54676AA8-E1BE-494D-A2CF-282DC8D791D1}" dt="2024-09-12T10:34:35.713" v="975"/>
          <ac:spMkLst>
            <pc:docMk/>
            <pc:sldMk cId="112984902" sldId="582"/>
            <ac:spMk id="26" creationId="{2F75B88D-0308-FE13-3673-5FE21E0AE424}"/>
          </ac:spMkLst>
        </pc:spChg>
        <pc:spChg chg="mod">
          <ac:chgData name="Jesús Galán" userId="a1d5ec7028f3643d" providerId="LiveId" clId="{54676AA8-E1BE-494D-A2CF-282DC8D791D1}" dt="2024-09-12T10:34:35.713" v="975"/>
          <ac:spMkLst>
            <pc:docMk/>
            <pc:sldMk cId="112984902" sldId="582"/>
            <ac:spMk id="28" creationId="{440C1B0E-650A-5E9D-8E3F-5C530FB25E42}"/>
          </ac:spMkLst>
        </pc:spChg>
        <pc:spChg chg="mod">
          <ac:chgData name="Jesús Galán" userId="a1d5ec7028f3643d" providerId="LiveId" clId="{54676AA8-E1BE-494D-A2CF-282DC8D791D1}" dt="2024-09-12T10:34:35.713" v="975"/>
          <ac:spMkLst>
            <pc:docMk/>
            <pc:sldMk cId="112984902" sldId="582"/>
            <ac:spMk id="29" creationId="{3F1F4CC1-9C41-473C-A4B4-1BB230AA6F88}"/>
          </ac:spMkLst>
        </pc:spChg>
        <pc:spChg chg="mod">
          <ac:chgData name="Jesús Galán" userId="a1d5ec7028f3643d" providerId="LiveId" clId="{54676AA8-E1BE-494D-A2CF-282DC8D791D1}" dt="2024-09-12T10:34:35.713" v="975"/>
          <ac:spMkLst>
            <pc:docMk/>
            <pc:sldMk cId="112984902" sldId="582"/>
            <ac:spMk id="30" creationId="{B7A40420-8B98-39C9-88A7-FF9E4DFB7625}"/>
          </ac:spMkLst>
        </pc:spChg>
        <pc:spChg chg="mod">
          <ac:chgData name="Jesús Galán" userId="a1d5ec7028f3643d" providerId="LiveId" clId="{54676AA8-E1BE-494D-A2CF-282DC8D791D1}" dt="2024-09-12T10:34:35.713" v="975"/>
          <ac:spMkLst>
            <pc:docMk/>
            <pc:sldMk cId="112984902" sldId="582"/>
            <ac:spMk id="31" creationId="{62ABF464-6734-AC81-5AA4-98DEAAB399C7}"/>
          </ac:spMkLst>
        </pc:spChg>
        <pc:grpChg chg="add mod">
          <ac:chgData name="Jesús Galán" userId="a1d5ec7028f3643d" providerId="LiveId" clId="{54676AA8-E1BE-494D-A2CF-282DC8D791D1}" dt="2024-09-12T10:34:39.727" v="976" actId="167"/>
          <ac:grpSpMkLst>
            <pc:docMk/>
            <pc:sldMk cId="112984902" sldId="582"/>
            <ac:grpSpMk id="13" creationId="{FBA61F11-FF13-6CCB-E9A4-115F353CC4E3}"/>
          </ac:grpSpMkLst>
        </pc:grpChg>
        <pc:grpChg chg="mod">
          <ac:chgData name="Jesús Galán" userId="a1d5ec7028f3643d" providerId="LiveId" clId="{54676AA8-E1BE-494D-A2CF-282DC8D791D1}" dt="2024-09-12T10:35:11.405" v="977" actId="166"/>
          <ac:grpSpMkLst>
            <pc:docMk/>
            <pc:sldMk cId="112984902" sldId="582"/>
            <ac:grpSpMk id="14" creationId="{C94B0C23-7789-221F-E136-3F8C7EAC2E89}"/>
          </ac:grpSpMkLst>
        </pc:grpChg>
        <pc:grpChg chg="mod">
          <ac:chgData name="Jesús Galán" userId="a1d5ec7028f3643d" providerId="LiveId" clId="{54676AA8-E1BE-494D-A2CF-282DC8D791D1}" dt="2024-09-12T10:34:35.713" v="975"/>
          <ac:grpSpMkLst>
            <pc:docMk/>
            <pc:sldMk cId="112984902" sldId="582"/>
            <ac:grpSpMk id="24" creationId="{B2E6F687-7C96-4768-803B-F19CE55A90F1}"/>
          </ac:grpSpMkLst>
        </pc:grpChg>
        <pc:grpChg chg="mod">
          <ac:chgData name="Jesús Galán" userId="a1d5ec7028f3643d" providerId="LiveId" clId="{54676AA8-E1BE-494D-A2CF-282DC8D791D1}" dt="2024-09-12T10:34:35.713" v="975"/>
          <ac:grpSpMkLst>
            <pc:docMk/>
            <pc:sldMk cId="112984902" sldId="582"/>
            <ac:grpSpMk id="27" creationId="{236CD4AF-D56F-F9EB-B4E3-8BCF68F0D8A5}"/>
          </ac:grpSpMkLst>
        </pc:grpChg>
        <pc:picChg chg="mod">
          <ac:chgData name="Jesús Galán" userId="a1d5ec7028f3643d" providerId="LiveId" clId="{54676AA8-E1BE-494D-A2CF-282DC8D791D1}" dt="2024-09-12T10:34:35.713" v="975"/>
          <ac:picMkLst>
            <pc:docMk/>
            <pc:sldMk cId="112984902" sldId="582"/>
            <ac:picMk id="32" creationId="{44C69AD8-73F8-380F-6A8E-08F3ACA35432}"/>
          </ac:picMkLst>
        </pc:picChg>
        <pc:picChg chg="mod">
          <ac:chgData name="Jesús Galán" userId="a1d5ec7028f3643d" providerId="LiveId" clId="{54676AA8-E1BE-494D-A2CF-282DC8D791D1}" dt="2024-09-12T10:34:35.713" v="975"/>
          <ac:picMkLst>
            <pc:docMk/>
            <pc:sldMk cId="112984902" sldId="582"/>
            <ac:picMk id="33" creationId="{A18AD4F2-FB4C-893E-5293-861C882546E0}"/>
          </ac:picMkLst>
        </pc:picChg>
        <pc:picChg chg="mod">
          <ac:chgData name="Jesús Galán" userId="a1d5ec7028f3643d" providerId="LiveId" clId="{54676AA8-E1BE-494D-A2CF-282DC8D791D1}" dt="2024-09-12T10:34:35.713" v="975"/>
          <ac:picMkLst>
            <pc:docMk/>
            <pc:sldMk cId="112984902" sldId="582"/>
            <ac:picMk id="34" creationId="{3C1690BD-F3F8-1EC8-DB97-95C4573D692D}"/>
          </ac:picMkLst>
        </pc:picChg>
        <pc:picChg chg="mod">
          <ac:chgData name="Jesús Galán" userId="a1d5ec7028f3643d" providerId="LiveId" clId="{54676AA8-E1BE-494D-A2CF-282DC8D791D1}" dt="2024-09-12T10:34:35.713" v="975"/>
          <ac:picMkLst>
            <pc:docMk/>
            <pc:sldMk cId="112984902" sldId="582"/>
            <ac:picMk id="35" creationId="{A5D7D2CA-812D-6B36-B31A-B7F8266F77B3}"/>
          </ac:picMkLst>
        </pc:picChg>
      </pc:sldChg>
      <pc:sldChg chg="addSp delSp modSp add del mod ord">
        <pc:chgData name="Jesús Galán" userId="a1d5ec7028f3643d" providerId="LiveId" clId="{54676AA8-E1BE-494D-A2CF-282DC8D791D1}" dt="2024-09-12T08:23:39.899" v="723" actId="47"/>
        <pc:sldMkLst>
          <pc:docMk/>
          <pc:sldMk cId="2458202228" sldId="582"/>
        </pc:sldMkLst>
        <pc:spChg chg="del">
          <ac:chgData name="Jesús Galán" userId="a1d5ec7028f3643d" providerId="LiveId" clId="{54676AA8-E1BE-494D-A2CF-282DC8D791D1}" dt="2024-09-12T08:20:24.365" v="712" actId="478"/>
          <ac:spMkLst>
            <pc:docMk/>
            <pc:sldMk cId="2458202228" sldId="582"/>
            <ac:spMk id="2" creationId="{72905E14-077C-1FBF-711B-BEF35929AD9F}"/>
          </ac:spMkLst>
        </pc:spChg>
        <pc:spChg chg="del">
          <ac:chgData name="Jesús Galán" userId="a1d5ec7028f3643d" providerId="LiveId" clId="{54676AA8-E1BE-494D-A2CF-282DC8D791D1}" dt="2024-09-12T08:20:26.185" v="713" actId="478"/>
          <ac:spMkLst>
            <pc:docMk/>
            <pc:sldMk cId="2458202228" sldId="582"/>
            <ac:spMk id="4" creationId="{56A17E8E-D631-522D-0C51-4AEFA8491BDD}"/>
          </ac:spMkLst>
        </pc:spChg>
        <pc:spChg chg="add del mod">
          <ac:chgData name="Jesús Galán" userId="a1d5ec7028f3643d" providerId="LiveId" clId="{54676AA8-E1BE-494D-A2CF-282DC8D791D1}" dt="2024-09-12T08:20:29.947" v="715" actId="478"/>
          <ac:spMkLst>
            <pc:docMk/>
            <pc:sldMk cId="2458202228" sldId="582"/>
            <ac:spMk id="5" creationId="{4F1CB1C2-838C-FEEF-7079-E4F6D83A3BC9}"/>
          </ac:spMkLst>
        </pc:spChg>
        <pc:spChg chg="add mod">
          <ac:chgData name="Jesús Galán" userId="a1d5ec7028f3643d" providerId="LiveId" clId="{54676AA8-E1BE-494D-A2CF-282DC8D791D1}" dt="2024-09-12T08:21:02.419" v="722" actId="207"/>
          <ac:spMkLst>
            <pc:docMk/>
            <pc:sldMk cId="2458202228" sldId="582"/>
            <ac:spMk id="6" creationId="{72905E14-077C-1FBF-711B-BEF35929AD9F}"/>
          </ac:spMkLst>
        </pc:spChg>
      </pc:sldChg>
      <pc:sldChg chg="addSp modSp add del mod">
        <pc:chgData name="Jesús Galán" userId="a1d5ec7028f3643d" providerId="LiveId" clId="{54676AA8-E1BE-494D-A2CF-282DC8D791D1}" dt="2024-09-11T21:45:34.945" v="670" actId="47"/>
        <pc:sldMkLst>
          <pc:docMk/>
          <pc:sldMk cId="3446977890" sldId="582"/>
        </pc:sldMkLst>
        <pc:spChg chg="add mod">
          <ac:chgData name="Jesús Galán" userId="a1d5ec7028f3643d" providerId="LiveId" clId="{54676AA8-E1BE-494D-A2CF-282DC8D791D1}" dt="2024-09-11T21:45:00.739" v="669" actId="1076"/>
          <ac:spMkLst>
            <pc:docMk/>
            <pc:sldMk cId="3446977890" sldId="582"/>
            <ac:spMk id="2" creationId="{BAD7D0CB-1313-A7C1-DDCF-66FAE3495427}"/>
          </ac:spMkLst>
        </pc:spChg>
        <pc:spChg chg="add mod">
          <ac:chgData name="Jesús Galán" userId="a1d5ec7028f3643d" providerId="LiveId" clId="{54676AA8-E1BE-494D-A2CF-282DC8D791D1}" dt="2024-09-11T21:44:38.549" v="667" actId="1076"/>
          <ac:spMkLst>
            <pc:docMk/>
            <pc:sldMk cId="3446977890" sldId="582"/>
            <ac:spMk id="3" creationId="{8DFCD200-88C9-575D-785D-E3E0BDED30FC}"/>
          </ac:spMkLst>
        </pc:spChg>
        <pc:spChg chg="add mod">
          <ac:chgData name="Jesús Galán" userId="a1d5ec7028f3643d" providerId="LiveId" clId="{54676AA8-E1BE-494D-A2CF-282DC8D791D1}" dt="2024-09-11T21:44:53.022" v="668" actId="1076"/>
          <ac:spMkLst>
            <pc:docMk/>
            <pc:sldMk cId="3446977890" sldId="582"/>
            <ac:spMk id="6" creationId="{827F737F-7EFB-7D54-A655-67808F979821}"/>
          </ac:spMkLst>
        </pc:spChg>
      </pc:sldChg>
      <pc:sldChg chg="add del">
        <pc:chgData name="Jesús Galán" userId="a1d5ec7028f3643d" providerId="LiveId" clId="{54676AA8-E1BE-494D-A2CF-282DC8D791D1}" dt="2024-09-12T08:23:39.899" v="723" actId="47"/>
        <pc:sldMkLst>
          <pc:docMk/>
          <pc:sldMk cId="961722683" sldId="583"/>
        </pc:sldMkLst>
      </pc:sldChg>
      <pc:sldChg chg="add">
        <pc:chgData name="Jesús Galán" userId="a1d5ec7028f3643d" providerId="LiveId" clId="{54676AA8-E1BE-494D-A2CF-282DC8D791D1}" dt="2024-09-12T09:33:24.734" v="768"/>
        <pc:sldMkLst>
          <pc:docMk/>
          <pc:sldMk cId="1005148344" sldId="583"/>
        </pc:sldMkLst>
      </pc:sldChg>
      <pc:sldChg chg="addSp delSp modSp add mod">
        <pc:chgData name="Jesús Galán" userId="a1d5ec7028f3643d" providerId="LiveId" clId="{54676AA8-E1BE-494D-A2CF-282DC8D791D1}" dt="2024-09-12T09:36:12.276" v="772" actId="478"/>
        <pc:sldMkLst>
          <pc:docMk/>
          <pc:sldMk cId="3594700245" sldId="584"/>
        </pc:sldMkLst>
        <pc:spChg chg="add del mod">
          <ac:chgData name="Jesús Galán" userId="a1d5ec7028f3643d" providerId="LiveId" clId="{54676AA8-E1BE-494D-A2CF-282DC8D791D1}" dt="2024-09-12T09:36:12.276" v="772" actId="478"/>
          <ac:spMkLst>
            <pc:docMk/>
            <pc:sldMk cId="3594700245" sldId="584"/>
            <ac:spMk id="2" creationId="{737C187D-416B-BA17-7420-A1F959BC0937}"/>
          </ac:spMkLst>
        </pc:spChg>
      </pc:sldChg>
      <pc:sldChg chg="addSp delSp modSp add mod ord modTransition">
        <pc:chgData name="Jesús Galán" userId="a1d5ec7028f3643d" providerId="LiveId" clId="{54676AA8-E1BE-494D-A2CF-282DC8D791D1}" dt="2024-09-12T21:56:02.986" v="1234"/>
        <pc:sldMkLst>
          <pc:docMk/>
          <pc:sldMk cId="1956268853" sldId="585"/>
        </pc:sldMkLst>
        <pc:spChg chg="add del mod topLvl">
          <ac:chgData name="Jesús Galán" userId="a1d5ec7028f3643d" providerId="LiveId" clId="{54676AA8-E1BE-494D-A2CF-282DC8D791D1}" dt="2024-09-12T09:48:04.824" v="854" actId="478"/>
          <ac:spMkLst>
            <pc:docMk/>
            <pc:sldMk cId="1956268853" sldId="585"/>
            <ac:spMk id="2" creationId="{45FB07C1-7DB0-D59E-E5BD-7FC433F5D288}"/>
          </ac:spMkLst>
        </pc:spChg>
        <pc:spChg chg="add del mod">
          <ac:chgData name="Jesús Galán" userId="a1d5ec7028f3643d" providerId="LiveId" clId="{54676AA8-E1BE-494D-A2CF-282DC8D791D1}" dt="2024-09-12T09:38:03.900" v="787" actId="478"/>
          <ac:spMkLst>
            <pc:docMk/>
            <pc:sldMk cId="1956268853" sldId="585"/>
            <ac:spMk id="3" creationId="{ED8AB4EE-13C0-39F8-8BEF-6D4FE8D40237}"/>
          </ac:spMkLst>
        </pc:spChg>
        <pc:spChg chg="add del mod topLvl">
          <ac:chgData name="Jesús Galán" userId="a1d5ec7028f3643d" providerId="LiveId" clId="{54676AA8-E1BE-494D-A2CF-282DC8D791D1}" dt="2024-09-12T09:47:57.829" v="853" actId="478"/>
          <ac:spMkLst>
            <pc:docMk/>
            <pc:sldMk cId="1956268853" sldId="585"/>
            <ac:spMk id="6" creationId="{BB5BA52C-9A43-BE1E-8A50-4EAABE7FB0F1}"/>
          </ac:spMkLst>
        </pc:spChg>
        <pc:spChg chg="add del mod topLvl">
          <ac:chgData name="Jesús Galán" userId="a1d5ec7028f3643d" providerId="LiveId" clId="{54676AA8-E1BE-494D-A2CF-282DC8D791D1}" dt="2024-09-12T09:47:57.829" v="853" actId="478"/>
          <ac:spMkLst>
            <pc:docMk/>
            <pc:sldMk cId="1956268853" sldId="585"/>
            <ac:spMk id="8" creationId="{955874C9-2A8B-C879-02DC-44A8A99EC354}"/>
          </ac:spMkLst>
        </pc:spChg>
        <pc:grpChg chg="add del mod">
          <ac:chgData name="Jesús Galán" userId="a1d5ec7028f3643d" providerId="LiveId" clId="{54676AA8-E1BE-494D-A2CF-282DC8D791D1}" dt="2024-09-12T09:46:24.524" v="852" actId="165"/>
          <ac:grpSpMkLst>
            <pc:docMk/>
            <pc:sldMk cId="1956268853" sldId="585"/>
            <ac:grpSpMk id="10" creationId="{0365777C-9BBB-87F6-E85C-CA87477B4717}"/>
          </ac:grpSpMkLst>
        </pc:grpChg>
        <pc:picChg chg="mod">
          <ac:chgData name="Jesús Galán" userId="a1d5ec7028f3643d" providerId="LiveId" clId="{54676AA8-E1BE-494D-A2CF-282DC8D791D1}" dt="2024-09-12T09:44:38.414" v="845" actId="166"/>
          <ac:picMkLst>
            <pc:docMk/>
            <pc:sldMk cId="1956268853" sldId="585"/>
            <ac:picMk id="16" creationId="{27E3261D-B9BE-2842-7CF7-B70AAA35279D}"/>
          </ac:picMkLst>
        </pc:picChg>
        <pc:picChg chg="mod">
          <ac:chgData name="Jesús Galán" userId="a1d5ec7028f3643d" providerId="LiveId" clId="{54676AA8-E1BE-494D-A2CF-282DC8D791D1}" dt="2024-09-12T09:44:38.414" v="845" actId="166"/>
          <ac:picMkLst>
            <pc:docMk/>
            <pc:sldMk cId="1956268853" sldId="585"/>
            <ac:picMk id="17" creationId="{62E1D02E-F943-D02D-81E1-CBE8BA3E009F}"/>
          </ac:picMkLst>
        </pc:picChg>
      </pc:sldChg>
      <pc:sldChg chg="addSp modSp add del mod">
        <pc:chgData name="Jesús Galán" userId="a1d5ec7028f3643d" providerId="LiveId" clId="{54676AA8-E1BE-494D-A2CF-282DC8D791D1}" dt="2024-09-12T10:02:02.389" v="962" actId="47"/>
        <pc:sldMkLst>
          <pc:docMk/>
          <pc:sldMk cId="2027530737" sldId="586"/>
        </pc:sldMkLst>
        <pc:spChg chg="add mod">
          <ac:chgData name="Jesús Galán" userId="a1d5ec7028f3643d" providerId="LiveId" clId="{54676AA8-E1BE-494D-A2CF-282DC8D791D1}" dt="2024-09-12T09:58:40.167" v="920" actId="1076"/>
          <ac:spMkLst>
            <pc:docMk/>
            <pc:sldMk cId="2027530737" sldId="586"/>
            <ac:spMk id="14" creationId="{F0ACA898-B2E7-75FB-CE2E-373DD817011A}"/>
          </ac:spMkLst>
        </pc:spChg>
        <pc:spChg chg="add mod">
          <ac:chgData name="Jesús Galán" userId="a1d5ec7028f3643d" providerId="LiveId" clId="{54676AA8-E1BE-494D-A2CF-282DC8D791D1}" dt="2024-09-12T09:59:18.047" v="953" actId="14100"/>
          <ac:spMkLst>
            <pc:docMk/>
            <pc:sldMk cId="2027530737" sldId="586"/>
            <ac:spMk id="15" creationId="{0A970739-73B2-4281-7509-E2FC8DE379DA}"/>
          </ac:spMkLst>
        </pc:spChg>
        <pc:cxnChg chg="add mod">
          <ac:chgData name="Jesús Galán" userId="a1d5ec7028f3643d" providerId="LiveId" clId="{54676AA8-E1BE-494D-A2CF-282DC8D791D1}" dt="2024-09-12T09:57:39.793" v="869" actId="1076"/>
          <ac:cxnSpMkLst>
            <pc:docMk/>
            <pc:sldMk cId="2027530737" sldId="586"/>
            <ac:cxnSpMk id="3" creationId="{19EB4855-BAB1-2F7D-D2DF-C1C9D40BB31C}"/>
          </ac:cxnSpMkLst>
        </pc:cxnChg>
        <pc:cxnChg chg="add mod">
          <ac:chgData name="Jesús Galán" userId="a1d5ec7028f3643d" providerId="LiveId" clId="{54676AA8-E1BE-494D-A2CF-282DC8D791D1}" dt="2024-09-12T09:59:28.589" v="954" actId="14100"/>
          <ac:cxnSpMkLst>
            <pc:docMk/>
            <pc:sldMk cId="2027530737" sldId="586"/>
            <ac:cxnSpMk id="12" creationId="{0687D13C-F586-B1F8-14BB-93F8447875ED}"/>
          </ac:cxnSpMkLst>
        </pc:cxnChg>
      </pc:sldChg>
      <pc:sldChg chg="addSp modSp add mod modTransition">
        <pc:chgData name="Jesús Galán" userId="a1d5ec7028f3643d" providerId="LiveId" clId="{54676AA8-E1BE-494D-A2CF-282DC8D791D1}" dt="2024-09-13T16:05:58.467" v="2851" actId="1036"/>
        <pc:sldMkLst>
          <pc:docMk/>
          <pc:sldMk cId="1145104829" sldId="587"/>
        </pc:sldMkLst>
        <pc:spChg chg="add mod">
          <ac:chgData name="Jesús Galán" userId="a1d5ec7028f3643d" providerId="LiveId" clId="{54676AA8-E1BE-494D-A2CF-282DC8D791D1}" dt="2024-09-13T16:05:58.467" v="2851" actId="1036"/>
          <ac:spMkLst>
            <pc:docMk/>
            <pc:sldMk cId="1145104829" sldId="587"/>
            <ac:spMk id="4" creationId="{350E262D-79E3-C9E3-67E8-50DCEFE1C316}"/>
          </ac:spMkLst>
        </pc:spChg>
        <pc:spChg chg="add mod">
          <ac:chgData name="Jesús Galán" userId="a1d5ec7028f3643d" providerId="LiveId" clId="{54676AA8-E1BE-494D-A2CF-282DC8D791D1}" dt="2024-09-13T16:05:58.467" v="2851" actId="1036"/>
          <ac:spMkLst>
            <pc:docMk/>
            <pc:sldMk cId="1145104829" sldId="587"/>
            <ac:spMk id="9" creationId="{951AF036-27AA-3249-347F-7392274AF142}"/>
          </ac:spMkLst>
        </pc:spChg>
        <pc:spChg chg="add mod">
          <ac:chgData name="Jesús Galán" userId="a1d5ec7028f3643d" providerId="LiveId" clId="{54676AA8-E1BE-494D-A2CF-282DC8D791D1}" dt="2024-09-13T16:05:58.467" v="2851" actId="1036"/>
          <ac:spMkLst>
            <pc:docMk/>
            <pc:sldMk cId="1145104829" sldId="587"/>
            <ac:spMk id="10" creationId="{98EE9D4C-0557-C957-8A81-A00FE19DFAF0}"/>
          </ac:spMkLst>
        </pc:spChg>
        <pc:spChg chg="add mod">
          <ac:chgData name="Jesús Galán" userId="a1d5ec7028f3643d" providerId="LiveId" clId="{54676AA8-E1BE-494D-A2CF-282DC8D791D1}" dt="2024-09-13T16:05:58.467" v="2851" actId="1036"/>
          <ac:spMkLst>
            <pc:docMk/>
            <pc:sldMk cId="1145104829" sldId="587"/>
            <ac:spMk id="11" creationId="{C1AB54F1-A1C4-3DC8-91DC-02B37C4A7446}"/>
          </ac:spMkLst>
        </pc:spChg>
        <pc:spChg chg="add mod">
          <ac:chgData name="Jesús Galán" userId="a1d5ec7028f3643d" providerId="LiveId" clId="{54676AA8-E1BE-494D-A2CF-282DC8D791D1}" dt="2024-09-13T16:05:58.467" v="2851" actId="1036"/>
          <ac:spMkLst>
            <pc:docMk/>
            <pc:sldMk cId="1145104829" sldId="587"/>
            <ac:spMk id="12" creationId="{0201BA8C-EA37-8735-B8C8-44CCDC8531D3}"/>
          </ac:spMkLst>
        </pc:spChg>
        <pc:spChg chg="add mod">
          <ac:chgData name="Jesús Galán" userId="a1d5ec7028f3643d" providerId="LiveId" clId="{54676AA8-E1BE-494D-A2CF-282DC8D791D1}" dt="2024-09-13T16:05:58.467" v="2851" actId="1036"/>
          <ac:spMkLst>
            <pc:docMk/>
            <pc:sldMk cId="1145104829" sldId="587"/>
            <ac:spMk id="13" creationId="{62F9F99E-232E-0C39-F840-45405979D3C5}"/>
          </ac:spMkLst>
        </pc:spChg>
        <pc:spChg chg="add mod">
          <ac:chgData name="Jesús Galán" userId="a1d5ec7028f3643d" providerId="LiveId" clId="{54676AA8-E1BE-494D-A2CF-282DC8D791D1}" dt="2024-09-13T16:05:58.467" v="2851" actId="1036"/>
          <ac:spMkLst>
            <pc:docMk/>
            <pc:sldMk cId="1145104829" sldId="587"/>
            <ac:spMk id="14" creationId="{E45D30A1-149E-4C04-19C6-E991D159C4EB}"/>
          </ac:spMkLst>
        </pc:spChg>
        <pc:spChg chg="add mod">
          <ac:chgData name="Jesús Galán" userId="a1d5ec7028f3643d" providerId="LiveId" clId="{54676AA8-E1BE-494D-A2CF-282DC8D791D1}" dt="2024-09-13T16:05:58.467" v="2851" actId="1036"/>
          <ac:spMkLst>
            <pc:docMk/>
            <pc:sldMk cId="1145104829" sldId="587"/>
            <ac:spMk id="15" creationId="{3A0357F7-4CE9-5E02-C031-23CB6F59F6EF}"/>
          </ac:spMkLst>
        </pc:spChg>
      </pc:sldChg>
      <pc:sldChg chg="addSp modSp add del mod ord">
        <pc:chgData name="Jesús Galán" userId="a1d5ec7028f3643d" providerId="LiveId" clId="{54676AA8-E1BE-494D-A2CF-282DC8D791D1}" dt="2024-09-12T10:35:59.097" v="979" actId="47"/>
        <pc:sldMkLst>
          <pc:docMk/>
          <pc:sldMk cId="1966125742" sldId="588"/>
        </pc:sldMkLst>
        <pc:spChg chg="add mod">
          <ac:chgData name="Jesús Galán" userId="a1d5ec7028f3643d" providerId="LiveId" clId="{54676AA8-E1BE-494D-A2CF-282DC8D791D1}" dt="2024-09-12T10:35:20.362" v="978" actId="166"/>
          <ac:spMkLst>
            <pc:docMk/>
            <pc:sldMk cId="1966125742" sldId="588"/>
            <ac:spMk id="5" creationId="{CB9BA943-EB8D-E838-2D32-FA7A98EF1AA6}"/>
          </ac:spMkLst>
        </pc:spChg>
        <pc:spChg chg="add mod">
          <ac:chgData name="Jesús Galán" userId="a1d5ec7028f3643d" providerId="LiveId" clId="{54676AA8-E1BE-494D-A2CF-282DC8D791D1}" dt="2024-09-12T10:35:20.362" v="978" actId="166"/>
          <ac:spMkLst>
            <pc:docMk/>
            <pc:sldMk cId="1966125742" sldId="588"/>
            <ac:spMk id="10" creationId="{56572B45-1DA8-762F-1348-D9AE3155967C}"/>
          </ac:spMkLst>
        </pc:spChg>
        <pc:spChg chg="ord">
          <ac:chgData name="Jesús Galán" userId="a1d5ec7028f3643d" providerId="LiveId" clId="{54676AA8-E1BE-494D-A2CF-282DC8D791D1}" dt="2024-09-12T10:33:42.750" v="973" actId="166"/>
          <ac:spMkLst>
            <pc:docMk/>
            <pc:sldMk cId="1966125742" sldId="588"/>
            <ac:spMk id="32" creationId="{FB09A4C6-4E4D-5727-9D8E-EC29148EDD7D}"/>
          </ac:spMkLst>
        </pc:spChg>
        <pc:spChg chg="mod">
          <ac:chgData name="Jesús Galán" userId="a1d5ec7028f3643d" providerId="LiveId" clId="{54676AA8-E1BE-494D-A2CF-282DC8D791D1}" dt="2024-09-12T10:34:09.761" v="974" actId="166"/>
          <ac:spMkLst>
            <pc:docMk/>
            <pc:sldMk cId="1966125742" sldId="588"/>
            <ac:spMk id="33" creationId="{CBFB9C97-FF7F-1B72-2956-06CB92DC82D8}"/>
          </ac:spMkLst>
        </pc:spChg>
        <pc:spChg chg="mod">
          <ac:chgData name="Jesús Galán" userId="a1d5ec7028f3643d" providerId="LiveId" clId="{54676AA8-E1BE-494D-A2CF-282DC8D791D1}" dt="2024-09-12T10:34:09.761" v="974" actId="166"/>
          <ac:spMkLst>
            <pc:docMk/>
            <pc:sldMk cId="1966125742" sldId="588"/>
            <ac:spMk id="34" creationId="{DD5B3285-22D9-600D-8474-16BE7F87103F}"/>
          </ac:spMkLst>
        </pc:spChg>
        <pc:spChg chg="mod">
          <ac:chgData name="Jesús Galán" userId="a1d5ec7028f3643d" providerId="LiveId" clId="{54676AA8-E1BE-494D-A2CF-282DC8D791D1}" dt="2024-09-12T10:32:58.533" v="970" actId="164"/>
          <ac:spMkLst>
            <pc:docMk/>
            <pc:sldMk cId="1966125742" sldId="588"/>
            <ac:spMk id="37" creationId="{99A09897-7B7D-5118-4083-2D6F62EB856D}"/>
          </ac:spMkLst>
        </pc:spChg>
        <pc:spChg chg="mod">
          <ac:chgData name="Jesús Galán" userId="a1d5ec7028f3643d" providerId="LiveId" clId="{54676AA8-E1BE-494D-A2CF-282DC8D791D1}" dt="2024-09-12T10:32:58.533" v="970" actId="164"/>
          <ac:spMkLst>
            <pc:docMk/>
            <pc:sldMk cId="1966125742" sldId="588"/>
            <ac:spMk id="41" creationId="{F6B3BF15-29E7-1FD4-DD74-48EFD38B2B7F}"/>
          </ac:spMkLst>
        </pc:spChg>
        <pc:spChg chg="mod">
          <ac:chgData name="Jesús Galán" userId="a1d5ec7028f3643d" providerId="LiveId" clId="{54676AA8-E1BE-494D-A2CF-282DC8D791D1}" dt="2024-09-12T10:32:58.533" v="970" actId="164"/>
          <ac:spMkLst>
            <pc:docMk/>
            <pc:sldMk cId="1966125742" sldId="588"/>
            <ac:spMk id="45" creationId="{A3361FC1-B659-BE04-5900-DFD00BB4F6B7}"/>
          </ac:spMkLst>
        </pc:spChg>
        <pc:spChg chg="mod">
          <ac:chgData name="Jesús Galán" userId="a1d5ec7028f3643d" providerId="LiveId" clId="{54676AA8-E1BE-494D-A2CF-282DC8D791D1}" dt="2024-09-12T10:32:58.533" v="970" actId="164"/>
          <ac:spMkLst>
            <pc:docMk/>
            <pc:sldMk cId="1966125742" sldId="588"/>
            <ac:spMk id="46" creationId="{20D81382-8545-6FEC-80A6-C11678D8251E}"/>
          </ac:spMkLst>
        </pc:spChg>
        <pc:spChg chg="mod">
          <ac:chgData name="Jesús Galán" userId="a1d5ec7028f3643d" providerId="LiveId" clId="{54676AA8-E1BE-494D-A2CF-282DC8D791D1}" dt="2024-09-12T10:32:58.533" v="970" actId="164"/>
          <ac:spMkLst>
            <pc:docMk/>
            <pc:sldMk cId="1966125742" sldId="588"/>
            <ac:spMk id="48" creationId="{380C37B9-F283-0053-BA28-8BC19B9ADF78}"/>
          </ac:spMkLst>
        </pc:spChg>
        <pc:spChg chg="mod">
          <ac:chgData name="Jesús Galán" userId="a1d5ec7028f3643d" providerId="LiveId" clId="{54676AA8-E1BE-494D-A2CF-282DC8D791D1}" dt="2024-09-12T10:32:58.533" v="970" actId="164"/>
          <ac:spMkLst>
            <pc:docMk/>
            <pc:sldMk cId="1966125742" sldId="588"/>
            <ac:spMk id="49" creationId="{974F0D2C-B6AC-3E65-AFE2-4B78A40DB9E0}"/>
          </ac:spMkLst>
        </pc:spChg>
        <pc:grpChg chg="add mod">
          <ac:chgData name="Jesús Galán" userId="a1d5ec7028f3643d" providerId="LiveId" clId="{54676AA8-E1BE-494D-A2CF-282DC8D791D1}" dt="2024-09-12T10:32:58.533" v="970" actId="164"/>
          <ac:grpSpMkLst>
            <pc:docMk/>
            <pc:sldMk cId="1966125742" sldId="588"/>
            <ac:grpSpMk id="2" creationId="{78C24AD2-4416-169E-1FDE-174668FD1320}"/>
          </ac:grpSpMkLst>
        </pc:grpChg>
        <pc:grpChg chg="add mod">
          <ac:chgData name="Jesús Galán" userId="a1d5ec7028f3643d" providerId="LiveId" clId="{54676AA8-E1BE-494D-A2CF-282DC8D791D1}" dt="2024-09-12T10:35:20.362" v="978" actId="166"/>
          <ac:grpSpMkLst>
            <pc:docMk/>
            <pc:sldMk cId="1966125742" sldId="588"/>
            <ac:grpSpMk id="6" creationId="{F4A37AC4-B85F-5C6A-C7F8-B70D21BECCB1}"/>
          </ac:grpSpMkLst>
        </pc:grpChg>
        <pc:grpChg chg="mod">
          <ac:chgData name="Jesús Galán" userId="a1d5ec7028f3643d" providerId="LiveId" clId="{54676AA8-E1BE-494D-A2CF-282DC8D791D1}" dt="2024-09-12T10:32:58.533" v="970" actId="164"/>
          <ac:grpSpMkLst>
            <pc:docMk/>
            <pc:sldMk cId="1966125742" sldId="588"/>
            <ac:grpSpMk id="38" creationId="{9173B89A-5C06-034D-7B63-66C8687EBBAE}"/>
          </ac:grpSpMkLst>
        </pc:grpChg>
        <pc:grpChg chg="mod">
          <ac:chgData name="Jesús Galán" userId="a1d5ec7028f3643d" providerId="LiveId" clId="{54676AA8-E1BE-494D-A2CF-282DC8D791D1}" dt="2024-09-12T10:32:58.533" v="970" actId="164"/>
          <ac:grpSpMkLst>
            <pc:docMk/>
            <pc:sldMk cId="1966125742" sldId="588"/>
            <ac:grpSpMk id="42" creationId="{665B3834-46DE-7023-0A06-EB2149FA4B8D}"/>
          </ac:grpSpMkLst>
        </pc:grpChg>
        <pc:picChg chg="mod">
          <ac:chgData name="Jesús Galán" userId="a1d5ec7028f3643d" providerId="LiveId" clId="{54676AA8-E1BE-494D-A2CF-282DC8D791D1}" dt="2024-09-12T10:33:36.522" v="972" actId="1076"/>
          <ac:picMkLst>
            <pc:docMk/>
            <pc:sldMk cId="1966125742" sldId="588"/>
            <ac:picMk id="8" creationId="{045ACC99-F973-2537-D8FF-D6EF550C4739}"/>
          </ac:picMkLst>
        </pc:picChg>
        <pc:picChg chg="mod">
          <ac:chgData name="Jesús Galán" userId="a1d5ec7028f3643d" providerId="LiveId" clId="{54676AA8-E1BE-494D-A2CF-282DC8D791D1}" dt="2024-09-12T10:33:36.522" v="972" actId="1076"/>
          <ac:picMkLst>
            <pc:docMk/>
            <pc:sldMk cId="1966125742" sldId="588"/>
            <ac:picMk id="9" creationId="{441F4DFE-E639-155C-0239-00D7BFDD0EF2}"/>
          </ac:picMkLst>
        </pc:picChg>
        <pc:picChg chg="mod">
          <ac:chgData name="Jesús Galán" userId="a1d5ec7028f3643d" providerId="LiveId" clId="{54676AA8-E1BE-494D-A2CF-282DC8D791D1}" dt="2024-09-12T10:34:09.761" v="974" actId="166"/>
          <ac:picMkLst>
            <pc:docMk/>
            <pc:sldMk cId="1966125742" sldId="588"/>
            <ac:picMk id="35" creationId="{F7C1B7E8-2BBE-9680-4C46-0E26677179B2}"/>
          </ac:picMkLst>
        </pc:picChg>
        <pc:picChg chg="mod">
          <ac:chgData name="Jesús Galán" userId="a1d5ec7028f3643d" providerId="LiveId" clId="{54676AA8-E1BE-494D-A2CF-282DC8D791D1}" dt="2024-09-12T10:34:09.761" v="974" actId="166"/>
          <ac:picMkLst>
            <pc:docMk/>
            <pc:sldMk cId="1966125742" sldId="588"/>
            <ac:picMk id="36" creationId="{FCDC1A1E-7ACE-632D-D564-C95931D6FECA}"/>
          </ac:picMkLst>
        </pc:picChg>
      </pc:sldChg>
      <pc:sldChg chg="modSp add del mod">
        <pc:chgData name="Jesús Galán" userId="a1d5ec7028f3643d" providerId="LiveId" clId="{54676AA8-E1BE-494D-A2CF-282DC8D791D1}" dt="2024-09-12T15:19:41.654" v="1092" actId="47"/>
        <pc:sldMkLst>
          <pc:docMk/>
          <pc:sldMk cId="2451208926" sldId="588"/>
        </pc:sldMkLst>
        <pc:picChg chg="mod">
          <ac:chgData name="Jesús Galán" userId="a1d5ec7028f3643d" providerId="LiveId" clId="{54676AA8-E1BE-494D-A2CF-282DC8D791D1}" dt="2024-09-12T15:19:29.131" v="1091" actId="14100"/>
          <ac:picMkLst>
            <pc:docMk/>
            <pc:sldMk cId="2451208926" sldId="588"/>
            <ac:picMk id="2" creationId="{63135E89-4A3A-4491-9CC7-F3D7B3B68BA2}"/>
          </ac:picMkLst>
        </pc:picChg>
      </pc:sldChg>
      <pc:sldChg chg="addSp modSp add del mod">
        <pc:chgData name="Jesús Galán" userId="a1d5ec7028f3643d" providerId="LiveId" clId="{54676AA8-E1BE-494D-A2CF-282DC8D791D1}" dt="2024-09-12T11:12:31.837" v="992" actId="47"/>
        <pc:sldMkLst>
          <pc:docMk/>
          <pc:sldMk cId="3285355760" sldId="588"/>
        </pc:sldMkLst>
        <pc:spChg chg="add mod">
          <ac:chgData name="Jesús Galán" userId="a1d5ec7028f3643d" providerId="LiveId" clId="{54676AA8-E1BE-494D-A2CF-282DC8D791D1}" dt="2024-09-12T11:11:22.981" v="985" actId="1076"/>
          <ac:spMkLst>
            <pc:docMk/>
            <pc:sldMk cId="3285355760" sldId="588"/>
            <ac:spMk id="4" creationId="{0633A679-D1C0-B00C-3DF7-849877C899BA}"/>
          </ac:spMkLst>
        </pc:spChg>
      </pc:sldChg>
      <pc:sldChg chg="addSp delSp modSp add del mod">
        <pc:chgData name="Jesús Galán" userId="a1d5ec7028f3643d" providerId="LiveId" clId="{54676AA8-E1BE-494D-A2CF-282DC8D791D1}" dt="2024-09-13T09:49:35.752" v="1993" actId="47"/>
        <pc:sldMkLst>
          <pc:docMk/>
          <pc:sldMk cId="3637953386" sldId="588"/>
        </pc:sldMkLst>
        <pc:grpChg chg="del">
          <ac:chgData name="Jesús Galán" userId="a1d5ec7028f3643d" providerId="LiveId" clId="{54676AA8-E1BE-494D-A2CF-282DC8D791D1}" dt="2024-09-12T17:10:19.371" v="1175" actId="478"/>
          <ac:grpSpMkLst>
            <pc:docMk/>
            <pc:sldMk cId="3637953386" sldId="588"/>
            <ac:grpSpMk id="33" creationId="{38827547-DBBC-1E12-D368-420EAB92554F}"/>
          </ac:grpSpMkLst>
        </pc:grpChg>
        <pc:picChg chg="add mod">
          <ac:chgData name="Jesús Galán" userId="a1d5ec7028f3643d" providerId="LiveId" clId="{54676AA8-E1BE-494D-A2CF-282DC8D791D1}" dt="2024-09-12T17:10:20.080" v="1176"/>
          <ac:picMkLst>
            <pc:docMk/>
            <pc:sldMk cId="3637953386" sldId="588"/>
            <ac:picMk id="10" creationId="{125FE119-66C4-7810-4C1C-6730110B8109}"/>
          </ac:picMkLst>
        </pc:picChg>
      </pc:sldChg>
      <pc:sldChg chg="addSp delSp modSp add del mod">
        <pc:chgData name="Jesús Galán" userId="a1d5ec7028f3643d" providerId="LiveId" clId="{54676AA8-E1BE-494D-A2CF-282DC8D791D1}" dt="2024-09-12T23:00:09.913" v="1260" actId="47"/>
        <pc:sldMkLst>
          <pc:docMk/>
          <pc:sldMk cId="605284969" sldId="589"/>
        </pc:sldMkLst>
        <pc:spChg chg="add del mod">
          <ac:chgData name="Jesús Galán" userId="a1d5ec7028f3643d" providerId="LiveId" clId="{54676AA8-E1BE-494D-A2CF-282DC8D791D1}" dt="2024-09-12T22:57:09.923" v="1247" actId="478"/>
          <ac:spMkLst>
            <pc:docMk/>
            <pc:sldMk cId="605284969" sldId="589"/>
            <ac:spMk id="9" creationId="{111601F5-7E63-AB8F-C0FD-A951AA90293C}"/>
          </ac:spMkLst>
        </pc:spChg>
        <pc:spChg chg="del">
          <ac:chgData name="Jesús Galán" userId="a1d5ec7028f3643d" providerId="LiveId" clId="{54676AA8-E1BE-494D-A2CF-282DC8D791D1}" dt="2024-09-12T22:55:04.929" v="1236"/>
          <ac:spMkLst>
            <pc:docMk/>
            <pc:sldMk cId="605284969" sldId="589"/>
            <ac:spMk id="11" creationId="{7FAC82A9-08AF-3C1E-D8FA-89CEC28DF05A}"/>
          </ac:spMkLst>
        </pc:spChg>
        <pc:spChg chg="add del mod">
          <ac:chgData name="Jesús Galán" userId="a1d5ec7028f3643d" providerId="LiveId" clId="{54676AA8-E1BE-494D-A2CF-282DC8D791D1}" dt="2024-09-12T23:00:07.603" v="1259" actId="478"/>
          <ac:spMkLst>
            <pc:docMk/>
            <pc:sldMk cId="605284969" sldId="589"/>
            <ac:spMk id="15" creationId="{68E123D9-1BDF-72B1-5FDD-27FFD23B2968}"/>
          </ac:spMkLst>
        </pc:spChg>
        <pc:picChg chg="add mod">
          <ac:chgData name="Jesús Galán" userId="a1d5ec7028f3643d" providerId="LiveId" clId="{54676AA8-E1BE-494D-A2CF-282DC8D791D1}" dt="2024-09-12T22:59:55.490" v="1257" actId="1076"/>
          <ac:picMkLst>
            <pc:docMk/>
            <pc:sldMk cId="605284969" sldId="589"/>
            <ac:picMk id="8" creationId="{BF31F254-BDC5-D9A6-C4CE-F816F10238D1}"/>
          </ac:picMkLst>
        </pc:picChg>
      </pc:sldChg>
      <pc:sldChg chg="addSp delSp modSp new del mod modClrScheme chgLayout">
        <pc:chgData name="Jesús Galán" userId="a1d5ec7028f3643d" providerId="LiveId" clId="{54676AA8-E1BE-494D-A2CF-282DC8D791D1}" dt="2024-09-12T17:10:05.536" v="1174" actId="47"/>
        <pc:sldMkLst>
          <pc:docMk/>
          <pc:sldMk cId="1745240399" sldId="589"/>
        </pc:sldMkLst>
        <pc:spChg chg="del">
          <ac:chgData name="Jesús Galán" userId="a1d5ec7028f3643d" providerId="LiveId" clId="{54676AA8-E1BE-494D-A2CF-282DC8D791D1}" dt="2024-09-12T17:07:24.338" v="1124" actId="700"/>
          <ac:spMkLst>
            <pc:docMk/>
            <pc:sldMk cId="1745240399" sldId="589"/>
            <ac:spMk id="2" creationId="{FE3D3326-36FD-743C-72E1-405C8740D974}"/>
          </ac:spMkLst>
        </pc:spChg>
        <pc:spChg chg="del mod ord">
          <ac:chgData name="Jesús Galán" userId="a1d5ec7028f3643d" providerId="LiveId" clId="{54676AA8-E1BE-494D-A2CF-282DC8D791D1}" dt="2024-09-12T17:07:24.338" v="1124" actId="700"/>
          <ac:spMkLst>
            <pc:docMk/>
            <pc:sldMk cId="1745240399" sldId="589"/>
            <ac:spMk id="3" creationId="{4982545D-F0AE-41D1-3D94-D831E836530A}"/>
          </ac:spMkLst>
        </pc:spChg>
        <pc:spChg chg="del">
          <ac:chgData name="Jesús Galán" userId="a1d5ec7028f3643d" providerId="LiveId" clId="{54676AA8-E1BE-494D-A2CF-282DC8D791D1}" dt="2024-09-12T17:07:24.338" v="1124" actId="700"/>
          <ac:spMkLst>
            <pc:docMk/>
            <pc:sldMk cId="1745240399" sldId="589"/>
            <ac:spMk id="4" creationId="{42A30653-14F3-A2FD-3684-4DC462D6BEB7}"/>
          </ac:spMkLst>
        </pc:spChg>
        <pc:spChg chg="del">
          <ac:chgData name="Jesús Galán" userId="a1d5ec7028f3643d" providerId="LiveId" clId="{54676AA8-E1BE-494D-A2CF-282DC8D791D1}" dt="2024-09-12T17:07:24.338" v="1124" actId="700"/>
          <ac:spMkLst>
            <pc:docMk/>
            <pc:sldMk cId="1745240399" sldId="589"/>
            <ac:spMk id="5" creationId="{7C31C853-C3C7-BFA8-98FB-92917A75391C}"/>
          </ac:spMkLst>
        </pc:spChg>
        <pc:spChg chg="add del mod ord">
          <ac:chgData name="Jesús Galán" userId="a1d5ec7028f3643d" providerId="LiveId" clId="{54676AA8-E1BE-494D-A2CF-282DC8D791D1}" dt="2024-09-12T17:07:37.563" v="1140" actId="478"/>
          <ac:spMkLst>
            <pc:docMk/>
            <pc:sldMk cId="1745240399" sldId="589"/>
            <ac:spMk id="6" creationId="{9B7E8EA8-F554-2248-9254-E6DAA325AF33}"/>
          </ac:spMkLst>
        </pc:spChg>
        <pc:grpChg chg="add mod">
          <ac:chgData name="Jesús Galán" userId="a1d5ec7028f3643d" providerId="LiveId" clId="{54676AA8-E1BE-494D-A2CF-282DC8D791D1}" dt="2024-09-12T17:07:54.386" v="1155" actId="1076"/>
          <ac:grpSpMkLst>
            <pc:docMk/>
            <pc:sldMk cId="1745240399" sldId="589"/>
            <ac:grpSpMk id="31" creationId="{0D143714-3BF2-C021-0DCC-84B351C0E669}"/>
          </ac:grpSpMkLst>
        </pc:grpChg>
        <pc:picChg chg="add mod">
          <ac:chgData name="Jesús Galán" userId="a1d5ec7028f3643d" providerId="LiveId" clId="{54676AA8-E1BE-494D-A2CF-282DC8D791D1}" dt="2024-09-12T17:07:34.554" v="1139"/>
          <ac:picMkLst>
            <pc:docMk/>
            <pc:sldMk cId="1745240399" sldId="589"/>
            <ac:picMk id="8" creationId="{1F0B3F42-CB8E-8456-B03B-CB3CE9E4C44B}"/>
          </ac:picMkLst>
        </pc:picChg>
        <pc:picChg chg="add mod">
          <ac:chgData name="Jesús Galán" userId="a1d5ec7028f3643d" providerId="LiveId" clId="{54676AA8-E1BE-494D-A2CF-282DC8D791D1}" dt="2024-09-12T17:07:34.554" v="1139"/>
          <ac:picMkLst>
            <pc:docMk/>
            <pc:sldMk cId="1745240399" sldId="589"/>
            <ac:picMk id="10" creationId="{1FA062B5-52B3-0A4D-646A-BC6253F1548C}"/>
          </ac:picMkLst>
        </pc:picChg>
        <pc:picChg chg="add mod">
          <ac:chgData name="Jesús Galán" userId="a1d5ec7028f3643d" providerId="LiveId" clId="{54676AA8-E1BE-494D-A2CF-282DC8D791D1}" dt="2024-09-12T17:07:34.554" v="1139"/>
          <ac:picMkLst>
            <pc:docMk/>
            <pc:sldMk cId="1745240399" sldId="589"/>
            <ac:picMk id="12" creationId="{192DA4C8-0706-B641-3F63-EBB2DB18ED72}"/>
          </ac:picMkLst>
        </pc:picChg>
        <pc:picChg chg="add mod">
          <ac:chgData name="Jesús Galán" userId="a1d5ec7028f3643d" providerId="LiveId" clId="{54676AA8-E1BE-494D-A2CF-282DC8D791D1}" dt="2024-09-12T17:07:34.554" v="1139"/>
          <ac:picMkLst>
            <pc:docMk/>
            <pc:sldMk cId="1745240399" sldId="589"/>
            <ac:picMk id="14" creationId="{50E6BD22-0FF2-145F-D424-AEFFDD5E1434}"/>
          </ac:picMkLst>
        </pc:picChg>
        <pc:picChg chg="add mod">
          <ac:chgData name="Jesús Galán" userId="a1d5ec7028f3643d" providerId="LiveId" clId="{54676AA8-E1BE-494D-A2CF-282DC8D791D1}" dt="2024-09-12T17:07:34.554" v="1139"/>
          <ac:picMkLst>
            <pc:docMk/>
            <pc:sldMk cId="1745240399" sldId="589"/>
            <ac:picMk id="16" creationId="{D70C53B3-7182-83FB-28F1-86A4043CF1C6}"/>
          </ac:picMkLst>
        </pc:picChg>
        <pc:picChg chg="add mod">
          <ac:chgData name="Jesús Galán" userId="a1d5ec7028f3643d" providerId="LiveId" clId="{54676AA8-E1BE-494D-A2CF-282DC8D791D1}" dt="2024-09-12T17:07:34.554" v="1139"/>
          <ac:picMkLst>
            <pc:docMk/>
            <pc:sldMk cId="1745240399" sldId="589"/>
            <ac:picMk id="18" creationId="{E2641DE1-B479-9FD3-981D-CF62D4FDBB61}"/>
          </ac:picMkLst>
        </pc:picChg>
        <pc:picChg chg="add mod">
          <ac:chgData name="Jesús Galán" userId="a1d5ec7028f3643d" providerId="LiveId" clId="{54676AA8-E1BE-494D-A2CF-282DC8D791D1}" dt="2024-09-12T17:09:01.845" v="1165" actId="1076"/>
          <ac:picMkLst>
            <pc:docMk/>
            <pc:sldMk cId="1745240399" sldId="589"/>
            <ac:picMk id="20" creationId="{F8A7641B-8BA6-1E3F-31D3-4E600CD4DD09}"/>
          </ac:picMkLst>
        </pc:picChg>
        <pc:picChg chg="add mod">
          <ac:chgData name="Jesús Galán" userId="a1d5ec7028f3643d" providerId="LiveId" clId="{54676AA8-E1BE-494D-A2CF-282DC8D791D1}" dt="2024-09-12T17:08:53.996" v="1164" actId="1076"/>
          <ac:picMkLst>
            <pc:docMk/>
            <pc:sldMk cId="1745240399" sldId="589"/>
            <ac:picMk id="22" creationId="{B9B4759F-E833-3390-6CC9-40ABA8575CAB}"/>
          </ac:picMkLst>
        </pc:picChg>
        <pc:picChg chg="add mod ord">
          <ac:chgData name="Jesús Galán" userId="a1d5ec7028f3643d" providerId="LiveId" clId="{54676AA8-E1BE-494D-A2CF-282DC8D791D1}" dt="2024-09-12T17:08:44.202" v="1163" actId="167"/>
          <ac:picMkLst>
            <pc:docMk/>
            <pc:sldMk cId="1745240399" sldId="589"/>
            <ac:picMk id="24" creationId="{FC3FFD2A-6E7A-DAAA-FC54-C50DAFFD41A0}"/>
          </ac:picMkLst>
        </pc:picChg>
        <pc:picChg chg="add mod">
          <ac:chgData name="Jesús Galán" userId="a1d5ec7028f3643d" providerId="LiveId" clId="{54676AA8-E1BE-494D-A2CF-282DC8D791D1}" dt="2024-09-12T17:09:13.520" v="1166" actId="1076"/>
          <ac:picMkLst>
            <pc:docMk/>
            <pc:sldMk cId="1745240399" sldId="589"/>
            <ac:picMk id="26" creationId="{04B11B9C-6A80-472D-1575-40C3989EC75F}"/>
          </ac:picMkLst>
        </pc:picChg>
        <pc:picChg chg="add mod">
          <ac:chgData name="Jesús Galán" userId="a1d5ec7028f3643d" providerId="LiveId" clId="{54676AA8-E1BE-494D-A2CF-282DC8D791D1}" dt="2024-09-12T17:08:27.360" v="1161" actId="1076"/>
          <ac:picMkLst>
            <pc:docMk/>
            <pc:sldMk cId="1745240399" sldId="589"/>
            <ac:picMk id="28" creationId="{1AEABB32-4DCF-7A6D-8B5C-4BE84A34CAF7}"/>
          </ac:picMkLst>
        </pc:picChg>
        <pc:picChg chg="add mod">
          <ac:chgData name="Jesús Galán" userId="a1d5ec7028f3643d" providerId="LiveId" clId="{54676AA8-E1BE-494D-A2CF-282DC8D791D1}" dt="2024-09-12T17:08:21.618" v="1160" actId="1076"/>
          <ac:picMkLst>
            <pc:docMk/>
            <pc:sldMk cId="1745240399" sldId="589"/>
            <ac:picMk id="30" creationId="{DB83A335-0724-2C72-7EE0-77095776B170}"/>
          </ac:picMkLst>
        </pc:picChg>
        <pc:picChg chg="mod">
          <ac:chgData name="Jesús Galán" userId="a1d5ec7028f3643d" providerId="LiveId" clId="{54676AA8-E1BE-494D-A2CF-282DC8D791D1}" dt="2024-09-12T17:07:51.778" v="1154"/>
          <ac:picMkLst>
            <pc:docMk/>
            <pc:sldMk cId="1745240399" sldId="589"/>
            <ac:picMk id="32" creationId="{08F81338-7734-38CC-2998-3EC3CA133AD6}"/>
          </ac:picMkLst>
        </pc:picChg>
        <pc:picChg chg="mod">
          <ac:chgData name="Jesús Galán" userId="a1d5ec7028f3643d" providerId="LiveId" clId="{54676AA8-E1BE-494D-A2CF-282DC8D791D1}" dt="2024-09-12T17:07:51.778" v="1154"/>
          <ac:picMkLst>
            <pc:docMk/>
            <pc:sldMk cId="1745240399" sldId="589"/>
            <ac:picMk id="33" creationId="{ECCD5D61-7230-FE58-5E02-9AF7570034F3}"/>
          </ac:picMkLst>
        </pc:picChg>
        <pc:picChg chg="mod">
          <ac:chgData name="Jesús Galán" userId="a1d5ec7028f3643d" providerId="LiveId" clId="{54676AA8-E1BE-494D-A2CF-282DC8D791D1}" dt="2024-09-12T17:07:51.778" v="1154"/>
          <ac:picMkLst>
            <pc:docMk/>
            <pc:sldMk cId="1745240399" sldId="589"/>
            <ac:picMk id="34" creationId="{5B5E0578-3B15-FFBE-5FA3-BE40E65887EC}"/>
          </ac:picMkLst>
        </pc:picChg>
        <pc:picChg chg="mod">
          <ac:chgData name="Jesús Galán" userId="a1d5ec7028f3643d" providerId="LiveId" clId="{54676AA8-E1BE-494D-A2CF-282DC8D791D1}" dt="2024-09-12T17:07:51.778" v="1154"/>
          <ac:picMkLst>
            <pc:docMk/>
            <pc:sldMk cId="1745240399" sldId="589"/>
            <ac:picMk id="35" creationId="{B07A49DC-836C-21D2-FEF1-38B2972F850F}"/>
          </ac:picMkLst>
        </pc:picChg>
        <pc:picChg chg="mod">
          <ac:chgData name="Jesús Galán" userId="a1d5ec7028f3643d" providerId="LiveId" clId="{54676AA8-E1BE-494D-A2CF-282DC8D791D1}" dt="2024-09-12T17:07:51.778" v="1154"/>
          <ac:picMkLst>
            <pc:docMk/>
            <pc:sldMk cId="1745240399" sldId="589"/>
            <ac:picMk id="36" creationId="{0B2922B3-9205-7C2B-3472-B1D81803FEAD}"/>
          </ac:picMkLst>
        </pc:picChg>
        <pc:picChg chg="mod">
          <ac:chgData name="Jesús Galán" userId="a1d5ec7028f3643d" providerId="LiveId" clId="{54676AA8-E1BE-494D-A2CF-282DC8D791D1}" dt="2024-09-12T17:07:51.778" v="1154"/>
          <ac:picMkLst>
            <pc:docMk/>
            <pc:sldMk cId="1745240399" sldId="589"/>
            <ac:picMk id="37" creationId="{B3B3F745-1517-DC83-63BF-58F27EB913C4}"/>
          </ac:picMkLst>
        </pc:picChg>
      </pc:sldChg>
      <pc:sldChg chg="modSp add del mod">
        <pc:chgData name="Jesús Galán" userId="a1d5ec7028f3643d" providerId="LiveId" clId="{54676AA8-E1BE-494D-A2CF-282DC8D791D1}" dt="2024-09-12T11:12:31.837" v="992" actId="47"/>
        <pc:sldMkLst>
          <pc:docMk/>
          <pc:sldMk cId="2626094601" sldId="589"/>
        </pc:sldMkLst>
        <pc:spChg chg="mod">
          <ac:chgData name="Jesús Galán" userId="a1d5ec7028f3643d" providerId="LiveId" clId="{54676AA8-E1BE-494D-A2CF-282DC8D791D1}" dt="2024-09-12T11:11:43.257" v="988" actId="1076"/>
          <ac:spMkLst>
            <pc:docMk/>
            <pc:sldMk cId="2626094601" sldId="589"/>
            <ac:spMk id="4" creationId="{0633A679-D1C0-B00C-3DF7-849877C899BA}"/>
          </ac:spMkLst>
        </pc:spChg>
      </pc:sldChg>
      <pc:sldChg chg="addSp delSp modSp add mod modTransition">
        <pc:chgData name="Jesús Galán" userId="a1d5ec7028f3643d" providerId="LiveId" clId="{54676AA8-E1BE-494D-A2CF-282DC8D791D1}" dt="2024-09-12T23:08:45.919" v="1349" actId="1076"/>
        <pc:sldMkLst>
          <pc:docMk/>
          <pc:sldMk cId="3858290325" sldId="589"/>
        </pc:sldMkLst>
        <pc:spChg chg="add mod">
          <ac:chgData name="Jesús Galán" userId="a1d5ec7028f3643d" providerId="LiveId" clId="{54676AA8-E1BE-494D-A2CF-282DC8D791D1}" dt="2024-09-12T23:03:01.466" v="1317" actId="14100"/>
          <ac:spMkLst>
            <pc:docMk/>
            <pc:sldMk cId="3858290325" sldId="589"/>
            <ac:spMk id="5" creationId="{03E44D08-3CA9-9AAE-36A0-D8FEF792D593}"/>
          </ac:spMkLst>
        </pc:spChg>
        <pc:spChg chg="add mod">
          <ac:chgData name="Jesús Galán" userId="a1d5ec7028f3643d" providerId="LiveId" clId="{54676AA8-E1BE-494D-A2CF-282DC8D791D1}" dt="2024-09-12T23:08:45.919" v="1349" actId="1076"/>
          <ac:spMkLst>
            <pc:docMk/>
            <pc:sldMk cId="3858290325" sldId="589"/>
            <ac:spMk id="8" creationId="{6B1311E3-7371-688D-6C57-5E34091AF992}"/>
          </ac:spMkLst>
        </pc:spChg>
        <pc:spChg chg="del">
          <ac:chgData name="Jesús Galán" userId="a1d5ec7028f3643d" providerId="LiveId" clId="{54676AA8-E1BE-494D-A2CF-282DC8D791D1}" dt="2024-09-12T23:03:47.526" v="1324"/>
          <ac:spMkLst>
            <pc:docMk/>
            <pc:sldMk cId="3858290325" sldId="589"/>
            <ac:spMk id="11" creationId="{7FAC82A9-08AF-3C1E-D8FA-89CEC28DF05A}"/>
          </ac:spMkLst>
        </pc:spChg>
        <pc:spChg chg="add del mod">
          <ac:chgData name="Jesús Galán" userId="a1d5ec7028f3643d" providerId="LiveId" clId="{54676AA8-E1BE-494D-A2CF-282DC8D791D1}" dt="2024-09-12T23:07:52.047" v="1344" actId="478"/>
          <ac:spMkLst>
            <pc:docMk/>
            <pc:sldMk cId="3858290325" sldId="589"/>
            <ac:spMk id="16" creationId="{A2919626-30C4-C9F1-19CF-1A317DEAAC8F}"/>
          </ac:spMkLst>
        </pc:spChg>
        <pc:picChg chg="add mod">
          <ac:chgData name="Jesús Galán" userId="a1d5ec7028f3643d" providerId="LiveId" clId="{54676AA8-E1BE-494D-A2CF-282DC8D791D1}" dt="2024-09-12T23:08:45.919" v="1349" actId="1076"/>
          <ac:picMkLst>
            <pc:docMk/>
            <pc:sldMk cId="3858290325" sldId="589"/>
            <ac:picMk id="15" creationId="{438AA10D-0BF1-35BD-C99D-6D958B07B529}"/>
          </ac:picMkLst>
        </pc:picChg>
      </pc:sldChg>
      <pc:sldChg chg="modSp add del mod">
        <pc:chgData name="Jesús Galán" userId="a1d5ec7028f3643d" providerId="LiveId" clId="{54676AA8-E1BE-494D-A2CF-282DC8D791D1}" dt="2024-09-12T11:12:31.837" v="992" actId="47"/>
        <pc:sldMkLst>
          <pc:docMk/>
          <pc:sldMk cId="1904413523" sldId="590"/>
        </pc:sldMkLst>
        <pc:spChg chg="mod">
          <ac:chgData name="Jesús Galán" userId="a1d5ec7028f3643d" providerId="LiveId" clId="{54676AA8-E1BE-494D-A2CF-282DC8D791D1}" dt="2024-09-12T11:11:58.974" v="991" actId="1076"/>
          <ac:spMkLst>
            <pc:docMk/>
            <pc:sldMk cId="1904413523" sldId="590"/>
            <ac:spMk id="4" creationId="{0633A679-D1C0-B00C-3DF7-849877C899BA}"/>
          </ac:spMkLst>
        </pc:spChg>
      </pc:sldChg>
      <pc:sldChg chg="addSp modSp add mod">
        <pc:chgData name="Jesús Galán" userId="a1d5ec7028f3643d" providerId="LiveId" clId="{54676AA8-E1BE-494D-A2CF-282DC8D791D1}" dt="2024-09-12T23:16:59.667" v="1365" actId="1036"/>
        <pc:sldMkLst>
          <pc:docMk/>
          <pc:sldMk cId="2590805977" sldId="590"/>
        </pc:sldMkLst>
        <pc:spChg chg="add mod">
          <ac:chgData name="Jesús Galán" userId="a1d5ec7028f3643d" providerId="LiveId" clId="{54676AA8-E1BE-494D-A2CF-282DC8D791D1}" dt="2024-09-12T23:16:59.667" v="1365" actId="1036"/>
          <ac:spMkLst>
            <pc:docMk/>
            <pc:sldMk cId="2590805977" sldId="590"/>
            <ac:spMk id="2" creationId="{1B49B4EE-0619-7A2A-1D13-41DCA9199D5F}"/>
          </ac:spMkLst>
        </pc:spChg>
      </pc:sldChg>
      <pc:sldChg chg="addSp delSp modSp add mod modTransition">
        <pc:chgData name="Jesús Galán" userId="a1d5ec7028f3643d" providerId="LiveId" clId="{54676AA8-E1BE-494D-A2CF-282DC8D791D1}" dt="2024-09-13T08:11:51.585" v="1735" actId="1076"/>
        <pc:sldMkLst>
          <pc:docMk/>
          <pc:sldMk cId="3344652634" sldId="591"/>
        </pc:sldMkLst>
        <pc:spChg chg="mod topLvl">
          <ac:chgData name="Jesús Galán" userId="a1d5ec7028f3643d" providerId="LiveId" clId="{54676AA8-E1BE-494D-A2CF-282DC8D791D1}" dt="2024-09-13T00:14:24.767" v="1438" actId="165"/>
          <ac:spMkLst>
            <pc:docMk/>
            <pc:sldMk cId="3344652634" sldId="591"/>
            <ac:spMk id="2" creationId="{8EC06D83-A5B7-1C77-DF42-A96AFB11BCDB}"/>
          </ac:spMkLst>
        </pc:spChg>
        <pc:spChg chg="mod">
          <ac:chgData name="Jesús Galán" userId="a1d5ec7028f3643d" providerId="LiveId" clId="{54676AA8-E1BE-494D-A2CF-282DC8D791D1}" dt="2024-09-13T08:11:51.585" v="1735" actId="1076"/>
          <ac:spMkLst>
            <pc:docMk/>
            <pc:sldMk cId="3344652634" sldId="591"/>
            <ac:spMk id="4" creationId="{56A17E8E-D631-522D-0C51-4AEFA8491BDD}"/>
          </ac:spMkLst>
        </pc:spChg>
        <pc:spChg chg="mod topLvl">
          <ac:chgData name="Jesús Galán" userId="a1d5ec7028f3643d" providerId="LiveId" clId="{54676AA8-E1BE-494D-A2CF-282DC8D791D1}" dt="2024-09-13T00:14:24.767" v="1438" actId="165"/>
          <ac:spMkLst>
            <pc:docMk/>
            <pc:sldMk cId="3344652634" sldId="591"/>
            <ac:spMk id="9" creationId="{E707C500-569A-4C63-331D-2F97DFEB1766}"/>
          </ac:spMkLst>
        </pc:spChg>
        <pc:spChg chg="mod topLvl">
          <ac:chgData name="Jesús Galán" userId="a1d5ec7028f3643d" providerId="LiveId" clId="{54676AA8-E1BE-494D-A2CF-282DC8D791D1}" dt="2024-09-13T08:09:54.219" v="1728" actId="255"/>
          <ac:spMkLst>
            <pc:docMk/>
            <pc:sldMk cId="3344652634" sldId="591"/>
            <ac:spMk id="17" creationId="{2E2FA355-63AD-645A-7CAD-0DFCC6222529}"/>
          </ac:spMkLst>
        </pc:spChg>
        <pc:spChg chg="mod topLvl">
          <ac:chgData name="Jesús Galán" userId="a1d5ec7028f3643d" providerId="LiveId" clId="{54676AA8-E1BE-494D-A2CF-282DC8D791D1}" dt="2024-09-13T00:14:24.767" v="1438" actId="165"/>
          <ac:spMkLst>
            <pc:docMk/>
            <pc:sldMk cId="3344652634" sldId="591"/>
            <ac:spMk id="18" creationId="{5B0E64A2-8B43-FAA6-38FB-4B9F50B5F262}"/>
          </ac:spMkLst>
        </pc:spChg>
        <pc:spChg chg="mod topLvl">
          <ac:chgData name="Jesús Galán" userId="a1d5ec7028f3643d" providerId="LiveId" clId="{54676AA8-E1BE-494D-A2CF-282DC8D791D1}" dt="2024-09-13T08:11:51.585" v="1735" actId="1076"/>
          <ac:spMkLst>
            <pc:docMk/>
            <pc:sldMk cId="3344652634" sldId="591"/>
            <ac:spMk id="19" creationId="{E739302F-6EDD-933C-B7BD-5CA0350B6035}"/>
          </ac:spMkLst>
        </pc:spChg>
        <pc:grpChg chg="add del mod">
          <ac:chgData name="Jesús Galán" userId="a1d5ec7028f3643d" providerId="LiveId" clId="{54676AA8-E1BE-494D-A2CF-282DC8D791D1}" dt="2024-09-13T00:12:40.759" v="1430" actId="165"/>
          <ac:grpSpMkLst>
            <pc:docMk/>
            <pc:sldMk cId="3344652634" sldId="591"/>
            <ac:grpSpMk id="5" creationId="{2A54CA88-1F66-977B-914E-3626E015402B}"/>
          </ac:grpSpMkLst>
        </pc:grpChg>
        <pc:grpChg chg="add del mod">
          <ac:chgData name="Jesús Galán" userId="a1d5ec7028f3643d" providerId="LiveId" clId="{54676AA8-E1BE-494D-A2CF-282DC8D791D1}" dt="2024-09-13T00:14:24.767" v="1438" actId="165"/>
          <ac:grpSpMkLst>
            <pc:docMk/>
            <pc:sldMk cId="3344652634" sldId="591"/>
            <ac:grpSpMk id="7" creationId="{07B70E8F-0F9F-73A0-19B2-D6975F67E05B}"/>
          </ac:grpSpMkLst>
        </pc:grpChg>
        <pc:grpChg chg="mod topLvl">
          <ac:chgData name="Jesús Galán" userId="a1d5ec7028f3643d" providerId="LiveId" clId="{54676AA8-E1BE-494D-A2CF-282DC8D791D1}" dt="2024-09-13T00:14:24.767" v="1438" actId="165"/>
          <ac:grpSpMkLst>
            <pc:docMk/>
            <pc:sldMk cId="3344652634" sldId="591"/>
            <ac:grpSpMk id="11" creationId="{0D862308-0EA9-3384-89FF-247C86976B78}"/>
          </ac:grpSpMkLst>
        </pc:grpChg>
        <pc:picChg chg="mod topLvl">
          <ac:chgData name="Jesús Galán" userId="a1d5ec7028f3643d" providerId="LiveId" clId="{54676AA8-E1BE-494D-A2CF-282DC8D791D1}" dt="2024-09-13T00:14:24.767" v="1438" actId="165"/>
          <ac:picMkLst>
            <pc:docMk/>
            <pc:sldMk cId="3344652634" sldId="591"/>
            <ac:picMk id="3" creationId="{82273F75-243D-5B49-F313-FCCB68D0737F}"/>
          </ac:picMkLst>
        </pc:picChg>
        <pc:picChg chg="mod">
          <ac:chgData name="Jesús Galán" userId="a1d5ec7028f3643d" providerId="LiveId" clId="{54676AA8-E1BE-494D-A2CF-282DC8D791D1}" dt="2024-09-13T00:14:24.767" v="1438" actId="165"/>
          <ac:picMkLst>
            <pc:docMk/>
            <pc:sldMk cId="3344652634" sldId="591"/>
            <ac:picMk id="12" creationId="{0CE1AB29-67AE-2349-65E0-51DC8A91C843}"/>
          </ac:picMkLst>
        </pc:picChg>
        <pc:picChg chg="mod">
          <ac:chgData name="Jesús Galán" userId="a1d5ec7028f3643d" providerId="LiveId" clId="{54676AA8-E1BE-494D-A2CF-282DC8D791D1}" dt="2024-09-13T00:14:24.767" v="1438" actId="165"/>
          <ac:picMkLst>
            <pc:docMk/>
            <pc:sldMk cId="3344652634" sldId="591"/>
            <ac:picMk id="13" creationId="{AF1133B9-D1A4-71BC-4FD8-D5968334DA64}"/>
          </ac:picMkLst>
        </pc:picChg>
      </pc:sldChg>
      <pc:sldChg chg="addSp delSp modSp add mod ord modTransition">
        <pc:chgData name="Jesús Galán" userId="a1d5ec7028f3643d" providerId="LiveId" clId="{54676AA8-E1BE-494D-A2CF-282DC8D791D1}" dt="2024-09-13T12:00:54.218" v="2542" actId="478"/>
        <pc:sldMkLst>
          <pc:docMk/>
          <pc:sldMk cId="78597737" sldId="592"/>
        </pc:sldMkLst>
        <pc:spChg chg="mod">
          <ac:chgData name="Jesús Galán" userId="a1d5ec7028f3643d" providerId="LiveId" clId="{54676AA8-E1BE-494D-A2CF-282DC8D791D1}" dt="2024-09-13T10:42:41.002" v="2258"/>
          <ac:spMkLst>
            <pc:docMk/>
            <pc:sldMk cId="78597737" sldId="592"/>
            <ac:spMk id="7" creationId="{679494AB-6766-D61B-4573-139FA6FC2F26}"/>
          </ac:spMkLst>
        </pc:spChg>
        <pc:spChg chg="mod">
          <ac:chgData name="Jesús Galán" userId="a1d5ec7028f3643d" providerId="LiveId" clId="{54676AA8-E1BE-494D-A2CF-282DC8D791D1}" dt="2024-09-13T10:42:41.002" v="2258"/>
          <ac:spMkLst>
            <pc:docMk/>
            <pc:sldMk cId="78597737" sldId="592"/>
            <ac:spMk id="10" creationId="{9F7DF229-7F4D-E3E1-5C6B-C05B4D973FDE}"/>
          </ac:spMkLst>
        </pc:spChg>
        <pc:spChg chg="mod">
          <ac:chgData name="Jesús Galán" userId="a1d5ec7028f3643d" providerId="LiveId" clId="{54676AA8-E1BE-494D-A2CF-282DC8D791D1}" dt="2024-09-13T10:42:41.002" v="2258"/>
          <ac:spMkLst>
            <pc:docMk/>
            <pc:sldMk cId="78597737" sldId="592"/>
            <ac:spMk id="16" creationId="{50FB6EB4-70C7-30B6-1FD5-44F3D139E513}"/>
          </ac:spMkLst>
        </pc:spChg>
        <pc:spChg chg="mod">
          <ac:chgData name="Jesús Galán" userId="a1d5ec7028f3643d" providerId="LiveId" clId="{54676AA8-E1BE-494D-A2CF-282DC8D791D1}" dt="2024-09-13T10:42:41.002" v="2258"/>
          <ac:spMkLst>
            <pc:docMk/>
            <pc:sldMk cId="78597737" sldId="592"/>
            <ac:spMk id="20" creationId="{1BFDDFBF-008E-C102-CBAA-6CD36E109311}"/>
          </ac:spMkLst>
        </pc:spChg>
        <pc:spChg chg="mod">
          <ac:chgData name="Jesús Galán" userId="a1d5ec7028f3643d" providerId="LiveId" clId="{54676AA8-E1BE-494D-A2CF-282DC8D791D1}" dt="2024-09-13T10:42:41.002" v="2258"/>
          <ac:spMkLst>
            <pc:docMk/>
            <pc:sldMk cId="78597737" sldId="592"/>
            <ac:spMk id="21" creationId="{19F697FD-F8DE-9CB9-5743-4A5DCE27D3B0}"/>
          </ac:spMkLst>
        </pc:spChg>
        <pc:grpChg chg="add del mod ord">
          <ac:chgData name="Jesús Galán" userId="a1d5ec7028f3643d" providerId="LiveId" clId="{54676AA8-E1BE-494D-A2CF-282DC8D791D1}" dt="2024-09-13T12:00:54.218" v="2542" actId="478"/>
          <ac:grpSpMkLst>
            <pc:docMk/>
            <pc:sldMk cId="78597737" sldId="592"/>
            <ac:grpSpMk id="5" creationId="{BD6FE3B9-C7E8-4D8E-9805-083EB3AC838B}"/>
          </ac:grpSpMkLst>
        </pc:grpChg>
        <pc:grpChg chg="add del mod ord">
          <ac:chgData name="Jesús Galán" userId="a1d5ec7028f3643d" providerId="LiveId" clId="{54676AA8-E1BE-494D-A2CF-282DC8D791D1}" dt="2024-09-13T12:00:54.218" v="2542" actId="478"/>
          <ac:grpSpMkLst>
            <pc:docMk/>
            <pc:sldMk cId="78597737" sldId="592"/>
            <ac:grpSpMk id="15" creationId="{F6F8031B-F14F-6EE2-4FEE-0C42A34E4A97}"/>
          </ac:grpSpMkLst>
        </pc:grpChg>
        <pc:picChg chg="mod">
          <ac:chgData name="Jesús Galán" userId="a1d5ec7028f3643d" providerId="LiveId" clId="{54676AA8-E1BE-494D-A2CF-282DC8D791D1}" dt="2024-09-13T10:42:41.002" v="2258"/>
          <ac:picMkLst>
            <pc:docMk/>
            <pc:sldMk cId="78597737" sldId="592"/>
            <ac:picMk id="14" creationId="{01B342FA-EB62-88C3-B744-243C69746455}"/>
          </ac:picMkLst>
        </pc:picChg>
        <pc:picChg chg="mod">
          <ac:chgData name="Jesús Galán" userId="a1d5ec7028f3643d" providerId="LiveId" clId="{54676AA8-E1BE-494D-A2CF-282DC8D791D1}" dt="2024-09-13T10:42:41.002" v="2258"/>
          <ac:picMkLst>
            <pc:docMk/>
            <pc:sldMk cId="78597737" sldId="592"/>
            <ac:picMk id="22" creationId="{CE4DA280-9467-454C-88B8-8251667CFECB}"/>
          </ac:picMkLst>
        </pc:picChg>
      </pc:sldChg>
      <pc:sldChg chg="modSp add mod modTransition">
        <pc:chgData name="Jesús Galán" userId="a1d5ec7028f3643d" providerId="LiveId" clId="{54676AA8-E1BE-494D-A2CF-282DC8D791D1}" dt="2024-09-13T00:18:33.472" v="1456"/>
        <pc:sldMkLst>
          <pc:docMk/>
          <pc:sldMk cId="3197579649" sldId="593"/>
        </pc:sldMkLst>
        <pc:spChg chg="mod">
          <ac:chgData name="Jesús Galán" userId="a1d5ec7028f3643d" providerId="LiveId" clId="{54676AA8-E1BE-494D-A2CF-282DC8D791D1}" dt="2024-09-13T00:18:01.428" v="1453" actId="1036"/>
          <ac:spMkLst>
            <pc:docMk/>
            <pc:sldMk cId="3197579649" sldId="593"/>
            <ac:spMk id="2" creationId="{1B49B4EE-0619-7A2A-1D13-41DCA9199D5F}"/>
          </ac:spMkLst>
        </pc:spChg>
      </pc:sldChg>
      <pc:sldChg chg="delSp modSp add mod">
        <pc:chgData name="Jesús Galán" userId="a1d5ec7028f3643d" providerId="LiveId" clId="{54676AA8-E1BE-494D-A2CF-282DC8D791D1}" dt="2024-09-13T07:21:07.560" v="1726" actId="1076"/>
        <pc:sldMkLst>
          <pc:docMk/>
          <pc:sldMk cId="3832832038" sldId="594"/>
        </pc:sldMkLst>
        <pc:picChg chg="mod">
          <ac:chgData name="Jesús Galán" userId="a1d5ec7028f3643d" providerId="LiveId" clId="{54676AA8-E1BE-494D-A2CF-282DC8D791D1}" dt="2024-09-13T07:21:02.737" v="1725" actId="1076"/>
          <ac:picMkLst>
            <pc:docMk/>
            <pc:sldMk cId="3832832038" sldId="594"/>
            <ac:picMk id="2" creationId="{EC7C7131-6DF1-6731-CC89-9C53B849FF96}"/>
          </ac:picMkLst>
        </pc:picChg>
        <pc:picChg chg="mod">
          <ac:chgData name="Jesús Galán" userId="a1d5ec7028f3643d" providerId="LiveId" clId="{54676AA8-E1BE-494D-A2CF-282DC8D791D1}" dt="2024-09-13T07:21:07.560" v="1726" actId="1076"/>
          <ac:picMkLst>
            <pc:docMk/>
            <pc:sldMk cId="3832832038" sldId="594"/>
            <ac:picMk id="3" creationId="{A9E0AF1D-50D6-3595-9688-FE9F61A2C65D}"/>
          </ac:picMkLst>
        </pc:picChg>
        <pc:picChg chg="del">
          <ac:chgData name="Jesús Galán" userId="a1d5ec7028f3643d" providerId="LiveId" clId="{54676AA8-E1BE-494D-A2CF-282DC8D791D1}" dt="2024-09-13T07:20:53.449" v="1724" actId="478"/>
          <ac:picMkLst>
            <pc:docMk/>
            <pc:sldMk cId="3832832038" sldId="594"/>
            <ac:picMk id="8" creationId="{60BBD331-00CC-FAAF-4C35-E5F3E2B046F7}"/>
          </ac:picMkLst>
        </pc:picChg>
      </pc:sldChg>
      <pc:sldChg chg="addSp delSp modSp add mod">
        <pc:chgData name="Jesús Galán" userId="a1d5ec7028f3643d" providerId="LiveId" clId="{54676AA8-E1BE-494D-A2CF-282DC8D791D1}" dt="2024-09-15T16:36:41.053" v="3062" actId="478"/>
        <pc:sldMkLst>
          <pc:docMk/>
          <pc:sldMk cId="1314019986" sldId="595"/>
        </pc:sldMkLst>
        <pc:spChg chg="add del mod ord">
          <ac:chgData name="Jesús Galán" userId="a1d5ec7028f3643d" providerId="LiveId" clId="{54676AA8-E1BE-494D-A2CF-282DC8D791D1}" dt="2024-09-15T16:36:41.053" v="3062" actId="478"/>
          <ac:spMkLst>
            <pc:docMk/>
            <pc:sldMk cId="1314019986" sldId="595"/>
            <ac:spMk id="2" creationId="{2440D311-7CD1-A9F5-0F98-418DBC8C019D}"/>
          </ac:spMkLst>
        </pc:spChg>
        <pc:spChg chg="add del mod ord">
          <ac:chgData name="Jesús Galán" userId="a1d5ec7028f3643d" providerId="LiveId" clId="{54676AA8-E1BE-494D-A2CF-282DC8D791D1}" dt="2024-09-15T16:36:41.053" v="3062" actId="478"/>
          <ac:spMkLst>
            <pc:docMk/>
            <pc:sldMk cId="1314019986" sldId="595"/>
            <ac:spMk id="4" creationId="{83F9B0BB-11A8-5BC4-275B-BF6710B604A4}"/>
          </ac:spMkLst>
        </pc:spChg>
        <pc:spChg chg="add del mod ord">
          <ac:chgData name="Jesús Galán" userId="a1d5ec7028f3643d" providerId="LiveId" clId="{54676AA8-E1BE-494D-A2CF-282DC8D791D1}" dt="2024-09-15T16:36:41.053" v="3062" actId="478"/>
          <ac:spMkLst>
            <pc:docMk/>
            <pc:sldMk cId="1314019986" sldId="595"/>
            <ac:spMk id="9" creationId="{ACA987D6-9EB9-6B5F-DB8E-07AF27C03503}"/>
          </ac:spMkLst>
        </pc:spChg>
        <pc:spChg chg="del">
          <ac:chgData name="Jesús Galán" userId="a1d5ec7028f3643d" providerId="LiveId" clId="{54676AA8-E1BE-494D-A2CF-282DC8D791D1}" dt="2024-09-13T08:20:48.072" v="1814" actId="478"/>
          <ac:spMkLst>
            <pc:docMk/>
            <pc:sldMk cId="1314019986" sldId="595"/>
            <ac:spMk id="11" creationId="{CCB87C10-BBC0-8DF7-822E-E45AAF7D0850}"/>
          </ac:spMkLst>
        </pc:spChg>
        <pc:spChg chg="add mod ord">
          <ac:chgData name="Jesús Galán" userId="a1d5ec7028f3643d" providerId="LiveId" clId="{54676AA8-E1BE-494D-A2CF-282DC8D791D1}" dt="2024-09-13T11:37:27.561" v="2451" actId="167"/>
          <ac:spMkLst>
            <pc:docMk/>
            <pc:sldMk cId="1314019986" sldId="595"/>
            <ac:spMk id="19" creationId="{BE790107-955D-53EE-88E0-90B9394B74B0}"/>
          </ac:spMkLst>
        </pc:spChg>
        <pc:spChg chg="del mod">
          <ac:chgData name="Jesús Galán" userId="a1d5ec7028f3643d" providerId="LiveId" clId="{54676AA8-E1BE-494D-A2CF-282DC8D791D1}" dt="2024-09-13T08:18:45.267" v="1802" actId="478"/>
          <ac:spMkLst>
            <pc:docMk/>
            <pc:sldMk cId="1314019986" sldId="595"/>
            <ac:spMk id="37" creationId="{70DDC07C-8972-95EE-20DF-99AE6CEF0830}"/>
          </ac:spMkLst>
        </pc:spChg>
      </pc:sldChg>
      <pc:sldChg chg="addSp modSp add mod modTransition">
        <pc:chgData name="Jesús Galán" userId="a1d5ec7028f3643d" providerId="LiveId" clId="{54676AA8-E1BE-494D-A2CF-282DC8D791D1}" dt="2024-09-13T08:44:06.920" v="1837"/>
        <pc:sldMkLst>
          <pc:docMk/>
          <pc:sldMk cId="3747073890" sldId="596"/>
        </pc:sldMkLst>
        <pc:spChg chg="add mod">
          <ac:chgData name="Jesús Galán" userId="a1d5ec7028f3643d" providerId="LiveId" clId="{54676AA8-E1BE-494D-A2CF-282DC8D791D1}" dt="2024-09-13T08:43:42.934" v="1836" actId="20577"/>
          <ac:spMkLst>
            <pc:docMk/>
            <pc:sldMk cId="3747073890" sldId="596"/>
            <ac:spMk id="11" creationId="{1D0D3C50-37F9-C0BB-967E-7B7036BE6FA2}"/>
          </ac:spMkLst>
        </pc:spChg>
      </pc:sldChg>
      <pc:sldChg chg="addSp modSp add del mod">
        <pc:chgData name="Jesús Galán" userId="a1d5ec7028f3643d" providerId="LiveId" clId="{54676AA8-E1BE-494D-A2CF-282DC8D791D1}" dt="2024-09-13T11:22:15.923" v="2450" actId="47"/>
        <pc:sldMkLst>
          <pc:docMk/>
          <pc:sldMk cId="371399937" sldId="597"/>
        </pc:sldMkLst>
        <pc:spChg chg="add mod">
          <ac:chgData name="Jesús Galán" userId="a1d5ec7028f3643d" providerId="LiveId" clId="{54676AA8-E1BE-494D-A2CF-282DC8D791D1}" dt="2024-09-13T08:48:40.044" v="1913" actId="20577"/>
          <ac:spMkLst>
            <pc:docMk/>
            <pc:sldMk cId="371399937" sldId="597"/>
            <ac:spMk id="2" creationId="{6A81B34F-124C-BEC0-D43E-E9BB24A0F46B}"/>
          </ac:spMkLst>
        </pc:spChg>
      </pc:sldChg>
      <pc:sldChg chg="add del">
        <pc:chgData name="Jesús Galán" userId="a1d5ec7028f3643d" providerId="LiveId" clId="{54676AA8-E1BE-494D-A2CF-282DC8D791D1}" dt="2024-09-13T11:22:15.923" v="2450" actId="47"/>
        <pc:sldMkLst>
          <pc:docMk/>
          <pc:sldMk cId="1273461446" sldId="598"/>
        </pc:sldMkLst>
      </pc:sldChg>
      <pc:sldChg chg="modSp add del mod">
        <pc:chgData name="Jesús Galán" userId="a1d5ec7028f3643d" providerId="LiveId" clId="{54676AA8-E1BE-494D-A2CF-282DC8D791D1}" dt="2024-09-13T08:47:42.029" v="1875" actId="47"/>
        <pc:sldMkLst>
          <pc:docMk/>
          <pc:sldMk cId="3257467879" sldId="598"/>
        </pc:sldMkLst>
        <pc:spChg chg="mod">
          <ac:chgData name="Jesús Galán" userId="a1d5ec7028f3643d" providerId="LiveId" clId="{54676AA8-E1BE-494D-A2CF-282DC8D791D1}" dt="2024-09-13T08:47:19.388" v="1872" actId="20577"/>
          <ac:spMkLst>
            <pc:docMk/>
            <pc:sldMk cId="3257467879" sldId="598"/>
            <ac:spMk id="2" creationId="{6A81B34F-124C-BEC0-D43E-E9BB24A0F46B}"/>
          </ac:spMkLst>
        </pc:spChg>
      </pc:sldChg>
      <pc:sldChg chg="delSp add del mod">
        <pc:chgData name="Jesús Galán" userId="a1d5ec7028f3643d" providerId="LiveId" clId="{54676AA8-E1BE-494D-A2CF-282DC8D791D1}" dt="2024-09-13T08:47:42.029" v="1875" actId="47"/>
        <pc:sldMkLst>
          <pc:docMk/>
          <pc:sldMk cId="745861745" sldId="599"/>
        </pc:sldMkLst>
        <pc:spChg chg="del">
          <ac:chgData name="Jesús Galán" userId="a1d5ec7028f3643d" providerId="LiveId" clId="{54676AA8-E1BE-494D-A2CF-282DC8D791D1}" dt="2024-09-13T08:47:36.089" v="1874" actId="478"/>
          <ac:spMkLst>
            <pc:docMk/>
            <pc:sldMk cId="745861745" sldId="599"/>
            <ac:spMk id="2" creationId="{6A81B34F-124C-BEC0-D43E-E9BB24A0F46B}"/>
          </ac:spMkLst>
        </pc:spChg>
      </pc:sldChg>
      <pc:sldChg chg="modSp add del mod">
        <pc:chgData name="Jesús Galán" userId="a1d5ec7028f3643d" providerId="LiveId" clId="{54676AA8-E1BE-494D-A2CF-282DC8D791D1}" dt="2024-09-13T11:22:15.923" v="2450" actId="47"/>
        <pc:sldMkLst>
          <pc:docMk/>
          <pc:sldMk cId="2902830170" sldId="599"/>
        </pc:sldMkLst>
        <pc:spChg chg="mod">
          <ac:chgData name="Jesús Galán" userId="a1d5ec7028f3643d" providerId="LiveId" clId="{54676AA8-E1BE-494D-A2CF-282DC8D791D1}" dt="2024-09-13T08:48:32.509" v="1910" actId="20577"/>
          <ac:spMkLst>
            <pc:docMk/>
            <pc:sldMk cId="2902830170" sldId="599"/>
            <ac:spMk id="2" creationId="{6A81B34F-124C-BEC0-D43E-E9BB24A0F46B}"/>
          </ac:spMkLst>
        </pc:spChg>
      </pc:sldChg>
      <pc:sldChg chg="addSp delSp modSp add mod">
        <pc:chgData name="Jesús Galán" userId="a1d5ec7028f3643d" providerId="LiveId" clId="{54676AA8-E1BE-494D-A2CF-282DC8D791D1}" dt="2024-09-13T17:59:50.545" v="2948"/>
        <pc:sldMkLst>
          <pc:docMk/>
          <pc:sldMk cId="508745651" sldId="600"/>
        </pc:sldMkLst>
        <pc:spChg chg="mod">
          <ac:chgData name="Jesús Galán" userId="a1d5ec7028f3643d" providerId="LiveId" clId="{54676AA8-E1BE-494D-A2CF-282DC8D791D1}" dt="2024-09-13T17:59:50.545" v="2948"/>
          <ac:spMkLst>
            <pc:docMk/>
            <pc:sldMk cId="508745651" sldId="600"/>
            <ac:spMk id="7" creationId="{EA18BA7B-0F52-3643-D878-0DFCC832D23B}"/>
          </ac:spMkLst>
        </pc:spChg>
        <pc:spChg chg="mod">
          <ac:chgData name="Jesús Galán" userId="a1d5ec7028f3643d" providerId="LiveId" clId="{54676AA8-E1BE-494D-A2CF-282DC8D791D1}" dt="2024-09-13T09:43:31.189" v="1955" actId="1076"/>
          <ac:spMkLst>
            <pc:docMk/>
            <pc:sldMk cId="508745651" sldId="600"/>
            <ac:spMk id="17" creationId="{D69BBD2E-5842-568F-557E-45FD28BBDF29}"/>
          </ac:spMkLst>
        </pc:spChg>
        <pc:spChg chg="mod">
          <ac:chgData name="Jesús Galán" userId="a1d5ec7028f3643d" providerId="LiveId" clId="{54676AA8-E1BE-494D-A2CF-282DC8D791D1}" dt="2024-09-13T09:43:31.189" v="1955" actId="1076"/>
          <ac:spMkLst>
            <pc:docMk/>
            <pc:sldMk cId="508745651" sldId="600"/>
            <ac:spMk id="18" creationId="{A140C9C1-330B-214B-2181-472D475AAEEC}"/>
          </ac:spMkLst>
        </pc:spChg>
        <pc:picChg chg="add del mod ord">
          <ac:chgData name="Jesús Galán" userId="a1d5ec7028f3643d" providerId="LiveId" clId="{54676AA8-E1BE-494D-A2CF-282DC8D791D1}" dt="2024-09-13T09:45:57.320" v="1966" actId="478"/>
          <ac:picMkLst>
            <pc:docMk/>
            <pc:sldMk cId="508745651" sldId="600"/>
            <ac:picMk id="6" creationId="{A725276A-8BE7-4F72-5BA7-D5E0230C4AE3}"/>
          </ac:picMkLst>
        </pc:picChg>
        <pc:picChg chg="add del mod">
          <ac:chgData name="Jesús Galán" userId="a1d5ec7028f3643d" providerId="LiveId" clId="{54676AA8-E1BE-494D-A2CF-282DC8D791D1}" dt="2024-09-13T09:45:57.320" v="1966" actId="478"/>
          <ac:picMkLst>
            <pc:docMk/>
            <pc:sldMk cId="508745651" sldId="600"/>
            <ac:picMk id="14" creationId="{3421174D-4471-A15A-707A-DB30A41713E8}"/>
          </ac:picMkLst>
        </pc:picChg>
        <pc:picChg chg="add del mod">
          <ac:chgData name="Jesús Galán" userId="a1d5ec7028f3643d" providerId="LiveId" clId="{54676AA8-E1BE-494D-A2CF-282DC8D791D1}" dt="2024-09-13T09:45:57.320" v="1966" actId="478"/>
          <ac:picMkLst>
            <pc:docMk/>
            <pc:sldMk cId="508745651" sldId="600"/>
            <ac:picMk id="15" creationId="{74993241-F252-A5C1-E7F3-D7CE08C09B2F}"/>
          </ac:picMkLst>
        </pc:picChg>
      </pc:sldChg>
      <pc:sldChg chg="add del">
        <pc:chgData name="Jesús Galán" userId="a1d5ec7028f3643d" providerId="LiveId" clId="{54676AA8-E1BE-494D-A2CF-282DC8D791D1}" dt="2024-09-13T09:41:53.893" v="1946" actId="47"/>
        <pc:sldMkLst>
          <pc:docMk/>
          <pc:sldMk cId="3414468859" sldId="600"/>
        </pc:sldMkLst>
      </pc:sldChg>
      <pc:sldChg chg="modSp add mod modTransition">
        <pc:chgData name="Jesús Galán" userId="a1d5ec7028f3643d" providerId="LiveId" clId="{54676AA8-E1BE-494D-A2CF-282DC8D791D1}" dt="2024-09-13T17:59:53.354" v="2949"/>
        <pc:sldMkLst>
          <pc:docMk/>
          <pc:sldMk cId="2962022328" sldId="601"/>
        </pc:sldMkLst>
        <pc:spChg chg="mod">
          <ac:chgData name="Jesús Galán" userId="a1d5ec7028f3643d" providerId="LiveId" clId="{54676AA8-E1BE-494D-A2CF-282DC8D791D1}" dt="2024-09-13T17:59:53.354" v="2949"/>
          <ac:spMkLst>
            <pc:docMk/>
            <pc:sldMk cId="2962022328" sldId="601"/>
            <ac:spMk id="7" creationId="{EA18BA7B-0F52-3643-D878-0DFCC832D23B}"/>
          </ac:spMkLst>
        </pc:spChg>
        <pc:picChg chg="mod">
          <ac:chgData name="Jesús Galán" userId="a1d5ec7028f3643d" providerId="LiveId" clId="{54676AA8-E1BE-494D-A2CF-282DC8D791D1}" dt="2024-09-13T09:49:57.194" v="1994" actId="14861"/>
          <ac:picMkLst>
            <pc:docMk/>
            <pc:sldMk cId="2962022328" sldId="601"/>
            <ac:picMk id="14" creationId="{3421174D-4471-A15A-707A-DB30A41713E8}"/>
          </ac:picMkLst>
        </pc:picChg>
        <pc:picChg chg="mod">
          <ac:chgData name="Jesús Galán" userId="a1d5ec7028f3643d" providerId="LiveId" clId="{54676AA8-E1BE-494D-A2CF-282DC8D791D1}" dt="2024-09-13T09:49:57.194" v="1994" actId="14861"/>
          <ac:picMkLst>
            <pc:docMk/>
            <pc:sldMk cId="2962022328" sldId="601"/>
            <ac:picMk id="15" creationId="{74993241-F252-A5C1-E7F3-D7CE08C09B2F}"/>
          </ac:picMkLst>
        </pc:picChg>
      </pc:sldChg>
      <pc:sldChg chg="add del replId">
        <pc:chgData name="Jesús Galán" userId="a1d5ec7028f3643d" providerId="LiveId" clId="{54676AA8-E1BE-494D-A2CF-282DC8D791D1}" dt="2024-09-13T09:41:53.893" v="1946" actId="47"/>
        <pc:sldMkLst>
          <pc:docMk/>
          <pc:sldMk cId="4162716728" sldId="601"/>
        </pc:sldMkLst>
      </pc:sldChg>
      <pc:sldChg chg="add del replId">
        <pc:chgData name="Jesús Galán" userId="a1d5ec7028f3643d" providerId="LiveId" clId="{54676AA8-E1BE-494D-A2CF-282DC8D791D1}" dt="2024-09-13T09:41:53.893" v="1946" actId="47"/>
        <pc:sldMkLst>
          <pc:docMk/>
          <pc:sldMk cId="30766050" sldId="602"/>
        </pc:sldMkLst>
      </pc:sldChg>
      <pc:sldChg chg="addSp delSp modSp add mod">
        <pc:chgData name="Jesús Galán" userId="a1d5ec7028f3643d" providerId="LiveId" clId="{54676AA8-E1BE-494D-A2CF-282DC8D791D1}" dt="2024-09-13T18:00:05.347" v="2953"/>
        <pc:sldMkLst>
          <pc:docMk/>
          <pc:sldMk cId="1666414729" sldId="602"/>
        </pc:sldMkLst>
        <pc:spChg chg="del">
          <ac:chgData name="Jesús Galán" userId="a1d5ec7028f3643d" providerId="LiveId" clId="{54676AA8-E1BE-494D-A2CF-282DC8D791D1}" dt="2024-09-13T15:34:05.047" v="2808" actId="478"/>
          <ac:spMkLst>
            <pc:docMk/>
            <pc:sldMk cId="1666414729" sldId="602"/>
            <ac:spMk id="4" creationId="{66B8E5DA-D6B4-4C51-A79D-DDB57E56D75E}"/>
          </ac:spMkLst>
        </pc:spChg>
        <pc:spChg chg="mod">
          <ac:chgData name="Jesús Galán" userId="a1d5ec7028f3643d" providerId="LiveId" clId="{54676AA8-E1BE-494D-A2CF-282DC8D791D1}" dt="2024-09-13T15:33:23.732" v="2805" actId="166"/>
          <ac:spMkLst>
            <pc:docMk/>
            <pc:sldMk cId="1666414729" sldId="602"/>
            <ac:spMk id="5" creationId="{B993A4E6-87F0-CCE8-A0B4-8ED359867060}"/>
          </ac:spMkLst>
        </pc:spChg>
        <pc:spChg chg="mod">
          <ac:chgData name="Jesús Galán" userId="a1d5ec7028f3643d" providerId="LiveId" clId="{54676AA8-E1BE-494D-A2CF-282DC8D791D1}" dt="2024-09-13T18:00:05.347" v="2953"/>
          <ac:spMkLst>
            <pc:docMk/>
            <pc:sldMk cId="1666414729" sldId="602"/>
            <ac:spMk id="7" creationId="{EA18BA7B-0F52-3643-D878-0DFCC832D23B}"/>
          </ac:spMkLst>
        </pc:spChg>
        <pc:spChg chg="mod">
          <ac:chgData name="Jesús Galán" userId="a1d5ec7028f3643d" providerId="LiveId" clId="{54676AA8-E1BE-494D-A2CF-282DC8D791D1}" dt="2024-09-13T15:33:23.732" v="2805" actId="166"/>
          <ac:spMkLst>
            <pc:docMk/>
            <pc:sldMk cId="1666414729" sldId="602"/>
            <ac:spMk id="11" creationId="{DEC9DCCD-2C87-7B1C-09B1-76DBF641D21B}"/>
          </ac:spMkLst>
        </pc:spChg>
        <pc:spChg chg="mod">
          <ac:chgData name="Jesús Galán" userId="a1d5ec7028f3643d" providerId="LiveId" clId="{54676AA8-E1BE-494D-A2CF-282DC8D791D1}" dt="2024-09-13T15:33:23.732" v="2805" actId="166"/>
          <ac:spMkLst>
            <pc:docMk/>
            <pc:sldMk cId="1666414729" sldId="602"/>
            <ac:spMk id="12" creationId="{427A5E18-5F2C-E04F-FC00-4FAAFDF4514B}"/>
          </ac:spMkLst>
        </pc:spChg>
        <pc:spChg chg="mod">
          <ac:chgData name="Jesús Galán" userId="a1d5ec7028f3643d" providerId="LiveId" clId="{54676AA8-E1BE-494D-A2CF-282DC8D791D1}" dt="2024-09-13T15:33:23.732" v="2805" actId="166"/>
          <ac:spMkLst>
            <pc:docMk/>
            <pc:sldMk cId="1666414729" sldId="602"/>
            <ac:spMk id="13" creationId="{69D412AC-6671-4869-AD42-B025AA44E0FE}"/>
          </ac:spMkLst>
        </pc:spChg>
        <pc:spChg chg="mod">
          <ac:chgData name="Jesús Galán" userId="a1d5ec7028f3643d" providerId="LiveId" clId="{54676AA8-E1BE-494D-A2CF-282DC8D791D1}" dt="2024-09-13T15:33:23.732" v="2805" actId="166"/>
          <ac:spMkLst>
            <pc:docMk/>
            <pc:sldMk cId="1666414729" sldId="602"/>
            <ac:spMk id="15" creationId="{E5E34F9E-2CBA-7B4D-6046-91BED2C475D1}"/>
          </ac:spMkLst>
        </pc:spChg>
        <pc:spChg chg="mod">
          <ac:chgData name="Jesús Galán" userId="a1d5ec7028f3643d" providerId="LiveId" clId="{54676AA8-E1BE-494D-A2CF-282DC8D791D1}" dt="2024-09-13T15:33:23.732" v="2805" actId="166"/>
          <ac:spMkLst>
            <pc:docMk/>
            <pc:sldMk cId="1666414729" sldId="602"/>
            <ac:spMk id="17" creationId="{2CBB0261-8056-29E2-7490-0190A0EA1532}"/>
          </ac:spMkLst>
        </pc:spChg>
        <pc:spChg chg="add mod">
          <ac:chgData name="Jesús Galán" userId="a1d5ec7028f3643d" providerId="LiveId" clId="{54676AA8-E1BE-494D-A2CF-282DC8D791D1}" dt="2024-09-13T15:33:23.732" v="2805" actId="166"/>
          <ac:spMkLst>
            <pc:docMk/>
            <pc:sldMk cId="1666414729" sldId="602"/>
            <ac:spMk id="21" creationId="{EE93597A-B3CA-6CF4-C8CC-D3D03F140856}"/>
          </ac:spMkLst>
        </pc:spChg>
        <pc:spChg chg="add mod">
          <ac:chgData name="Jesús Galán" userId="a1d5ec7028f3643d" providerId="LiveId" clId="{54676AA8-E1BE-494D-A2CF-282DC8D791D1}" dt="2024-09-13T15:33:23.732" v="2805" actId="166"/>
          <ac:spMkLst>
            <pc:docMk/>
            <pc:sldMk cId="1666414729" sldId="602"/>
            <ac:spMk id="24" creationId="{1DA275EE-EA72-6BDD-7E1B-4E80D7209127}"/>
          </ac:spMkLst>
        </pc:spChg>
        <pc:spChg chg="add del mod">
          <ac:chgData name="Jesús Galán" userId="a1d5ec7028f3643d" providerId="LiveId" clId="{54676AA8-E1BE-494D-A2CF-282DC8D791D1}" dt="2024-09-13T15:34:09.949" v="2809" actId="478"/>
          <ac:spMkLst>
            <pc:docMk/>
            <pc:sldMk cId="1666414729" sldId="602"/>
            <ac:spMk id="26" creationId="{FA3651B1-1E17-0962-A1DC-3149708F840E}"/>
          </ac:spMkLst>
        </pc:spChg>
        <pc:spChg chg="add mod ord">
          <ac:chgData name="Jesús Galán" userId="a1d5ec7028f3643d" providerId="LiveId" clId="{54676AA8-E1BE-494D-A2CF-282DC8D791D1}" dt="2024-09-13T15:34:16.892" v="2811" actId="167"/>
          <ac:spMkLst>
            <pc:docMk/>
            <pc:sldMk cId="1666414729" sldId="602"/>
            <ac:spMk id="27" creationId="{1BDDE0ED-ECF3-CB32-CD41-09AAB804FA0B}"/>
          </ac:spMkLst>
        </pc:spChg>
        <pc:spChg chg="add mod ord">
          <ac:chgData name="Jesús Galán" userId="a1d5ec7028f3643d" providerId="LiveId" clId="{54676AA8-E1BE-494D-A2CF-282DC8D791D1}" dt="2024-09-13T15:34:16.892" v="2811" actId="167"/>
          <ac:spMkLst>
            <pc:docMk/>
            <pc:sldMk cId="1666414729" sldId="602"/>
            <ac:spMk id="28" creationId="{03C589FE-6EBD-4F9A-ABA7-4662C27A89A6}"/>
          </ac:spMkLst>
        </pc:spChg>
        <pc:grpChg chg="mod">
          <ac:chgData name="Jesús Galán" userId="a1d5ec7028f3643d" providerId="LiveId" clId="{54676AA8-E1BE-494D-A2CF-282DC8D791D1}" dt="2024-09-13T15:33:23.732" v="2805" actId="166"/>
          <ac:grpSpMkLst>
            <pc:docMk/>
            <pc:sldMk cId="1666414729" sldId="602"/>
            <ac:grpSpMk id="3" creationId="{06BDBEA0-EB72-950E-B070-AE4273C2D9AB}"/>
          </ac:grpSpMkLst>
        </pc:grpChg>
        <pc:picChg chg="mod">
          <ac:chgData name="Jesús Galán" userId="a1d5ec7028f3643d" providerId="LiveId" clId="{54676AA8-E1BE-494D-A2CF-282DC8D791D1}" dt="2024-09-13T15:33:57.284" v="2807" actId="1076"/>
          <ac:picMkLst>
            <pc:docMk/>
            <pc:sldMk cId="1666414729" sldId="602"/>
            <ac:picMk id="14" creationId="{D37D2D8D-1979-90EC-CFA4-62AB821F6160}"/>
          </ac:picMkLst>
        </pc:picChg>
        <pc:picChg chg="mod">
          <ac:chgData name="Jesús Galán" userId="a1d5ec7028f3643d" providerId="LiveId" clId="{54676AA8-E1BE-494D-A2CF-282DC8D791D1}" dt="2024-09-13T15:33:23.732" v="2805" actId="166"/>
          <ac:picMkLst>
            <pc:docMk/>
            <pc:sldMk cId="1666414729" sldId="602"/>
            <ac:picMk id="18" creationId="{078C1612-C8B5-495F-94CD-E4158891D004}"/>
          </ac:picMkLst>
        </pc:picChg>
        <pc:picChg chg="mod">
          <ac:chgData name="Jesús Galán" userId="a1d5ec7028f3643d" providerId="LiveId" clId="{54676AA8-E1BE-494D-A2CF-282DC8D791D1}" dt="2024-09-13T15:33:23.732" v="2805" actId="166"/>
          <ac:picMkLst>
            <pc:docMk/>
            <pc:sldMk cId="1666414729" sldId="602"/>
            <ac:picMk id="19" creationId="{782D9A82-11C9-4038-C21C-2B0AAC683A86}"/>
          </ac:picMkLst>
        </pc:picChg>
        <pc:cxnChg chg="add mod">
          <ac:chgData name="Jesús Galán" userId="a1d5ec7028f3643d" providerId="LiveId" clId="{54676AA8-E1BE-494D-A2CF-282DC8D791D1}" dt="2024-09-13T15:33:23.732" v="2805" actId="166"/>
          <ac:cxnSpMkLst>
            <pc:docMk/>
            <pc:sldMk cId="1666414729" sldId="602"/>
            <ac:cxnSpMk id="10" creationId="{2A6FC662-1FD8-F0BB-B204-6BEDD5B694DF}"/>
          </ac:cxnSpMkLst>
        </pc:cxnChg>
        <pc:cxnChg chg="add mod">
          <ac:chgData name="Jesús Galán" userId="a1d5ec7028f3643d" providerId="LiveId" clId="{54676AA8-E1BE-494D-A2CF-282DC8D791D1}" dt="2024-09-13T15:33:23.732" v="2805" actId="166"/>
          <ac:cxnSpMkLst>
            <pc:docMk/>
            <pc:sldMk cId="1666414729" sldId="602"/>
            <ac:cxnSpMk id="16" creationId="{12F4388B-879F-2202-1871-2EC86D754161}"/>
          </ac:cxnSpMkLst>
        </pc:cxnChg>
        <pc:cxnChg chg="add mod">
          <ac:chgData name="Jesús Galán" userId="a1d5ec7028f3643d" providerId="LiveId" clId="{54676AA8-E1BE-494D-A2CF-282DC8D791D1}" dt="2024-09-13T15:33:23.732" v="2805" actId="166"/>
          <ac:cxnSpMkLst>
            <pc:docMk/>
            <pc:sldMk cId="1666414729" sldId="602"/>
            <ac:cxnSpMk id="20" creationId="{85807ED7-EA9A-904E-7419-069C178C38C7}"/>
          </ac:cxnSpMkLst>
        </pc:cxnChg>
      </pc:sldChg>
      <pc:sldChg chg="addSp modSp add mod">
        <pc:chgData name="Jesús Galán" userId="a1d5ec7028f3643d" providerId="LiveId" clId="{54676AA8-E1BE-494D-A2CF-282DC8D791D1}" dt="2024-09-13T18:00:01.905" v="2952"/>
        <pc:sldMkLst>
          <pc:docMk/>
          <pc:sldMk cId="3552698852" sldId="603"/>
        </pc:sldMkLst>
        <pc:spChg chg="mod">
          <ac:chgData name="Jesús Galán" userId="a1d5ec7028f3643d" providerId="LiveId" clId="{54676AA8-E1BE-494D-A2CF-282DC8D791D1}" dt="2024-09-13T18:00:01.905" v="2952"/>
          <ac:spMkLst>
            <pc:docMk/>
            <pc:sldMk cId="3552698852" sldId="603"/>
            <ac:spMk id="7" creationId="{EA18BA7B-0F52-3643-D878-0DFCC832D23B}"/>
          </ac:spMkLst>
        </pc:spChg>
        <pc:spChg chg="add mod">
          <ac:chgData name="Jesús Galán" userId="a1d5ec7028f3643d" providerId="LiveId" clId="{54676AA8-E1BE-494D-A2CF-282DC8D791D1}" dt="2024-09-13T10:30:37.584" v="2172" actId="14100"/>
          <ac:spMkLst>
            <pc:docMk/>
            <pc:sldMk cId="3552698852" sldId="603"/>
            <ac:spMk id="10" creationId="{D5E22E5E-84ED-E425-3A14-7B6A9AB44B75}"/>
          </ac:spMkLst>
        </pc:spChg>
        <pc:spChg chg="mod">
          <ac:chgData name="Jesús Galán" userId="a1d5ec7028f3643d" providerId="LiveId" clId="{54676AA8-E1BE-494D-A2CF-282DC8D791D1}" dt="2024-09-13T10:28:47.559" v="2158" actId="1076"/>
          <ac:spMkLst>
            <pc:docMk/>
            <pc:sldMk cId="3552698852" sldId="603"/>
            <ac:spMk id="12" creationId="{427A5E18-5F2C-E04F-FC00-4FAAFDF4514B}"/>
          </ac:spMkLst>
        </pc:spChg>
        <pc:spChg chg="add mod">
          <ac:chgData name="Jesús Galán" userId="a1d5ec7028f3643d" providerId="LiveId" clId="{54676AA8-E1BE-494D-A2CF-282DC8D791D1}" dt="2024-09-13T10:31:31.146" v="2182" actId="14861"/>
          <ac:spMkLst>
            <pc:docMk/>
            <pc:sldMk cId="3552698852" sldId="603"/>
            <ac:spMk id="16" creationId="{B77FBF52-08F8-3DC5-4B67-B03434B9F671}"/>
          </ac:spMkLst>
        </pc:spChg>
      </pc:sldChg>
      <pc:sldChg chg="add del replId">
        <pc:chgData name="Jesús Galán" userId="a1d5ec7028f3643d" providerId="LiveId" clId="{54676AA8-E1BE-494D-A2CF-282DC8D791D1}" dt="2024-09-13T09:41:53.893" v="1946" actId="47"/>
        <pc:sldMkLst>
          <pc:docMk/>
          <pc:sldMk cId="4229410532" sldId="603"/>
        </pc:sldMkLst>
      </pc:sldChg>
      <pc:sldChg chg="add del replId">
        <pc:chgData name="Jesús Galán" userId="a1d5ec7028f3643d" providerId="LiveId" clId="{54676AA8-E1BE-494D-A2CF-282DC8D791D1}" dt="2024-09-13T09:41:53.893" v="1946" actId="47"/>
        <pc:sldMkLst>
          <pc:docMk/>
          <pc:sldMk cId="526276187" sldId="604"/>
        </pc:sldMkLst>
      </pc:sldChg>
      <pc:sldChg chg="modSp add mod">
        <pc:chgData name="Jesús Galán" userId="a1d5ec7028f3643d" providerId="LiveId" clId="{54676AA8-E1BE-494D-A2CF-282DC8D791D1}" dt="2024-09-13T17:59:59.479" v="2951"/>
        <pc:sldMkLst>
          <pc:docMk/>
          <pc:sldMk cId="887874172" sldId="604"/>
        </pc:sldMkLst>
        <pc:spChg chg="mod">
          <ac:chgData name="Jesús Galán" userId="a1d5ec7028f3643d" providerId="LiveId" clId="{54676AA8-E1BE-494D-A2CF-282DC8D791D1}" dt="2024-09-13T17:59:59.479" v="2951"/>
          <ac:spMkLst>
            <pc:docMk/>
            <pc:sldMk cId="887874172" sldId="604"/>
            <ac:spMk id="7" creationId="{EA18BA7B-0F52-3643-D878-0DFCC832D23B}"/>
          </ac:spMkLst>
        </pc:spChg>
      </pc:sldChg>
      <pc:sldChg chg="add del replId">
        <pc:chgData name="Jesús Galán" userId="a1d5ec7028f3643d" providerId="LiveId" clId="{54676AA8-E1BE-494D-A2CF-282DC8D791D1}" dt="2024-09-13T09:41:53.893" v="1946" actId="47"/>
        <pc:sldMkLst>
          <pc:docMk/>
          <pc:sldMk cId="876196439" sldId="605"/>
        </pc:sldMkLst>
      </pc:sldChg>
      <pc:sldChg chg="addSp delSp modSp add del mod">
        <pc:chgData name="Jesús Galán" userId="a1d5ec7028f3643d" providerId="LiveId" clId="{54676AA8-E1BE-494D-A2CF-282DC8D791D1}" dt="2024-09-13T12:00:47.866" v="2541" actId="47"/>
        <pc:sldMkLst>
          <pc:docMk/>
          <pc:sldMk cId="3987390634" sldId="605"/>
        </pc:sldMkLst>
        <pc:spChg chg="mod">
          <ac:chgData name="Jesús Galán" userId="a1d5ec7028f3643d" providerId="LiveId" clId="{54676AA8-E1BE-494D-A2CF-282DC8D791D1}" dt="2024-09-13T11:57:15.002" v="2513" actId="164"/>
          <ac:spMkLst>
            <pc:docMk/>
            <pc:sldMk cId="3987390634" sldId="605"/>
            <ac:spMk id="2" creationId="{8EC06D83-A5B7-1C77-DF42-A96AFB11BCDB}"/>
          </ac:spMkLst>
        </pc:spChg>
        <pc:spChg chg="del">
          <ac:chgData name="Jesús Galán" userId="a1d5ec7028f3643d" providerId="LiveId" clId="{54676AA8-E1BE-494D-A2CF-282DC8D791D1}" dt="2024-09-13T10:40:25.314" v="2238" actId="478"/>
          <ac:spMkLst>
            <pc:docMk/>
            <pc:sldMk cId="3987390634" sldId="605"/>
            <ac:spMk id="4" creationId="{56A17E8E-D631-522D-0C51-4AEFA8491BDD}"/>
          </ac:spMkLst>
        </pc:spChg>
        <pc:spChg chg="del">
          <ac:chgData name="Jesús Galán" userId="a1d5ec7028f3643d" providerId="LiveId" clId="{54676AA8-E1BE-494D-A2CF-282DC8D791D1}" dt="2024-09-13T10:40:25.314" v="2238" actId="478"/>
          <ac:spMkLst>
            <pc:docMk/>
            <pc:sldMk cId="3987390634" sldId="605"/>
            <ac:spMk id="6" creationId="{57AE542C-3D91-EE18-12AF-621CE3EB7F24}"/>
          </ac:spMkLst>
        </pc:spChg>
        <pc:spChg chg="add del mod">
          <ac:chgData name="Jesús Galán" userId="a1d5ec7028f3643d" providerId="LiveId" clId="{54676AA8-E1BE-494D-A2CF-282DC8D791D1}" dt="2024-09-13T10:40:27.505" v="2239" actId="478"/>
          <ac:spMkLst>
            <pc:docMk/>
            <pc:sldMk cId="3987390634" sldId="605"/>
            <ac:spMk id="7" creationId="{A2FDC06E-EECF-639B-A917-7511E145C687}"/>
          </ac:spMkLst>
        </pc:spChg>
        <pc:spChg chg="del">
          <ac:chgData name="Jesús Galán" userId="a1d5ec7028f3643d" providerId="LiveId" clId="{54676AA8-E1BE-494D-A2CF-282DC8D791D1}" dt="2024-09-13T10:40:31.146" v="2240" actId="478"/>
          <ac:spMkLst>
            <pc:docMk/>
            <pc:sldMk cId="3987390634" sldId="605"/>
            <ac:spMk id="9" creationId="{E707C500-569A-4C63-331D-2F97DFEB1766}"/>
          </ac:spMkLst>
        </pc:spChg>
        <pc:spChg chg="add mod">
          <ac:chgData name="Jesús Galán" userId="a1d5ec7028f3643d" providerId="LiveId" clId="{54676AA8-E1BE-494D-A2CF-282DC8D791D1}" dt="2024-09-13T10:42:08.913" v="2254" actId="1076"/>
          <ac:spMkLst>
            <pc:docMk/>
            <pc:sldMk cId="3987390634" sldId="605"/>
            <ac:spMk id="10" creationId="{FEACF44F-048B-E5B0-139A-32BFB4B85392}"/>
          </ac:spMkLst>
        </pc:spChg>
        <pc:spChg chg="add mod">
          <ac:chgData name="Jesús Galán" userId="a1d5ec7028f3643d" providerId="LiveId" clId="{54676AA8-E1BE-494D-A2CF-282DC8D791D1}" dt="2024-09-13T10:40:58.829" v="2243" actId="164"/>
          <ac:spMkLst>
            <pc:docMk/>
            <pc:sldMk cId="3987390634" sldId="605"/>
            <ac:spMk id="14" creationId="{58C867DB-88D0-99B4-1E64-24BF1E445592}"/>
          </ac:spMkLst>
        </pc:spChg>
        <pc:spChg chg="mod">
          <ac:chgData name="Jesús Galán" userId="a1d5ec7028f3643d" providerId="LiveId" clId="{54676AA8-E1BE-494D-A2CF-282DC8D791D1}" dt="2024-09-13T11:57:15.002" v="2513" actId="164"/>
          <ac:spMkLst>
            <pc:docMk/>
            <pc:sldMk cId="3987390634" sldId="605"/>
            <ac:spMk id="17" creationId="{2E2FA355-63AD-645A-7CAD-0DFCC6222529}"/>
          </ac:spMkLst>
        </pc:spChg>
        <pc:spChg chg="del">
          <ac:chgData name="Jesús Galán" userId="a1d5ec7028f3643d" providerId="LiveId" clId="{54676AA8-E1BE-494D-A2CF-282DC8D791D1}" dt="2024-09-13T10:40:31.146" v="2240" actId="478"/>
          <ac:spMkLst>
            <pc:docMk/>
            <pc:sldMk cId="3987390634" sldId="605"/>
            <ac:spMk id="18" creationId="{5B0E64A2-8B43-FAA6-38FB-4B9F50B5F262}"/>
          </ac:spMkLst>
        </pc:spChg>
        <pc:spChg chg="del">
          <ac:chgData name="Jesús Galán" userId="a1d5ec7028f3643d" providerId="LiveId" clId="{54676AA8-E1BE-494D-A2CF-282DC8D791D1}" dt="2024-09-13T10:40:25.314" v="2238" actId="478"/>
          <ac:spMkLst>
            <pc:docMk/>
            <pc:sldMk cId="3987390634" sldId="605"/>
            <ac:spMk id="19" creationId="{E739302F-6EDD-933C-B7BD-5CA0350B6035}"/>
          </ac:spMkLst>
        </pc:spChg>
        <pc:spChg chg="add mod">
          <ac:chgData name="Jesús Galán" userId="a1d5ec7028f3643d" providerId="LiveId" clId="{54676AA8-E1BE-494D-A2CF-282DC8D791D1}" dt="2024-09-13T10:41:18.386" v="2246" actId="164"/>
          <ac:spMkLst>
            <pc:docMk/>
            <pc:sldMk cId="3987390634" sldId="605"/>
            <ac:spMk id="20" creationId="{A51F7B74-1BF6-B50C-99AD-49F868A0293E}"/>
          </ac:spMkLst>
        </pc:spChg>
        <pc:spChg chg="add mod">
          <ac:chgData name="Jesús Galán" userId="a1d5ec7028f3643d" providerId="LiveId" clId="{54676AA8-E1BE-494D-A2CF-282DC8D791D1}" dt="2024-09-13T10:41:18.386" v="2246" actId="164"/>
          <ac:spMkLst>
            <pc:docMk/>
            <pc:sldMk cId="3987390634" sldId="605"/>
            <ac:spMk id="21" creationId="{A1C20C1A-1953-498A-97DC-DF218DF1095F}"/>
          </ac:spMkLst>
        </pc:spChg>
        <pc:spChg chg="add mod">
          <ac:chgData name="Jesús Galán" userId="a1d5ec7028f3643d" providerId="LiveId" clId="{54676AA8-E1BE-494D-A2CF-282DC8D791D1}" dt="2024-09-13T10:41:18.386" v="2246" actId="164"/>
          <ac:spMkLst>
            <pc:docMk/>
            <pc:sldMk cId="3987390634" sldId="605"/>
            <ac:spMk id="22" creationId="{9A7E7359-2AC4-8D63-7F03-17B0F745680E}"/>
          </ac:spMkLst>
        </pc:spChg>
        <pc:grpChg chg="del">
          <ac:chgData name="Jesús Galán" userId="a1d5ec7028f3643d" providerId="LiveId" clId="{54676AA8-E1BE-494D-A2CF-282DC8D791D1}" dt="2024-09-13T10:40:31.146" v="2240" actId="478"/>
          <ac:grpSpMkLst>
            <pc:docMk/>
            <pc:sldMk cId="3987390634" sldId="605"/>
            <ac:grpSpMk id="11" creationId="{0D862308-0EA9-3384-89FF-247C86976B78}"/>
          </ac:grpSpMkLst>
        </pc:grpChg>
        <pc:grpChg chg="add mod">
          <ac:chgData name="Jesús Galán" userId="a1d5ec7028f3643d" providerId="LiveId" clId="{54676AA8-E1BE-494D-A2CF-282DC8D791D1}" dt="2024-09-13T10:42:23.862" v="2256" actId="1076"/>
          <ac:grpSpMkLst>
            <pc:docMk/>
            <pc:sldMk cId="3987390634" sldId="605"/>
            <ac:grpSpMk id="16" creationId="{8F5C12F2-9388-672F-E3B9-59F11886F800}"/>
          </ac:grpSpMkLst>
        </pc:grpChg>
        <pc:grpChg chg="add mod">
          <ac:chgData name="Jesús Galán" userId="a1d5ec7028f3643d" providerId="LiveId" clId="{54676AA8-E1BE-494D-A2CF-282DC8D791D1}" dt="2024-09-13T10:42:00.616" v="2250" actId="1076"/>
          <ac:grpSpMkLst>
            <pc:docMk/>
            <pc:sldMk cId="3987390634" sldId="605"/>
            <ac:grpSpMk id="24" creationId="{7EFA5AA4-F62A-238B-A301-4B91DE08B2A9}"/>
          </ac:grpSpMkLst>
        </pc:grpChg>
        <pc:grpChg chg="add mod">
          <ac:chgData name="Jesús Galán" userId="a1d5ec7028f3643d" providerId="LiveId" clId="{54676AA8-E1BE-494D-A2CF-282DC8D791D1}" dt="2024-09-13T11:57:15.002" v="2513" actId="164"/>
          <ac:grpSpMkLst>
            <pc:docMk/>
            <pc:sldMk cId="3987390634" sldId="605"/>
            <ac:grpSpMk id="25" creationId="{7AA82F96-EC58-F998-2316-48B4481D3993}"/>
          </ac:grpSpMkLst>
        </pc:grpChg>
        <pc:picChg chg="mod">
          <ac:chgData name="Jesús Galán" userId="a1d5ec7028f3643d" providerId="LiveId" clId="{54676AA8-E1BE-494D-A2CF-282DC8D791D1}" dt="2024-09-13T11:57:15.002" v="2513" actId="164"/>
          <ac:picMkLst>
            <pc:docMk/>
            <pc:sldMk cId="3987390634" sldId="605"/>
            <ac:picMk id="3" creationId="{82273F75-243D-5B49-F313-FCCB68D0737F}"/>
          </ac:picMkLst>
        </pc:picChg>
        <pc:picChg chg="add mod">
          <ac:chgData name="Jesús Galán" userId="a1d5ec7028f3643d" providerId="LiveId" clId="{54676AA8-E1BE-494D-A2CF-282DC8D791D1}" dt="2024-09-13T10:40:58.829" v="2243" actId="164"/>
          <ac:picMkLst>
            <pc:docMk/>
            <pc:sldMk cId="3987390634" sldId="605"/>
            <ac:picMk id="15" creationId="{E5C177B2-79BA-D6A9-B4D9-23954FD950DD}"/>
          </ac:picMkLst>
        </pc:picChg>
        <pc:picChg chg="add mod">
          <ac:chgData name="Jesús Galán" userId="a1d5ec7028f3643d" providerId="LiveId" clId="{54676AA8-E1BE-494D-A2CF-282DC8D791D1}" dt="2024-09-13T10:41:18.386" v="2246" actId="164"/>
          <ac:picMkLst>
            <pc:docMk/>
            <pc:sldMk cId="3987390634" sldId="605"/>
            <ac:picMk id="23" creationId="{1DDD22BB-D9FD-6556-2EB8-E5503184CF37}"/>
          </ac:picMkLst>
        </pc:picChg>
      </pc:sldChg>
      <pc:sldChg chg="addSp delSp modSp add mod modTransition">
        <pc:chgData name="Jesús Galán" userId="a1d5ec7028f3643d" providerId="LiveId" clId="{54676AA8-E1BE-494D-A2CF-282DC8D791D1}" dt="2024-09-13T17:56:54.332" v="2902"/>
        <pc:sldMkLst>
          <pc:docMk/>
          <pc:sldMk cId="3816932016" sldId="606"/>
        </pc:sldMkLst>
        <pc:spChg chg="mod">
          <ac:chgData name="Jesús Galán" userId="a1d5ec7028f3643d" providerId="LiveId" clId="{54676AA8-E1BE-494D-A2CF-282DC8D791D1}" dt="2024-09-13T17:56:54.332" v="2902"/>
          <ac:spMkLst>
            <pc:docMk/>
            <pc:sldMk cId="3816932016" sldId="606"/>
            <ac:spMk id="7" creationId="{EA18BA7B-0F52-3643-D878-0DFCC832D23B}"/>
          </ac:spMkLst>
        </pc:spChg>
        <pc:spChg chg="add del mod">
          <ac:chgData name="Jesús Galán" userId="a1d5ec7028f3643d" providerId="LiveId" clId="{54676AA8-E1BE-494D-A2CF-282DC8D791D1}" dt="2024-09-13T11:07:17.704" v="2448" actId="478"/>
          <ac:spMkLst>
            <pc:docMk/>
            <pc:sldMk cId="3816932016" sldId="606"/>
            <ac:spMk id="8" creationId="{9F7E5AAE-7EE1-2D79-74FC-09C8F31BBEFF}"/>
          </ac:spMkLst>
        </pc:spChg>
        <pc:spChg chg="mod">
          <ac:chgData name="Jesús Galán" userId="a1d5ec7028f3643d" providerId="LiveId" clId="{54676AA8-E1BE-494D-A2CF-282DC8D791D1}" dt="2024-09-13T11:06:40.129" v="2444" actId="14100"/>
          <ac:spMkLst>
            <pc:docMk/>
            <pc:sldMk cId="3816932016" sldId="606"/>
            <ac:spMk id="9" creationId="{33066BF3-1E1F-FC8A-F9E3-4EAA558FF833}"/>
          </ac:spMkLst>
        </pc:spChg>
      </pc:sldChg>
      <pc:sldChg chg="add del replId">
        <pc:chgData name="Jesús Galán" userId="a1d5ec7028f3643d" providerId="LiveId" clId="{54676AA8-E1BE-494D-A2CF-282DC8D791D1}" dt="2024-09-13T09:41:53.893" v="1946" actId="47"/>
        <pc:sldMkLst>
          <pc:docMk/>
          <pc:sldMk cId="3870329221" sldId="606"/>
        </pc:sldMkLst>
      </pc:sldChg>
      <pc:sldChg chg="addSp modSp add del mod modTransition">
        <pc:chgData name="Jesús Galán" userId="a1d5ec7028f3643d" providerId="LiveId" clId="{54676AA8-E1BE-494D-A2CF-282DC8D791D1}" dt="2024-09-13T17:59:15.125" v="2937" actId="47"/>
        <pc:sldMkLst>
          <pc:docMk/>
          <pc:sldMk cId="1211317619" sldId="607"/>
        </pc:sldMkLst>
        <pc:spChg chg="mod">
          <ac:chgData name="Jesús Galán" userId="a1d5ec7028f3643d" providerId="LiveId" clId="{54676AA8-E1BE-494D-A2CF-282DC8D791D1}" dt="2024-09-13T15:01:52.332" v="2772" actId="14100"/>
          <ac:spMkLst>
            <pc:docMk/>
            <pc:sldMk cId="1211317619" sldId="607"/>
            <ac:spMk id="2" creationId="{767500C6-5D27-E37D-435F-82791E91A060}"/>
          </ac:spMkLst>
        </pc:spChg>
        <pc:spChg chg="mod">
          <ac:chgData name="Jesús Galán" userId="a1d5ec7028f3643d" providerId="LiveId" clId="{54676AA8-E1BE-494D-A2CF-282DC8D791D1}" dt="2024-09-13T11:54:50.326" v="2512" actId="20577"/>
          <ac:spMkLst>
            <pc:docMk/>
            <pc:sldMk cId="1211317619" sldId="607"/>
            <ac:spMk id="14" creationId="{82F6B304-52A6-9C56-BB33-75F6F049E466}"/>
          </ac:spMkLst>
        </pc:spChg>
        <pc:picChg chg="add mod">
          <ac:chgData name="Jesús Galán" userId="a1d5ec7028f3643d" providerId="LiveId" clId="{54676AA8-E1BE-494D-A2CF-282DC8D791D1}" dt="2024-09-13T15:32:02.756" v="2803" actId="1076"/>
          <ac:picMkLst>
            <pc:docMk/>
            <pc:sldMk cId="1211317619" sldId="607"/>
            <ac:picMk id="11" creationId="{33A63FFC-5EDA-7DE8-F300-44DFCE1FF631}"/>
          </ac:picMkLst>
        </pc:picChg>
      </pc:sldChg>
      <pc:sldChg chg="add del replId">
        <pc:chgData name="Jesús Galán" userId="a1d5ec7028f3643d" providerId="LiveId" clId="{54676AA8-E1BE-494D-A2CF-282DC8D791D1}" dt="2024-09-13T09:41:53.893" v="1946" actId="47"/>
        <pc:sldMkLst>
          <pc:docMk/>
          <pc:sldMk cId="2003321607" sldId="607"/>
        </pc:sldMkLst>
      </pc:sldChg>
      <pc:sldChg chg="add del replId">
        <pc:chgData name="Jesús Galán" userId="a1d5ec7028f3643d" providerId="LiveId" clId="{54676AA8-E1BE-494D-A2CF-282DC8D791D1}" dt="2024-09-13T09:41:53.893" v="1946" actId="47"/>
        <pc:sldMkLst>
          <pc:docMk/>
          <pc:sldMk cId="2810654401" sldId="608"/>
        </pc:sldMkLst>
      </pc:sldChg>
      <pc:sldChg chg="addSp delSp modSp add mod">
        <pc:chgData name="Jesús Galán" userId="a1d5ec7028f3643d" providerId="LiveId" clId="{54676AA8-E1BE-494D-A2CF-282DC8D791D1}" dt="2024-09-13T15:26:17.776" v="2792" actId="478"/>
        <pc:sldMkLst>
          <pc:docMk/>
          <pc:sldMk cId="3766479573" sldId="608"/>
        </pc:sldMkLst>
        <pc:spChg chg="mod">
          <ac:chgData name="Jesús Galán" userId="a1d5ec7028f3643d" providerId="LiveId" clId="{54676AA8-E1BE-494D-A2CF-282DC8D791D1}" dt="2024-09-13T11:57:48.014" v="2516" actId="1076"/>
          <ac:spMkLst>
            <pc:docMk/>
            <pc:sldMk cId="3766479573" sldId="608"/>
            <ac:spMk id="5" creationId="{F3AD4B16-129F-BAF5-F846-06C1D9E9535C}"/>
          </ac:spMkLst>
        </pc:spChg>
        <pc:spChg chg="mod">
          <ac:chgData name="Jesús Galán" userId="a1d5ec7028f3643d" providerId="LiveId" clId="{54676AA8-E1BE-494D-A2CF-282DC8D791D1}" dt="2024-09-13T11:57:48.014" v="2516" actId="1076"/>
          <ac:spMkLst>
            <pc:docMk/>
            <pc:sldMk cId="3766479573" sldId="608"/>
            <ac:spMk id="6" creationId="{7A85DE6B-01B8-1258-F7E8-0D25EC1C44AF}"/>
          </ac:spMkLst>
        </pc:spChg>
        <pc:spChg chg="mod">
          <ac:chgData name="Jesús Galán" userId="a1d5ec7028f3643d" providerId="LiveId" clId="{54676AA8-E1BE-494D-A2CF-282DC8D791D1}" dt="2024-09-13T11:57:48.014" v="2516" actId="1076"/>
          <ac:spMkLst>
            <pc:docMk/>
            <pc:sldMk cId="3766479573" sldId="608"/>
            <ac:spMk id="11" creationId="{EDC9E09F-3E72-2A19-B0C3-9059D49D3DFB}"/>
          </ac:spMkLst>
        </pc:spChg>
        <pc:spChg chg="mod">
          <ac:chgData name="Jesús Galán" userId="a1d5ec7028f3643d" providerId="LiveId" clId="{54676AA8-E1BE-494D-A2CF-282DC8D791D1}" dt="2024-09-13T11:57:48.014" v="2516" actId="1076"/>
          <ac:spMkLst>
            <pc:docMk/>
            <pc:sldMk cId="3766479573" sldId="608"/>
            <ac:spMk id="12" creationId="{C0893D75-2132-CA21-3CA7-D3D38AA6F609}"/>
          </ac:spMkLst>
        </pc:spChg>
        <pc:spChg chg="mod">
          <ac:chgData name="Jesús Galán" userId="a1d5ec7028f3643d" providerId="LiveId" clId="{54676AA8-E1BE-494D-A2CF-282DC8D791D1}" dt="2024-09-13T11:57:48.014" v="2516" actId="1076"/>
          <ac:spMkLst>
            <pc:docMk/>
            <pc:sldMk cId="3766479573" sldId="608"/>
            <ac:spMk id="13" creationId="{D2FD58BA-C3E3-9E08-E28A-FE7415783E91}"/>
          </ac:spMkLst>
        </pc:spChg>
        <pc:spChg chg="mod">
          <ac:chgData name="Jesús Galán" userId="a1d5ec7028f3643d" providerId="LiveId" clId="{54676AA8-E1BE-494D-A2CF-282DC8D791D1}" dt="2024-09-13T11:57:48.014" v="2516" actId="1076"/>
          <ac:spMkLst>
            <pc:docMk/>
            <pc:sldMk cId="3766479573" sldId="608"/>
            <ac:spMk id="16" creationId="{0A79B516-61AE-0B84-C9B8-4C1B892E3BF9}"/>
          </ac:spMkLst>
        </pc:spChg>
        <pc:spChg chg="mod">
          <ac:chgData name="Jesús Galán" userId="a1d5ec7028f3643d" providerId="LiveId" clId="{54676AA8-E1BE-494D-A2CF-282DC8D791D1}" dt="2024-09-13T11:57:48.014" v="2516" actId="1076"/>
          <ac:spMkLst>
            <pc:docMk/>
            <pc:sldMk cId="3766479573" sldId="608"/>
            <ac:spMk id="18" creationId="{8A0DC31D-5F01-282F-1A48-2A1DBA175575}"/>
          </ac:spMkLst>
        </pc:spChg>
        <pc:spChg chg="mod">
          <ac:chgData name="Jesús Galán" userId="a1d5ec7028f3643d" providerId="LiveId" clId="{54676AA8-E1BE-494D-A2CF-282DC8D791D1}" dt="2024-09-13T11:57:53.410" v="2518"/>
          <ac:spMkLst>
            <pc:docMk/>
            <pc:sldMk cId="3766479573" sldId="608"/>
            <ac:spMk id="20" creationId="{0A79B516-61AE-0B84-C9B8-4C1B892E3BF9}"/>
          </ac:spMkLst>
        </pc:spChg>
        <pc:spChg chg="mod">
          <ac:chgData name="Jesús Galán" userId="a1d5ec7028f3643d" providerId="LiveId" clId="{54676AA8-E1BE-494D-A2CF-282DC8D791D1}" dt="2024-09-13T11:57:53.410" v="2518"/>
          <ac:spMkLst>
            <pc:docMk/>
            <pc:sldMk cId="3766479573" sldId="608"/>
            <ac:spMk id="22" creationId="{8A0DC31D-5F01-282F-1A48-2A1DBA175575}"/>
          </ac:spMkLst>
        </pc:spChg>
        <pc:spChg chg="mod">
          <ac:chgData name="Jesús Galán" userId="a1d5ec7028f3643d" providerId="LiveId" clId="{54676AA8-E1BE-494D-A2CF-282DC8D791D1}" dt="2024-09-13T11:58:01.213" v="2522"/>
          <ac:spMkLst>
            <pc:docMk/>
            <pc:sldMk cId="3766479573" sldId="608"/>
            <ac:spMk id="25" creationId="{EDC9E09F-3E72-2A19-B0C3-9059D49D3DFB}"/>
          </ac:spMkLst>
        </pc:spChg>
        <pc:spChg chg="mod">
          <ac:chgData name="Jesús Galán" userId="a1d5ec7028f3643d" providerId="LiveId" clId="{54676AA8-E1BE-494D-A2CF-282DC8D791D1}" dt="2024-09-13T11:58:01.213" v="2522"/>
          <ac:spMkLst>
            <pc:docMk/>
            <pc:sldMk cId="3766479573" sldId="608"/>
            <ac:spMk id="26" creationId="{C0893D75-2132-CA21-3CA7-D3D38AA6F609}"/>
          </ac:spMkLst>
        </pc:spChg>
        <pc:spChg chg="mod">
          <ac:chgData name="Jesús Galán" userId="a1d5ec7028f3643d" providerId="LiveId" clId="{54676AA8-E1BE-494D-A2CF-282DC8D791D1}" dt="2024-09-13T11:58:01.213" v="2522"/>
          <ac:spMkLst>
            <pc:docMk/>
            <pc:sldMk cId="3766479573" sldId="608"/>
            <ac:spMk id="27" creationId="{D2FD58BA-C3E3-9E08-E28A-FE7415783E91}"/>
          </ac:spMkLst>
        </pc:spChg>
        <pc:spChg chg="mod">
          <ac:chgData name="Jesús Galán" userId="a1d5ec7028f3643d" providerId="LiveId" clId="{54676AA8-E1BE-494D-A2CF-282DC8D791D1}" dt="2024-09-13T11:58:06.115" v="2525"/>
          <ac:spMkLst>
            <pc:docMk/>
            <pc:sldMk cId="3766479573" sldId="608"/>
            <ac:spMk id="31" creationId="{F3AD4B16-129F-BAF5-F846-06C1D9E9535C}"/>
          </ac:spMkLst>
        </pc:spChg>
        <pc:spChg chg="mod">
          <ac:chgData name="Jesús Galán" userId="a1d5ec7028f3643d" providerId="LiveId" clId="{54676AA8-E1BE-494D-A2CF-282DC8D791D1}" dt="2024-09-13T11:58:06.115" v="2525"/>
          <ac:spMkLst>
            <pc:docMk/>
            <pc:sldMk cId="3766479573" sldId="608"/>
            <ac:spMk id="32" creationId="{7A85DE6B-01B8-1258-F7E8-0D25EC1C44AF}"/>
          </ac:spMkLst>
        </pc:spChg>
        <pc:grpChg chg="add del mod">
          <ac:chgData name="Jesús Galán" userId="a1d5ec7028f3643d" providerId="LiveId" clId="{54676AA8-E1BE-494D-A2CF-282DC8D791D1}" dt="2024-09-13T11:58:05.465" v="2524" actId="21"/>
          <ac:grpSpMkLst>
            <pc:docMk/>
            <pc:sldMk cId="3766479573" sldId="608"/>
            <ac:grpSpMk id="4" creationId="{23A5FF6F-6B82-6123-1D7C-2FF72187DF85}"/>
          </ac:grpSpMkLst>
        </pc:grpChg>
        <pc:grpChg chg="add del mod">
          <ac:chgData name="Jesús Galán" userId="a1d5ec7028f3643d" providerId="LiveId" clId="{54676AA8-E1BE-494D-A2CF-282DC8D791D1}" dt="2024-09-13T11:58:00.643" v="2521" actId="21"/>
          <ac:grpSpMkLst>
            <pc:docMk/>
            <pc:sldMk cId="3766479573" sldId="608"/>
            <ac:grpSpMk id="10" creationId="{CD4EE946-4BAF-081B-6E02-C01E0B08CB4F}"/>
          </ac:grpSpMkLst>
        </pc:grpChg>
        <pc:grpChg chg="add del mod">
          <ac:chgData name="Jesús Galán" userId="a1d5ec7028f3643d" providerId="LiveId" clId="{54676AA8-E1BE-494D-A2CF-282DC8D791D1}" dt="2024-09-13T11:57:52.675" v="2517" actId="21"/>
          <ac:grpSpMkLst>
            <pc:docMk/>
            <pc:sldMk cId="3766479573" sldId="608"/>
            <ac:grpSpMk id="15" creationId="{61C1B075-BD83-59EA-AFFD-8A292B4969A5}"/>
          </ac:grpSpMkLst>
        </pc:grpChg>
        <pc:grpChg chg="add mod">
          <ac:chgData name="Jesús Galán" userId="a1d5ec7028f3643d" providerId="LiveId" clId="{54676AA8-E1BE-494D-A2CF-282DC8D791D1}" dt="2024-09-13T11:57:53.410" v="2518"/>
          <ac:grpSpMkLst>
            <pc:docMk/>
            <pc:sldMk cId="3766479573" sldId="608"/>
            <ac:grpSpMk id="19" creationId="{61C1B075-BD83-59EA-AFFD-8A292B4969A5}"/>
          </ac:grpSpMkLst>
        </pc:grpChg>
        <pc:grpChg chg="add mod">
          <ac:chgData name="Jesús Galán" userId="a1d5ec7028f3643d" providerId="LiveId" clId="{54676AA8-E1BE-494D-A2CF-282DC8D791D1}" dt="2024-09-13T11:58:01.213" v="2522"/>
          <ac:grpSpMkLst>
            <pc:docMk/>
            <pc:sldMk cId="3766479573" sldId="608"/>
            <ac:grpSpMk id="24" creationId="{CD4EE946-4BAF-081B-6E02-C01E0B08CB4F}"/>
          </ac:grpSpMkLst>
        </pc:grpChg>
        <pc:grpChg chg="add mod">
          <ac:chgData name="Jesús Galán" userId="a1d5ec7028f3643d" providerId="LiveId" clId="{54676AA8-E1BE-494D-A2CF-282DC8D791D1}" dt="2024-09-13T11:58:06.115" v="2525"/>
          <ac:grpSpMkLst>
            <pc:docMk/>
            <pc:sldMk cId="3766479573" sldId="608"/>
            <ac:grpSpMk id="30" creationId="{23A5FF6F-6B82-6123-1D7C-2FF72187DF85}"/>
          </ac:grpSpMkLst>
        </pc:grpChg>
        <pc:picChg chg="mod">
          <ac:chgData name="Jesús Galán" userId="a1d5ec7028f3643d" providerId="LiveId" clId="{54676AA8-E1BE-494D-A2CF-282DC8D791D1}" dt="2024-09-13T11:57:48.014" v="2516" actId="1076"/>
          <ac:picMkLst>
            <pc:docMk/>
            <pc:sldMk cId="3766479573" sldId="608"/>
            <ac:picMk id="9" creationId="{E78E6217-42E0-4EC0-244A-B26E017F55FF}"/>
          </ac:picMkLst>
        </pc:picChg>
        <pc:picChg chg="mod">
          <ac:chgData name="Jesús Galán" userId="a1d5ec7028f3643d" providerId="LiveId" clId="{54676AA8-E1BE-494D-A2CF-282DC8D791D1}" dt="2024-09-13T11:57:48.014" v="2516" actId="1076"/>
          <ac:picMkLst>
            <pc:docMk/>
            <pc:sldMk cId="3766479573" sldId="608"/>
            <ac:picMk id="14" creationId="{93D48CA2-6F6B-73EB-A5F4-E916B54C7F80}"/>
          </ac:picMkLst>
        </pc:picChg>
        <pc:picChg chg="mod">
          <ac:chgData name="Jesús Galán" userId="a1d5ec7028f3643d" providerId="LiveId" clId="{54676AA8-E1BE-494D-A2CF-282DC8D791D1}" dt="2024-09-13T11:57:48.014" v="2516" actId="1076"/>
          <ac:picMkLst>
            <pc:docMk/>
            <pc:sldMk cId="3766479573" sldId="608"/>
            <ac:picMk id="17" creationId="{9AA5C6C4-1DEA-5068-D871-E596FA03BD7F}"/>
          </ac:picMkLst>
        </pc:picChg>
        <pc:picChg chg="mod">
          <ac:chgData name="Jesús Galán" userId="a1d5ec7028f3643d" providerId="LiveId" clId="{54676AA8-E1BE-494D-A2CF-282DC8D791D1}" dt="2024-09-13T11:57:53.410" v="2518"/>
          <ac:picMkLst>
            <pc:docMk/>
            <pc:sldMk cId="3766479573" sldId="608"/>
            <ac:picMk id="21" creationId="{9AA5C6C4-1DEA-5068-D871-E596FA03BD7F}"/>
          </ac:picMkLst>
        </pc:picChg>
        <pc:picChg chg="add del mod">
          <ac:chgData name="Jesús Galán" userId="a1d5ec7028f3643d" providerId="LiveId" clId="{54676AA8-E1BE-494D-A2CF-282DC8D791D1}" dt="2024-09-13T15:26:17.776" v="2792" actId="478"/>
          <ac:picMkLst>
            <pc:docMk/>
            <pc:sldMk cId="3766479573" sldId="608"/>
            <ac:picMk id="23" creationId="{849D224B-AB71-AAB0-8D8C-E8DB8B3F0E36}"/>
          </ac:picMkLst>
        </pc:picChg>
        <pc:picChg chg="mod">
          <ac:chgData name="Jesús Galán" userId="a1d5ec7028f3643d" providerId="LiveId" clId="{54676AA8-E1BE-494D-A2CF-282DC8D791D1}" dt="2024-09-13T11:58:01.213" v="2522"/>
          <ac:picMkLst>
            <pc:docMk/>
            <pc:sldMk cId="3766479573" sldId="608"/>
            <ac:picMk id="28" creationId="{93D48CA2-6F6B-73EB-A5F4-E916B54C7F80}"/>
          </ac:picMkLst>
        </pc:picChg>
        <pc:picChg chg="add del mod">
          <ac:chgData name="Jesús Galán" userId="a1d5ec7028f3643d" providerId="LiveId" clId="{54676AA8-E1BE-494D-A2CF-282DC8D791D1}" dt="2024-09-13T15:26:17.776" v="2792" actId="478"/>
          <ac:picMkLst>
            <pc:docMk/>
            <pc:sldMk cId="3766479573" sldId="608"/>
            <ac:picMk id="29" creationId="{9EE71110-1C05-2093-11D7-2383F4D63CAD}"/>
          </ac:picMkLst>
        </pc:picChg>
        <pc:picChg chg="mod">
          <ac:chgData name="Jesús Galán" userId="a1d5ec7028f3643d" providerId="LiveId" clId="{54676AA8-E1BE-494D-A2CF-282DC8D791D1}" dt="2024-09-13T11:58:06.115" v="2525"/>
          <ac:picMkLst>
            <pc:docMk/>
            <pc:sldMk cId="3766479573" sldId="608"/>
            <ac:picMk id="33" creationId="{E78E6217-42E0-4EC0-244A-B26E017F55FF}"/>
          </ac:picMkLst>
        </pc:picChg>
        <pc:picChg chg="add del mod">
          <ac:chgData name="Jesús Galán" userId="a1d5ec7028f3643d" providerId="LiveId" clId="{54676AA8-E1BE-494D-A2CF-282DC8D791D1}" dt="2024-09-13T15:26:17.776" v="2792" actId="478"/>
          <ac:picMkLst>
            <pc:docMk/>
            <pc:sldMk cId="3766479573" sldId="608"/>
            <ac:picMk id="34" creationId="{C0CAE8D2-7735-4E5D-FF16-2C0B3B43EBC5}"/>
          </ac:picMkLst>
        </pc:picChg>
      </pc:sldChg>
      <pc:sldChg chg="add del replId">
        <pc:chgData name="Jesús Galán" userId="a1d5ec7028f3643d" providerId="LiveId" clId="{54676AA8-E1BE-494D-A2CF-282DC8D791D1}" dt="2024-09-13T09:41:53.893" v="1946" actId="47"/>
        <pc:sldMkLst>
          <pc:docMk/>
          <pc:sldMk cId="335619815" sldId="609"/>
        </pc:sldMkLst>
      </pc:sldChg>
      <pc:sldChg chg="addSp delSp modSp add del mod">
        <pc:chgData name="Jesús Galán" userId="a1d5ec7028f3643d" providerId="LiveId" clId="{54676AA8-E1BE-494D-A2CF-282DC8D791D1}" dt="2024-09-14T22:08:25.275" v="3053" actId="47"/>
        <pc:sldMkLst>
          <pc:docMk/>
          <pc:sldMk cId="1695486663" sldId="609"/>
        </pc:sldMkLst>
        <pc:spChg chg="del">
          <ac:chgData name="Jesús Galán" userId="a1d5ec7028f3643d" providerId="LiveId" clId="{54676AA8-E1BE-494D-A2CF-282DC8D791D1}" dt="2024-09-13T13:53:13.941" v="2544" actId="478"/>
          <ac:spMkLst>
            <pc:docMk/>
            <pc:sldMk cId="1695486663" sldId="609"/>
            <ac:spMk id="3" creationId="{68BB4EBF-730F-2F52-E1A5-0EC813E8E430}"/>
          </ac:spMkLst>
        </pc:spChg>
        <pc:spChg chg="add mod">
          <ac:chgData name="Jesús Galán" userId="a1d5ec7028f3643d" providerId="LiveId" clId="{54676AA8-E1BE-494D-A2CF-282DC8D791D1}" dt="2024-09-13T13:56:44.346" v="2636" actId="1076"/>
          <ac:spMkLst>
            <pc:docMk/>
            <pc:sldMk cId="1695486663" sldId="609"/>
            <ac:spMk id="4" creationId="{C28D215A-10F1-F85E-E9C5-E2AC627644CF}"/>
          </ac:spMkLst>
        </pc:spChg>
        <pc:spChg chg="add mod">
          <ac:chgData name="Jesús Galán" userId="a1d5ec7028f3643d" providerId="LiveId" clId="{54676AA8-E1BE-494D-A2CF-282DC8D791D1}" dt="2024-09-13T13:56:44.346" v="2636" actId="1076"/>
          <ac:spMkLst>
            <pc:docMk/>
            <pc:sldMk cId="1695486663" sldId="609"/>
            <ac:spMk id="7" creationId="{3C534AC0-3ED7-6F6A-0C87-0A75DB7EFC65}"/>
          </ac:spMkLst>
        </pc:spChg>
        <pc:spChg chg="del">
          <ac:chgData name="Jesús Galán" userId="a1d5ec7028f3643d" providerId="LiveId" clId="{54676AA8-E1BE-494D-A2CF-282DC8D791D1}" dt="2024-09-13T13:53:13.941" v="2544" actId="478"/>
          <ac:spMkLst>
            <pc:docMk/>
            <pc:sldMk cId="1695486663" sldId="609"/>
            <ac:spMk id="8" creationId="{6CB1F450-C358-222D-6A70-EBAEAA27C8BB}"/>
          </ac:spMkLst>
        </pc:spChg>
        <pc:spChg chg="add mod">
          <ac:chgData name="Jesús Galán" userId="a1d5ec7028f3643d" providerId="LiveId" clId="{54676AA8-E1BE-494D-A2CF-282DC8D791D1}" dt="2024-09-13T15:48:21.339" v="2815" actId="1076"/>
          <ac:spMkLst>
            <pc:docMk/>
            <pc:sldMk cId="1695486663" sldId="609"/>
            <ac:spMk id="10" creationId="{F7BF86A5-A78A-9CDD-2FA0-7C8407E552B5}"/>
          </ac:spMkLst>
        </pc:spChg>
        <pc:spChg chg="add mod">
          <ac:chgData name="Jesús Galán" userId="a1d5ec7028f3643d" providerId="LiveId" clId="{54676AA8-E1BE-494D-A2CF-282DC8D791D1}" dt="2024-09-13T15:48:46.676" v="2826" actId="1076"/>
          <ac:spMkLst>
            <pc:docMk/>
            <pc:sldMk cId="1695486663" sldId="609"/>
            <ac:spMk id="11" creationId="{182490EE-2BD3-C931-93D8-3F596DF91D0E}"/>
          </ac:spMkLst>
        </pc:spChg>
      </pc:sldChg>
      <pc:sldChg chg="add del replId">
        <pc:chgData name="Jesús Galán" userId="a1d5ec7028f3643d" providerId="LiveId" clId="{54676AA8-E1BE-494D-A2CF-282DC8D791D1}" dt="2024-09-13T09:41:53.893" v="1946" actId="47"/>
        <pc:sldMkLst>
          <pc:docMk/>
          <pc:sldMk cId="2652275066" sldId="610"/>
        </pc:sldMkLst>
      </pc:sldChg>
      <pc:sldChg chg="addSp delSp modSp add mod modTransition">
        <pc:chgData name="Jesús Galán" userId="a1d5ec7028f3643d" providerId="LiveId" clId="{54676AA8-E1BE-494D-A2CF-282DC8D791D1}" dt="2024-09-13T15:22:00.791" v="2784" actId="20577"/>
        <pc:sldMkLst>
          <pc:docMk/>
          <pc:sldMk cId="3567581540" sldId="610"/>
        </pc:sldMkLst>
        <pc:spChg chg="add del mod">
          <ac:chgData name="Jesús Galán" userId="a1d5ec7028f3643d" providerId="LiveId" clId="{54676AA8-E1BE-494D-A2CF-282DC8D791D1}" dt="2024-09-13T14:17:43.801" v="2656" actId="478"/>
          <ac:spMkLst>
            <pc:docMk/>
            <pc:sldMk cId="3567581540" sldId="610"/>
            <ac:spMk id="9" creationId="{2191F43C-80D0-ED03-B82A-47AC2586ABBA}"/>
          </ac:spMkLst>
        </pc:spChg>
        <pc:spChg chg="add mod">
          <ac:chgData name="Jesús Galán" userId="a1d5ec7028f3643d" providerId="LiveId" clId="{54676AA8-E1BE-494D-A2CF-282DC8D791D1}" dt="2024-09-13T14:23:28.266" v="2731" actId="1076"/>
          <ac:spMkLst>
            <pc:docMk/>
            <pc:sldMk cId="3567581540" sldId="610"/>
            <ac:spMk id="10" creationId="{E5D1D0C3-21B4-F4CA-F02F-C98FB6F7F500}"/>
          </ac:spMkLst>
        </pc:spChg>
        <pc:spChg chg="add mod">
          <ac:chgData name="Jesús Galán" userId="a1d5ec7028f3643d" providerId="LiveId" clId="{54676AA8-E1BE-494D-A2CF-282DC8D791D1}" dt="2024-09-13T15:22:00.791" v="2784" actId="20577"/>
          <ac:spMkLst>
            <pc:docMk/>
            <pc:sldMk cId="3567581540" sldId="610"/>
            <ac:spMk id="11" creationId="{A4448D9C-7D21-B4F7-912F-E467B1C2059B}"/>
          </ac:spMkLst>
        </pc:spChg>
        <pc:spChg chg="add mod">
          <ac:chgData name="Jesús Galán" userId="a1d5ec7028f3643d" providerId="LiveId" clId="{54676AA8-E1BE-494D-A2CF-282DC8D791D1}" dt="2024-09-13T14:25:25.147" v="2748" actId="207"/>
          <ac:spMkLst>
            <pc:docMk/>
            <pc:sldMk cId="3567581540" sldId="610"/>
            <ac:spMk id="13" creationId="{1B6E64D7-82A2-C0C2-35CE-1DACA500D224}"/>
          </ac:spMkLst>
        </pc:spChg>
        <pc:spChg chg="add mod">
          <ac:chgData name="Jesús Galán" userId="a1d5ec7028f3643d" providerId="LiveId" clId="{54676AA8-E1BE-494D-A2CF-282DC8D791D1}" dt="2024-09-13T14:25:25.147" v="2748" actId="207"/>
          <ac:spMkLst>
            <pc:docMk/>
            <pc:sldMk cId="3567581540" sldId="610"/>
            <ac:spMk id="15" creationId="{6C609BB7-6E3D-2812-3E23-CA323071B521}"/>
          </ac:spMkLst>
        </pc:spChg>
        <pc:spChg chg="add del mod">
          <ac:chgData name="Jesús Galán" userId="a1d5ec7028f3643d" providerId="LiveId" clId="{54676AA8-E1BE-494D-A2CF-282DC8D791D1}" dt="2024-09-13T14:24:43.514" v="2739" actId="478"/>
          <ac:spMkLst>
            <pc:docMk/>
            <pc:sldMk cId="3567581540" sldId="610"/>
            <ac:spMk id="17" creationId="{1EFC7A56-3499-21B4-AF98-72F04F629DD2}"/>
          </ac:spMkLst>
        </pc:spChg>
        <pc:spChg chg="add mod">
          <ac:chgData name="Jesús Galán" userId="a1d5ec7028f3643d" providerId="LiveId" clId="{54676AA8-E1BE-494D-A2CF-282DC8D791D1}" dt="2024-09-13T14:22:55.039" v="2706" actId="1076"/>
          <ac:spMkLst>
            <pc:docMk/>
            <pc:sldMk cId="3567581540" sldId="610"/>
            <ac:spMk id="18" creationId="{212B4B51-70A1-90D4-5042-D177DF1E246F}"/>
          </ac:spMkLst>
        </pc:spChg>
        <pc:spChg chg="add mod">
          <ac:chgData name="Jesús Galán" userId="a1d5ec7028f3643d" providerId="LiveId" clId="{54676AA8-E1BE-494D-A2CF-282DC8D791D1}" dt="2024-09-13T14:23:02.363" v="2719" actId="20577"/>
          <ac:spMkLst>
            <pc:docMk/>
            <pc:sldMk cId="3567581540" sldId="610"/>
            <ac:spMk id="19" creationId="{1764A821-91A7-F05F-B454-CF7B4B1D23F4}"/>
          </ac:spMkLst>
        </pc:spChg>
        <pc:spChg chg="add del mod">
          <ac:chgData name="Jesús Galán" userId="a1d5ec7028f3643d" providerId="LiveId" clId="{54676AA8-E1BE-494D-A2CF-282DC8D791D1}" dt="2024-09-13T14:24:43.514" v="2739" actId="478"/>
          <ac:spMkLst>
            <pc:docMk/>
            <pc:sldMk cId="3567581540" sldId="610"/>
            <ac:spMk id="20" creationId="{489E8235-CD2B-2BEB-A1D1-C00AA7FE4FEB}"/>
          </ac:spMkLst>
        </pc:spChg>
        <pc:spChg chg="add mod">
          <ac:chgData name="Jesús Galán" userId="a1d5ec7028f3643d" providerId="LiveId" clId="{54676AA8-E1BE-494D-A2CF-282DC8D791D1}" dt="2024-09-13T14:25:25.147" v="2748" actId="207"/>
          <ac:spMkLst>
            <pc:docMk/>
            <pc:sldMk cId="3567581540" sldId="610"/>
            <ac:spMk id="21" creationId="{209DBABC-5509-3C80-179A-4B62DBA80BCB}"/>
          </ac:spMkLst>
        </pc:spChg>
        <pc:spChg chg="add mod">
          <ac:chgData name="Jesús Galán" userId="a1d5ec7028f3643d" providerId="LiveId" clId="{54676AA8-E1BE-494D-A2CF-282DC8D791D1}" dt="2024-09-13T14:24:50.182" v="2741" actId="1076"/>
          <ac:spMkLst>
            <pc:docMk/>
            <pc:sldMk cId="3567581540" sldId="610"/>
            <ac:spMk id="22" creationId="{1BC14FA2-868B-5537-C924-78709F912F70}"/>
          </ac:spMkLst>
        </pc:spChg>
      </pc:sldChg>
      <pc:sldChg chg="add del replId">
        <pc:chgData name="Jesús Galán" userId="a1d5ec7028f3643d" providerId="LiveId" clId="{54676AA8-E1BE-494D-A2CF-282DC8D791D1}" dt="2024-09-13T09:41:53.893" v="1946" actId="47"/>
        <pc:sldMkLst>
          <pc:docMk/>
          <pc:sldMk cId="271413611" sldId="611"/>
        </pc:sldMkLst>
      </pc:sldChg>
      <pc:sldChg chg="addSp delSp modSp add mod modTransition">
        <pc:chgData name="Jesús Galán" userId="a1d5ec7028f3643d" providerId="LiveId" clId="{54676AA8-E1BE-494D-A2CF-282DC8D791D1}" dt="2024-09-13T16:02:28.323" v="2849"/>
        <pc:sldMkLst>
          <pc:docMk/>
          <pc:sldMk cId="519043253" sldId="611"/>
        </pc:sldMkLst>
        <pc:spChg chg="add mod">
          <ac:chgData name="Jesús Galán" userId="a1d5ec7028f3643d" providerId="LiveId" clId="{54676AA8-E1BE-494D-A2CF-282DC8D791D1}" dt="2024-09-13T14:25:41.342" v="2751" actId="1076"/>
          <ac:spMkLst>
            <pc:docMk/>
            <pc:sldMk cId="519043253" sldId="611"/>
            <ac:spMk id="4" creationId="{AB35E7F5-FD6D-7129-7755-E1F3C2DE08AE}"/>
          </ac:spMkLst>
        </pc:spChg>
        <pc:spChg chg="add mod">
          <ac:chgData name="Jesús Galán" userId="a1d5ec7028f3643d" providerId="LiveId" clId="{54676AA8-E1BE-494D-A2CF-282DC8D791D1}" dt="2024-09-13T14:25:41.342" v="2751" actId="1076"/>
          <ac:spMkLst>
            <pc:docMk/>
            <pc:sldMk cId="519043253" sldId="611"/>
            <ac:spMk id="9" creationId="{D8D346F8-C067-81F7-6FAE-943E534325BC}"/>
          </ac:spMkLst>
        </pc:spChg>
        <pc:spChg chg="mod">
          <ac:chgData name="Jesús Galán" userId="a1d5ec7028f3643d" providerId="LiveId" clId="{54676AA8-E1BE-494D-A2CF-282DC8D791D1}" dt="2024-09-13T14:24:14.392" v="2736" actId="1076"/>
          <ac:spMkLst>
            <pc:docMk/>
            <pc:sldMk cId="519043253" sldId="611"/>
            <ac:spMk id="10" creationId="{E5D1D0C3-21B4-F4CA-F02F-C98FB6F7F500}"/>
          </ac:spMkLst>
        </pc:spChg>
        <pc:spChg chg="del mod">
          <ac:chgData name="Jesús Galán" userId="a1d5ec7028f3643d" providerId="LiveId" clId="{54676AA8-E1BE-494D-A2CF-282DC8D791D1}" dt="2024-09-13T16:02:27.910" v="2848" actId="478"/>
          <ac:spMkLst>
            <pc:docMk/>
            <pc:sldMk cId="519043253" sldId="611"/>
            <ac:spMk id="11" creationId="{A4448D9C-7D21-B4F7-912F-E467B1C2059B}"/>
          </ac:spMkLst>
        </pc:spChg>
        <pc:spChg chg="add mod">
          <ac:chgData name="Jesús Galán" userId="a1d5ec7028f3643d" providerId="LiveId" clId="{54676AA8-E1BE-494D-A2CF-282DC8D791D1}" dt="2024-09-13T16:02:28.323" v="2849"/>
          <ac:spMkLst>
            <pc:docMk/>
            <pc:sldMk cId="519043253" sldId="611"/>
            <ac:spMk id="12" creationId="{3CA39FAA-8DAE-11EC-7A04-A3AFFFEAC000}"/>
          </ac:spMkLst>
        </pc:spChg>
        <pc:spChg chg="del">
          <ac:chgData name="Jesús Galán" userId="a1d5ec7028f3643d" providerId="LiveId" clId="{54676AA8-E1BE-494D-A2CF-282DC8D791D1}" dt="2024-09-13T14:24:08.068" v="2734" actId="478"/>
          <ac:spMkLst>
            <pc:docMk/>
            <pc:sldMk cId="519043253" sldId="611"/>
            <ac:spMk id="13" creationId="{1B6E64D7-82A2-C0C2-35CE-1DACA500D224}"/>
          </ac:spMkLst>
        </pc:spChg>
        <pc:spChg chg="del">
          <ac:chgData name="Jesús Galán" userId="a1d5ec7028f3643d" providerId="LiveId" clId="{54676AA8-E1BE-494D-A2CF-282DC8D791D1}" dt="2024-09-13T14:24:08.068" v="2734" actId="478"/>
          <ac:spMkLst>
            <pc:docMk/>
            <pc:sldMk cId="519043253" sldId="611"/>
            <ac:spMk id="15" creationId="{6C609BB7-6E3D-2812-3E23-CA323071B521}"/>
          </ac:spMkLst>
        </pc:spChg>
        <pc:spChg chg="del mod">
          <ac:chgData name="Jesús Galán" userId="a1d5ec7028f3643d" providerId="LiveId" clId="{54676AA8-E1BE-494D-A2CF-282DC8D791D1}" dt="2024-09-13T14:25:35.667" v="2749" actId="478"/>
          <ac:spMkLst>
            <pc:docMk/>
            <pc:sldMk cId="519043253" sldId="611"/>
            <ac:spMk id="17" creationId="{1EFC7A56-3499-21B4-AF98-72F04F629DD2}"/>
          </ac:spMkLst>
        </pc:spChg>
        <pc:spChg chg="del">
          <ac:chgData name="Jesús Galán" userId="a1d5ec7028f3643d" providerId="LiveId" clId="{54676AA8-E1BE-494D-A2CF-282DC8D791D1}" dt="2024-09-13T14:24:08.068" v="2734" actId="478"/>
          <ac:spMkLst>
            <pc:docMk/>
            <pc:sldMk cId="519043253" sldId="611"/>
            <ac:spMk id="18" creationId="{212B4B51-70A1-90D4-5042-D177DF1E246F}"/>
          </ac:spMkLst>
        </pc:spChg>
        <pc:spChg chg="del">
          <ac:chgData name="Jesús Galán" userId="a1d5ec7028f3643d" providerId="LiveId" clId="{54676AA8-E1BE-494D-A2CF-282DC8D791D1}" dt="2024-09-13T14:24:08.068" v="2734" actId="478"/>
          <ac:spMkLst>
            <pc:docMk/>
            <pc:sldMk cId="519043253" sldId="611"/>
            <ac:spMk id="19" creationId="{1764A821-91A7-F05F-B454-CF7B4B1D23F4}"/>
          </ac:spMkLst>
        </pc:spChg>
        <pc:spChg chg="del mod">
          <ac:chgData name="Jesús Galán" userId="a1d5ec7028f3643d" providerId="LiveId" clId="{54676AA8-E1BE-494D-A2CF-282DC8D791D1}" dt="2024-09-13T14:25:35.667" v="2749" actId="478"/>
          <ac:spMkLst>
            <pc:docMk/>
            <pc:sldMk cId="519043253" sldId="611"/>
            <ac:spMk id="20" creationId="{489E8235-CD2B-2BEB-A1D1-C00AA7FE4FEB}"/>
          </ac:spMkLst>
        </pc:spChg>
      </pc:sldChg>
      <pc:sldChg chg="addSp delSp modSp add del mod">
        <pc:chgData name="Jesús Galán" userId="a1d5ec7028f3643d" providerId="LiveId" clId="{54676AA8-E1BE-494D-A2CF-282DC8D791D1}" dt="2024-09-13T20:29:48.452" v="3030" actId="47"/>
        <pc:sldMkLst>
          <pc:docMk/>
          <pc:sldMk cId="3284126572" sldId="612"/>
        </pc:sldMkLst>
        <pc:spChg chg="del mod">
          <ac:chgData name="Jesús Galán" userId="a1d5ec7028f3643d" providerId="LiveId" clId="{54676AA8-E1BE-494D-A2CF-282DC8D791D1}" dt="2024-09-13T16:01:52.803" v="2844" actId="478"/>
          <ac:spMkLst>
            <pc:docMk/>
            <pc:sldMk cId="3284126572" sldId="612"/>
            <ac:spMk id="4" creationId="{AB35E7F5-FD6D-7129-7755-E1F3C2DE08AE}"/>
          </ac:spMkLst>
        </pc:spChg>
        <pc:spChg chg="mod">
          <ac:chgData name="Jesús Galán" userId="a1d5ec7028f3643d" providerId="LiveId" clId="{54676AA8-E1BE-494D-A2CF-282DC8D791D1}" dt="2024-09-13T14:26:34.457" v="2756" actId="1076"/>
          <ac:spMkLst>
            <pc:docMk/>
            <pc:sldMk cId="3284126572" sldId="612"/>
            <ac:spMk id="9" creationId="{D8D346F8-C067-81F7-6FAE-943E534325BC}"/>
          </ac:spMkLst>
        </pc:spChg>
        <pc:spChg chg="del mod">
          <ac:chgData name="Jesús Galán" userId="a1d5ec7028f3643d" providerId="LiveId" clId="{54676AA8-E1BE-494D-A2CF-282DC8D791D1}" dt="2024-09-13T16:01:54.882" v="2845" actId="478"/>
          <ac:spMkLst>
            <pc:docMk/>
            <pc:sldMk cId="3284126572" sldId="612"/>
            <ac:spMk id="10" creationId="{E5D1D0C3-21B4-F4CA-F02F-C98FB6F7F500}"/>
          </ac:spMkLst>
        </pc:spChg>
        <pc:spChg chg="del mod">
          <ac:chgData name="Jesús Galán" userId="a1d5ec7028f3643d" providerId="LiveId" clId="{54676AA8-E1BE-494D-A2CF-282DC8D791D1}" dt="2024-09-13T16:01:52.803" v="2844" actId="478"/>
          <ac:spMkLst>
            <pc:docMk/>
            <pc:sldMk cId="3284126572" sldId="612"/>
            <ac:spMk id="11" creationId="{A4448D9C-7D21-B4F7-912F-E467B1C2059B}"/>
          </ac:spMkLst>
        </pc:spChg>
        <pc:spChg chg="add mod">
          <ac:chgData name="Jesús Galán" userId="a1d5ec7028f3643d" providerId="LiveId" clId="{54676AA8-E1BE-494D-A2CF-282DC8D791D1}" dt="2024-09-13T16:02:00.441" v="2847" actId="1076"/>
          <ac:spMkLst>
            <pc:docMk/>
            <pc:sldMk cId="3284126572" sldId="612"/>
            <ac:spMk id="12" creationId="{ADFF448F-A669-17F9-B4B0-41D52774C5B0}"/>
          </ac:spMkLst>
        </pc:spChg>
        <pc:spChg chg="add mod">
          <ac:chgData name="Jesús Galán" userId="a1d5ec7028f3643d" providerId="LiveId" clId="{54676AA8-E1BE-494D-A2CF-282DC8D791D1}" dt="2024-09-13T16:02:00.441" v="2847" actId="1076"/>
          <ac:spMkLst>
            <pc:docMk/>
            <pc:sldMk cId="3284126572" sldId="612"/>
            <ac:spMk id="13" creationId="{CA0DDE22-C056-0E60-EBE6-7590639DA74B}"/>
          </ac:spMkLst>
        </pc:spChg>
        <pc:spChg chg="add mod">
          <ac:chgData name="Jesús Galán" userId="a1d5ec7028f3643d" providerId="LiveId" clId="{54676AA8-E1BE-494D-A2CF-282DC8D791D1}" dt="2024-09-13T16:02:00.441" v="2847" actId="1076"/>
          <ac:spMkLst>
            <pc:docMk/>
            <pc:sldMk cId="3284126572" sldId="612"/>
            <ac:spMk id="14" creationId="{3CFD51D8-9DBF-9A36-831D-8A665ED0964F}"/>
          </ac:spMkLst>
        </pc:spChg>
        <pc:spChg chg="add mod">
          <ac:chgData name="Jesús Galán" userId="a1d5ec7028f3643d" providerId="LiveId" clId="{54676AA8-E1BE-494D-A2CF-282DC8D791D1}" dt="2024-09-13T16:02:00.441" v="2847" actId="1076"/>
          <ac:spMkLst>
            <pc:docMk/>
            <pc:sldMk cId="3284126572" sldId="612"/>
            <ac:spMk id="15" creationId="{96FA18D3-D119-EEDE-A405-E00377E62CC0}"/>
          </ac:spMkLst>
        </pc:spChg>
      </pc:sldChg>
      <pc:sldChg chg="add del replId">
        <pc:chgData name="Jesús Galán" userId="a1d5ec7028f3643d" providerId="LiveId" clId="{54676AA8-E1BE-494D-A2CF-282DC8D791D1}" dt="2024-09-13T09:41:53.893" v="1946" actId="47"/>
        <pc:sldMkLst>
          <pc:docMk/>
          <pc:sldMk cId="3599398273" sldId="612"/>
        </pc:sldMkLst>
      </pc:sldChg>
      <pc:sldChg chg="addSp delSp modSp add mod modTransition">
        <pc:chgData name="Jesús Galán" userId="a1d5ec7028f3643d" providerId="LiveId" clId="{54676AA8-E1BE-494D-A2CF-282DC8D791D1}" dt="2024-09-13T20:28:54.989" v="3027" actId="20577"/>
        <pc:sldMkLst>
          <pc:docMk/>
          <pc:sldMk cId="376699507" sldId="613"/>
        </pc:sldMkLst>
        <pc:spChg chg="del">
          <ac:chgData name="Jesús Galán" userId="a1d5ec7028f3643d" providerId="LiveId" clId="{54676AA8-E1BE-494D-A2CF-282DC8D791D1}" dt="2024-09-13T16:00:59.738" v="2837" actId="478"/>
          <ac:spMkLst>
            <pc:docMk/>
            <pc:sldMk cId="376699507" sldId="613"/>
            <ac:spMk id="4" creationId="{AB35E7F5-FD6D-7129-7755-E1F3C2DE08AE}"/>
          </ac:spMkLst>
        </pc:spChg>
        <pc:spChg chg="mod">
          <ac:chgData name="Jesús Galán" userId="a1d5ec7028f3643d" providerId="LiveId" clId="{54676AA8-E1BE-494D-A2CF-282DC8D791D1}" dt="2024-09-13T20:28:54.989" v="3027" actId="20577"/>
          <ac:spMkLst>
            <pc:docMk/>
            <pc:sldMk cId="376699507" sldId="613"/>
            <ac:spMk id="9" creationId="{D8D346F8-C067-81F7-6FAE-943E534325BC}"/>
          </ac:spMkLst>
        </pc:spChg>
        <pc:spChg chg="mod">
          <ac:chgData name="Jesús Galán" userId="a1d5ec7028f3643d" providerId="LiveId" clId="{54676AA8-E1BE-494D-A2CF-282DC8D791D1}" dt="2024-09-13T20:28:23.316" v="3022" actId="1076"/>
          <ac:spMkLst>
            <pc:docMk/>
            <pc:sldMk cId="376699507" sldId="613"/>
            <ac:spMk id="10" creationId="{E5D1D0C3-21B4-F4CA-F02F-C98FB6F7F500}"/>
          </ac:spMkLst>
        </pc:spChg>
        <pc:spChg chg="del">
          <ac:chgData name="Jesús Galán" userId="a1d5ec7028f3643d" providerId="LiveId" clId="{54676AA8-E1BE-494D-A2CF-282DC8D791D1}" dt="2024-09-13T20:27:37.412" v="2999" actId="21"/>
          <ac:spMkLst>
            <pc:docMk/>
            <pc:sldMk cId="376699507" sldId="613"/>
            <ac:spMk id="11" creationId="{A4448D9C-7D21-B4F7-912F-E467B1C2059B}"/>
          </ac:spMkLst>
        </pc:spChg>
        <pc:spChg chg="add mod">
          <ac:chgData name="Jesús Galán" userId="a1d5ec7028f3643d" providerId="LiveId" clId="{54676AA8-E1BE-494D-A2CF-282DC8D791D1}" dt="2024-09-13T20:28:23.316" v="3022" actId="1076"/>
          <ac:spMkLst>
            <pc:docMk/>
            <pc:sldMk cId="376699507" sldId="613"/>
            <ac:spMk id="13" creationId="{5343037D-F02F-C054-2D8A-37B8B70B3E19}"/>
          </ac:spMkLst>
        </pc:spChg>
        <pc:spChg chg="add mod">
          <ac:chgData name="Jesús Galán" userId="a1d5ec7028f3643d" providerId="LiveId" clId="{54676AA8-E1BE-494D-A2CF-282DC8D791D1}" dt="2024-09-13T20:27:38.407" v="3000"/>
          <ac:spMkLst>
            <pc:docMk/>
            <pc:sldMk cId="376699507" sldId="613"/>
            <ac:spMk id="14" creationId="{A4448D9C-7D21-B4F7-912F-E467B1C2059B}"/>
          </ac:spMkLst>
        </pc:spChg>
        <pc:spChg chg="add del mod">
          <ac:chgData name="Jesús Galán" userId="a1d5ec7028f3643d" providerId="LiveId" clId="{54676AA8-E1BE-494D-A2CF-282DC8D791D1}" dt="2024-09-13T20:28:16.358" v="3019" actId="478"/>
          <ac:spMkLst>
            <pc:docMk/>
            <pc:sldMk cId="376699507" sldId="613"/>
            <ac:spMk id="16" creationId="{63E0C927-1769-9D21-8D2F-00A10C77274B}"/>
          </ac:spMkLst>
        </pc:spChg>
        <pc:picChg chg="add del mod">
          <ac:chgData name="Jesús Galán" userId="a1d5ec7028f3643d" providerId="LiveId" clId="{54676AA8-E1BE-494D-A2CF-282DC8D791D1}" dt="2024-09-13T20:28:11.877" v="3018" actId="21"/>
          <ac:picMkLst>
            <pc:docMk/>
            <pc:sldMk cId="376699507" sldId="613"/>
            <ac:picMk id="15" creationId="{114B9F28-93BE-34DC-CF28-A5F2C46FE4D4}"/>
          </ac:picMkLst>
        </pc:picChg>
        <pc:picChg chg="add mod">
          <ac:chgData name="Jesús Galán" userId="a1d5ec7028f3643d" providerId="LiveId" clId="{54676AA8-E1BE-494D-A2CF-282DC8D791D1}" dt="2024-09-13T20:28:23.316" v="3022" actId="1076"/>
          <ac:picMkLst>
            <pc:docMk/>
            <pc:sldMk cId="376699507" sldId="613"/>
            <ac:picMk id="17" creationId="{114B9F28-93BE-34DC-CF28-A5F2C46FE4D4}"/>
          </ac:picMkLst>
        </pc:picChg>
      </pc:sldChg>
      <pc:sldChg chg="addSp delSp modSp add del mod replId">
        <pc:chgData name="Jesús Galán" userId="a1d5ec7028f3643d" providerId="LiveId" clId="{54676AA8-E1BE-494D-A2CF-282DC8D791D1}" dt="2024-09-13T09:41:53.893" v="1946" actId="47"/>
        <pc:sldMkLst>
          <pc:docMk/>
          <pc:sldMk cId="693776270" sldId="613"/>
        </pc:sldMkLst>
        <pc:spChg chg="mod">
          <ac:chgData name="Jesús Galán" userId="a1d5ec7028f3643d" providerId="LiveId" clId="{54676AA8-E1BE-494D-A2CF-282DC8D791D1}" dt="2024-09-13T09:41:18.600" v="1934" actId="14100"/>
          <ac:spMkLst>
            <pc:docMk/>
            <pc:sldMk cId="693776270" sldId="613"/>
            <ac:spMk id="2" creationId="{767500C6-5D27-E37D-435F-82791E91A060}"/>
          </ac:spMkLst>
        </pc:spChg>
        <pc:spChg chg="mod">
          <ac:chgData name="Jesús Galán" userId="a1d5ec7028f3643d" providerId="LiveId" clId="{54676AA8-E1BE-494D-A2CF-282DC8D791D1}" dt="2024-09-13T09:41:26.615" v="1945" actId="1036"/>
          <ac:spMkLst>
            <pc:docMk/>
            <pc:sldMk cId="693776270" sldId="613"/>
            <ac:spMk id="4" creationId="{78D73E21-F5C7-B49A-9234-E80359ACF7A0}"/>
          </ac:spMkLst>
        </pc:spChg>
        <pc:spChg chg="mod">
          <ac:chgData name="Jesús Galán" userId="a1d5ec7028f3643d" providerId="LiveId" clId="{54676AA8-E1BE-494D-A2CF-282DC8D791D1}" dt="2024-09-13T09:41:26.615" v="1945" actId="1036"/>
          <ac:spMkLst>
            <pc:docMk/>
            <pc:sldMk cId="693776270" sldId="613"/>
            <ac:spMk id="7" creationId="{EA18BA7B-0F52-3643-D878-0DFCC832D23B}"/>
          </ac:spMkLst>
        </pc:spChg>
        <pc:spChg chg="mod">
          <ac:chgData name="Jesús Galán" userId="a1d5ec7028f3643d" providerId="LiveId" clId="{54676AA8-E1BE-494D-A2CF-282DC8D791D1}" dt="2024-09-13T09:41:26.615" v="1945" actId="1036"/>
          <ac:spMkLst>
            <pc:docMk/>
            <pc:sldMk cId="693776270" sldId="613"/>
            <ac:spMk id="9" creationId="{33066BF3-1E1F-FC8A-F9E3-4EAA558FF833}"/>
          </ac:spMkLst>
        </pc:spChg>
        <pc:spChg chg="mod">
          <ac:chgData name="Jesús Galán" userId="a1d5ec7028f3643d" providerId="LiveId" clId="{54676AA8-E1BE-494D-A2CF-282DC8D791D1}" dt="2024-09-13T09:41:06.459" v="1932" actId="1076"/>
          <ac:spMkLst>
            <pc:docMk/>
            <pc:sldMk cId="693776270" sldId="613"/>
            <ac:spMk id="11" creationId="{DEC9DCCD-2C87-7B1C-09B1-76DBF641D21B}"/>
          </ac:spMkLst>
        </pc:spChg>
        <pc:spChg chg="mod">
          <ac:chgData name="Jesús Galán" userId="a1d5ec7028f3643d" providerId="LiveId" clId="{54676AA8-E1BE-494D-A2CF-282DC8D791D1}" dt="2024-09-13T09:41:13.031" v="1933" actId="14100"/>
          <ac:spMkLst>
            <pc:docMk/>
            <pc:sldMk cId="693776270" sldId="613"/>
            <ac:spMk id="12" creationId="{427A5E18-5F2C-E04F-FC00-4FAAFDF4514B}"/>
          </ac:spMkLst>
        </pc:spChg>
        <pc:spChg chg="mod">
          <ac:chgData name="Jesús Galán" userId="a1d5ec7028f3643d" providerId="LiveId" clId="{54676AA8-E1BE-494D-A2CF-282DC8D791D1}" dt="2024-09-13T09:41:06.459" v="1932" actId="1076"/>
          <ac:spMkLst>
            <pc:docMk/>
            <pc:sldMk cId="693776270" sldId="613"/>
            <ac:spMk id="13" creationId="{69D412AC-6671-4869-AD42-B025AA44E0FE}"/>
          </ac:spMkLst>
        </pc:spChg>
        <pc:spChg chg="add del mod">
          <ac:chgData name="Jesús Galán" userId="a1d5ec7028f3643d" providerId="LiveId" clId="{54676AA8-E1BE-494D-A2CF-282DC8D791D1}" dt="2024-09-13T09:39:26.768" v="1923" actId="1038"/>
          <ac:spMkLst>
            <pc:docMk/>
            <pc:sldMk cId="693776270" sldId="613"/>
            <ac:spMk id="17" creationId="{2CBB0261-8056-29E2-7490-0190A0EA1532}"/>
          </ac:spMkLst>
        </pc:spChg>
        <pc:grpChg chg="mod">
          <ac:chgData name="Jesús Galán" userId="a1d5ec7028f3643d" providerId="LiveId" clId="{54676AA8-E1BE-494D-A2CF-282DC8D791D1}" dt="2024-09-13T09:41:06.459" v="1932" actId="1076"/>
          <ac:grpSpMkLst>
            <pc:docMk/>
            <pc:sldMk cId="693776270" sldId="613"/>
            <ac:grpSpMk id="3" creationId="{06BDBEA0-EB72-950E-B070-AE4273C2D9AB}"/>
          </ac:grpSpMkLst>
        </pc:grpChg>
        <pc:picChg chg="add del mod">
          <ac:chgData name="Jesús Galán" userId="a1d5ec7028f3643d" providerId="LiveId" clId="{54676AA8-E1BE-494D-A2CF-282DC8D791D1}" dt="2024-09-13T09:40:00.689" v="1927" actId="14100"/>
          <ac:picMkLst>
            <pc:docMk/>
            <pc:sldMk cId="693776270" sldId="613"/>
            <ac:picMk id="8" creationId="{36BE3810-F2B1-B095-2DDD-EDA72088A606}"/>
          </ac:picMkLst>
        </pc:picChg>
        <pc:picChg chg="add del mod">
          <ac:chgData name="Jesús Galán" userId="a1d5ec7028f3643d" providerId="LiveId" clId="{54676AA8-E1BE-494D-A2CF-282DC8D791D1}" dt="2024-09-13T09:39:54.312" v="1926" actId="1076"/>
          <ac:picMkLst>
            <pc:docMk/>
            <pc:sldMk cId="693776270" sldId="613"/>
            <ac:picMk id="18" creationId="{078C1612-C8B5-495F-94CD-E4158891D004}"/>
          </ac:picMkLst>
        </pc:picChg>
        <pc:picChg chg="mod">
          <ac:chgData name="Jesús Galán" userId="a1d5ec7028f3643d" providerId="LiveId" clId="{54676AA8-E1BE-494D-A2CF-282DC8D791D1}" dt="2024-09-13T09:41:06.459" v="1932" actId="1076"/>
          <ac:picMkLst>
            <pc:docMk/>
            <pc:sldMk cId="693776270" sldId="613"/>
            <ac:picMk id="22" creationId="{E28EE8F2-531D-F8E1-A475-DA3D72E50909}"/>
          </ac:picMkLst>
        </pc:picChg>
        <pc:picChg chg="mod">
          <ac:chgData name="Jesús Galán" userId="a1d5ec7028f3643d" providerId="LiveId" clId="{54676AA8-E1BE-494D-A2CF-282DC8D791D1}" dt="2024-09-13T09:41:06.459" v="1932" actId="1076"/>
          <ac:picMkLst>
            <pc:docMk/>
            <pc:sldMk cId="693776270" sldId="613"/>
            <ac:picMk id="23" creationId="{B872C99C-E6B9-D3BD-B84B-FC41A1DCC76E}"/>
          </ac:picMkLst>
        </pc:picChg>
        <pc:picChg chg="mod">
          <ac:chgData name="Jesús Galán" userId="a1d5ec7028f3643d" providerId="LiveId" clId="{54676AA8-E1BE-494D-A2CF-282DC8D791D1}" dt="2024-09-13T09:40:11.949" v="1928" actId="1076"/>
          <ac:picMkLst>
            <pc:docMk/>
            <pc:sldMk cId="693776270" sldId="613"/>
            <ac:picMk id="48" creationId="{2A55C425-B27C-FD2D-E2E4-8D085EDE553D}"/>
          </ac:picMkLst>
        </pc:picChg>
        <pc:cxnChg chg="add del mod">
          <ac:chgData name="Jesús Galán" userId="a1d5ec7028f3643d" providerId="LiveId" clId="{54676AA8-E1BE-494D-A2CF-282DC8D791D1}" dt="2024-09-13T09:39:54.312" v="1926" actId="1076"/>
          <ac:cxnSpMkLst>
            <pc:docMk/>
            <pc:sldMk cId="693776270" sldId="613"/>
            <ac:cxnSpMk id="14" creationId="{92B06327-1A0F-8601-CA0C-131F5D075878}"/>
          </ac:cxnSpMkLst>
        </pc:cxnChg>
        <pc:cxnChg chg="add del mod">
          <ac:chgData name="Jesús Galán" userId="a1d5ec7028f3643d" providerId="LiveId" clId="{54676AA8-E1BE-494D-A2CF-282DC8D791D1}" dt="2024-09-13T09:39:54.312" v="1926" actId="1076"/>
          <ac:cxnSpMkLst>
            <pc:docMk/>
            <pc:sldMk cId="693776270" sldId="613"/>
            <ac:cxnSpMk id="15" creationId="{B007A5EF-CDA1-1350-92AE-E7B9D7D52706}"/>
          </ac:cxnSpMkLst>
        </pc:cxnChg>
        <pc:cxnChg chg="add del mod">
          <ac:chgData name="Jesús Galán" userId="a1d5ec7028f3643d" providerId="LiveId" clId="{54676AA8-E1BE-494D-A2CF-282DC8D791D1}" dt="2024-09-13T09:39:54.312" v="1926" actId="1076"/>
          <ac:cxnSpMkLst>
            <pc:docMk/>
            <pc:sldMk cId="693776270" sldId="613"/>
            <ac:cxnSpMk id="16" creationId="{944D2557-D59E-8DFA-DFEC-999CB01CA7AC}"/>
          </ac:cxnSpMkLst>
        </pc:cxnChg>
      </pc:sldChg>
      <pc:sldChg chg="addSp delSp modSp add del mod">
        <pc:chgData name="Jesús Galán" userId="a1d5ec7028f3643d" providerId="LiveId" clId="{54676AA8-E1BE-494D-A2CF-282DC8D791D1}" dt="2024-09-13T17:09:24.620" v="2892" actId="47"/>
        <pc:sldMkLst>
          <pc:docMk/>
          <pc:sldMk cId="131832119" sldId="614"/>
        </pc:sldMkLst>
        <pc:spChg chg="mod">
          <ac:chgData name="Jesús Galán" userId="a1d5ec7028f3643d" providerId="LiveId" clId="{54676AA8-E1BE-494D-A2CF-282DC8D791D1}" dt="2024-09-13T17:09:08.226" v="2856" actId="1076"/>
          <ac:spMkLst>
            <pc:docMk/>
            <pc:sldMk cId="131832119" sldId="614"/>
            <ac:spMk id="3" creationId="{4A6BFCC4-4053-04E1-65D6-7704BEE7574F}"/>
          </ac:spMkLst>
        </pc:spChg>
        <pc:spChg chg="add mod">
          <ac:chgData name="Jesús Galán" userId="a1d5ec7028f3643d" providerId="LiveId" clId="{54676AA8-E1BE-494D-A2CF-282DC8D791D1}" dt="2024-09-13T17:09:20.386" v="2891" actId="20577"/>
          <ac:spMkLst>
            <pc:docMk/>
            <pc:sldMk cId="131832119" sldId="614"/>
            <ac:spMk id="4" creationId="{523A9668-1B13-F57F-1BA9-4CD0B4A8E9B3}"/>
          </ac:spMkLst>
        </pc:spChg>
        <pc:spChg chg="del">
          <ac:chgData name="Jesús Galán" userId="a1d5ec7028f3643d" providerId="LiveId" clId="{54676AA8-E1BE-494D-A2CF-282DC8D791D1}" dt="2024-09-13T17:08:43.002" v="2854" actId="478"/>
          <ac:spMkLst>
            <pc:docMk/>
            <pc:sldMk cId="131832119" sldId="614"/>
            <ac:spMk id="12" creationId="{ADFF448F-A669-17F9-B4B0-41D52774C5B0}"/>
          </ac:spMkLst>
        </pc:spChg>
        <pc:spChg chg="del">
          <ac:chgData name="Jesús Galán" userId="a1d5ec7028f3643d" providerId="LiveId" clId="{54676AA8-E1BE-494D-A2CF-282DC8D791D1}" dt="2024-09-13T17:08:41.041" v="2853" actId="478"/>
          <ac:spMkLst>
            <pc:docMk/>
            <pc:sldMk cId="131832119" sldId="614"/>
            <ac:spMk id="13" creationId="{CA0DDE22-C056-0E60-EBE6-7590639DA74B}"/>
          </ac:spMkLst>
        </pc:spChg>
        <pc:spChg chg="del">
          <ac:chgData name="Jesús Galán" userId="a1d5ec7028f3643d" providerId="LiveId" clId="{54676AA8-E1BE-494D-A2CF-282DC8D791D1}" dt="2024-09-13T17:08:41.041" v="2853" actId="478"/>
          <ac:spMkLst>
            <pc:docMk/>
            <pc:sldMk cId="131832119" sldId="614"/>
            <ac:spMk id="15" creationId="{96FA18D3-D119-EEDE-A405-E00377E62CC0}"/>
          </ac:spMkLst>
        </pc:spChg>
      </pc:sldChg>
      <pc:sldChg chg="add del">
        <pc:chgData name="Jesús Galán" userId="a1d5ec7028f3643d" providerId="LiveId" clId="{54676AA8-E1BE-494D-A2CF-282DC8D791D1}" dt="2024-09-13T17:58:54.571" v="2934" actId="47"/>
        <pc:sldMkLst>
          <pc:docMk/>
          <pc:sldMk cId="1820175411" sldId="614"/>
        </pc:sldMkLst>
      </pc:sldChg>
      <pc:sldChg chg="new del">
        <pc:chgData name="Jesús Galán" userId="a1d5ec7028f3643d" providerId="LiveId" clId="{54676AA8-E1BE-494D-A2CF-282DC8D791D1}" dt="2024-09-13T09:41:53.893" v="1946" actId="47"/>
        <pc:sldMkLst>
          <pc:docMk/>
          <pc:sldMk cId="2902237224" sldId="614"/>
        </pc:sldMkLst>
      </pc:sldChg>
      <pc:sldChg chg="addSp modSp add mod modTransition">
        <pc:chgData name="Jesús Galán" userId="a1d5ec7028f3643d" providerId="LiveId" clId="{54676AA8-E1BE-494D-A2CF-282DC8D791D1}" dt="2024-09-15T16:45:53.480" v="3067" actId="20577"/>
        <pc:sldMkLst>
          <pc:docMk/>
          <pc:sldMk cId="383621393" sldId="615"/>
        </pc:sldMkLst>
        <pc:spChg chg="mod">
          <ac:chgData name="Jesús Galán" userId="a1d5ec7028f3643d" providerId="LiveId" clId="{54676AA8-E1BE-494D-A2CF-282DC8D791D1}" dt="2024-09-15T16:45:53.480" v="3067" actId="20577"/>
          <ac:spMkLst>
            <pc:docMk/>
            <pc:sldMk cId="383621393" sldId="615"/>
            <ac:spMk id="11" creationId="{ADB30C39-4238-09CF-4876-8A3E21FE152B}"/>
          </ac:spMkLst>
        </pc:spChg>
        <pc:picChg chg="add mod">
          <ac:chgData name="Jesús Galán" userId="a1d5ec7028f3643d" providerId="LiveId" clId="{54676AA8-E1BE-494D-A2CF-282DC8D791D1}" dt="2024-09-13T17:59:00.261" v="2935"/>
          <ac:picMkLst>
            <pc:docMk/>
            <pc:sldMk cId="383621393" sldId="615"/>
            <ac:picMk id="6" creationId="{4C9766F0-F1BE-E58C-D778-2387F4FF1305}"/>
          </ac:picMkLst>
        </pc:picChg>
      </pc:sldChg>
      <pc:sldChg chg="modSp add mod modTransition">
        <pc:chgData name="Jesús Galán" userId="a1d5ec7028f3643d" providerId="LiveId" clId="{54676AA8-E1BE-494D-A2CF-282DC8D791D1}" dt="2024-09-13T20:30:05.811" v="3032"/>
        <pc:sldMkLst>
          <pc:docMk/>
          <pc:sldMk cId="603618991" sldId="616"/>
        </pc:sldMkLst>
        <pc:spChg chg="mod">
          <ac:chgData name="Jesús Galán" userId="a1d5ec7028f3643d" providerId="LiveId" clId="{54676AA8-E1BE-494D-A2CF-282DC8D791D1}" dt="2024-09-13T20:29:44.974" v="3029" actId="1076"/>
          <ac:spMkLst>
            <pc:docMk/>
            <pc:sldMk cId="603618991" sldId="616"/>
            <ac:spMk id="9" creationId="{D8D346F8-C067-81F7-6FAE-943E534325BC}"/>
          </ac:spMkLst>
        </pc:spChg>
        <pc:spChg chg="mod">
          <ac:chgData name="Jesús Galán" userId="a1d5ec7028f3643d" providerId="LiveId" clId="{54676AA8-E1BE-494D-A2CF-282DC8D791D1}" dt="2024-09-13T20:29:44.974" v="3029" actId="1076"/>
          <ac:spMkLst>
            <pc:docMk/>
            <pc:sldMk cId="603618991" sldId="616"/>
            <ac:spMk id="10" creationId="{E5D1D0C3-21B4-F4CA-F02F-C98FB6F7F500}"/>
          </ac:spMkLst>
        </pc:spChg>
        <pc:spChg chg="mod">
          <ac:chgData name="Jesús Galán" userId="a1d5ec7028f3643d" providerId="LiveId" clId="{54676AA8-E1BE-494D-A2CF-282DC8D791D1}" dt="2024-09-13T20:29:44.974" v="3029" actId="1076"/>
          <ac:spMkLst>
            <pc:docMk/>
            <pc:sldMk cId="603618991" sldId="616"/>
            <ac:spMk id="13" creationId="{5343037D-F02F-C054-2D8A-37B8B70B3E19}"/>
          </ac:spMkLst>
        </pc:spChg>
        <pc:picChg chg="mod">
          <ac:chgData name="Jesús Galán" userId="a1d5ec7028f3643d" providerId="LiveId" clId="{54676AA8-E1BE-494D-A2CF-282DC8D791D1}" dt="2024-09-13T20:29:44.974" v="3029" actId="1076"/>
          <ac:picMkLst>
            <pc:docMk/>
            <pc:sldMk cId="603618991" sldId="616"/>
            <ac:picMk id="17" creationId="{114B9F28-93BE-34DC-CF28-A5F2C46FE4D4}"/>
          </ac:picMkLst>
        </pc:picChg>
      </pc:sldChg>
      <pc:sldChg chg="addSp delSp modSp add del mod modTransition">
        <pc:chgData name="Jesús Galán" userId="a1d5ec7028f3643d" providerId="LiveId" clId="{54676AA8-E1BE-494D-A2CF-282DC8D791D1}" dt="2024-09-14T22:12:08.187" v="3061" actId="47"/>
        <pc:sldMkLst>
          <pc:docMk/>
          <pc:sldMk cId="50207665" sldId="617"/>
        </pc:sldMkLst>
        <pc:spChg chg="add del mod">
          <ac:chgData name="Jesús Galán" userId="a1d5ec7028f3643d" providerId="LiveId" clId="{54676AA8-E1BE-494D-A2CF-282DC8D791D1}" dt="2024-09-14T22:07:56.709" v="3048" actId="21"/>
          <ac:spMkLst>
            <pc:docMk/>
            <pc:sldMk cId="50207665" sldId="617"/>
            <ac:spMk id="2" creationId="{CC050239-A527-2F27-D252-962F0A49C1EF}"/>
          </ac:spMkLst>
        </pc:spChg>
        <pc:spChg chg="mod">
          <ac:chgData name="Jesús Galán" userId="a1d5ec7028f3643d" providerId="LiveId" clId="{54676AA8-E1BE-494D-A2CF-282DC8D791D1}" dt="2024-09-14T22:07:17.862" v="3042" actId="20577"/>
          <ac:spMkLst>
            <pc:docMk/>
            <pc:sldMk cId="50207665" sldId="617"/>
            <ac:spMk id="3" creationId="{68BB4EBF-730F-2F52-E1A5-0EC813E8E430}"/>
          </ac:spMkLst>
        </pc:spChg>
        <pc:spChg chg="add del mod">
          <ac:chgData name="Jesús Galán" userId="a1d5ec7028f3643d" providerId="LiveId" clId="{54676AA8-E1BE-494D-A2CF-282DC8D791D1}" dt="2024-09-14T22:07:56.709" v="3048" actId="21"/>
          <ac:spMkLst>
            <pc:docMk/>
            <pc:sldMk cId="50207665" sldId="617"/>
            <ac:spMk id="4" creationId="{40EB165A-DB62-0D5C-EE9A-D38EE4F058C4}"/>
          </ac:spMkLst>
        </pc:spChg>
        <pc:spChg chg="add del mod">
          <ac:chgData name="Jesús Galán" userId="a1d5ec7028f3643d" providerId="LiveId" clId="{54676AA8-E1BE-494D-A2CF-282DC8D791D1}" dt="2024-09-14T22:07:56.709" v="3048" actId="21"/>
          <ac:spMkLst>
            <pc:docMk/>
            <pc:sldMk cId="50207665" sldId="617"/>
            <ac:spMk id="7" creationId="{265B0D4D-9824-5D3B-5269-281E09F73508}"/>
          </ac:spMkLst>
        </pc:spChg>
        <pc:spChg chg="del">
          <ac:chgData name="Jesús Galán" userId="a1d5ec7028f3643d" providerId="LiveId" clId="{54676AA8-E1BE-494D-A2CF-282DC8D791D1}" dt="2024-09-14T22:07:26.906" v="3043" actId="478"/>
          <ac:spMkLst>
            <pc:docMk/>
            <pc:sldMk cId="50207665" sldId="617"/>
            <ac:spMk id="8" creationId="{6CB1F450-C358-222D-6A70-EBAEAA27C8BB}"/>
          </ac:spMkLst>
        </pc:spChg>
        <pc:spChg chg="add del mod">
          <ac:chgData name="Jesús Galán" userId="a1d5ec7028f3643d" providerId="LiveId" clId="{54676AA8-E1BE-494D-A2CF-282DC8D791D1}" dt="2024-09-14T22:07:56.709" v="3048" actId="21"/>
          <ac:spMkLst>
            <pc:docMk/>
            <pc:sldMk cId="50207665" sldId="617"/>
            <ac:spMk id="10" creationId="{52224D5F-AF95-6DE0-3CA6-27A081BA8A06}"/>
          </ac:spMkLst>
        </pc:spChg>
        <pc:spChg chg="add mod">
          <ac:chgData name="Jesús Galán" userId="a1d5ec7028f3643d" providerId="LiveId" clId="{54676AA8-E1BE-494D-A2CF-282DC8D791D1}" dt="2024-09-14T22:07:57.220" v="3049"/>
          <ac:spMkLst>
            <pc:docMk/>
            <pc:sldMk cId="50207665" sldId="617"/>
            <ac:spMk id="11" creationId="{CC050239-A527-2F27-D252-962F0A49C1EF}"/>
          </ac:spMkLst>
        </pc:spChg>
        <pc:spChg chg="add mod">
          <ac:chgData name="Jesús Galán" userId="a1d5ec7028f3643d" providerId="LiveId" clId="{54676AA8-E1BE-494D-A2CF-282DC8D791D1}" dt="2024-09-14T22:07:57.220" v="3049"/>
          <ac:spMkLst>
            <pc:docMk/>
            <pc:sldMk cId="50207665" sldId="617"/>
            <ac:spMk id="12" creationId="{40EB165A-DB62-0D5C-EE9A-D38EE4F058C4}"/>
          </ac:spMkLst>
        </pc:spChg>
        <pc:spChg chg="add mod">
          <ac:chgData name="Jesús Galán" userId="a1d5ec7028f3643d" providerId="LiveId" clId="{54676AA8-E1BE-494D-A2CF-282DC8D791D1}" dt="2024-09-14T22:07:57.220" v="3049"/>
          <ac:spMkLst>
            <pc:docMk/>
            <pc:sldMk cId="50207665" sldId="617"/>
            <ac:spMk id="13" creationId="{265B0D4D-9824-5D3B-5269-281E09F73508}"/>
          </ac:spMkLst>
        </pc:spChg>
        <pc:spChg chg="add mod">
          <ac:chgData name="Jesús Galán" userId="a1d5ec7028f3643d" providerId="LiveId" clId="{54676AA8-E1BE-494D-A2CF-282DC8D791D1}" dt="2024-09-14T22:07:57.220" v="3049"/>
          <ac:spMkLst>
            <pc:docMk/>
            <pc:sldMk cId="50207665" sldId="617"/>
            <ac:spMk id="14" creationId="{52224D5F-AF95-6DE0-3CA6-27A081BA8A06}"/>
          </ac:spMkLst>
        </pc:spChg>
        <pc:picChg chg="add mod">
          <ac:chgData name="Jesús Galán" userId="a1d5ec7028f3643d" providerId="LiveId" clId="{54676AA8-E1BE-494D-A2CF-282DC8D791D1}" dt="2024-09-14T22:08:04.896" v="3051" actId="1076"/>
          <ac:picMkLst>
            <pc:docMk/>
            <pc:sldMk cId="50207665" sldId="617"/>
            <ac:picMk id="15" creationId="{05A5E259-A08B-7C81-711E-0B9383CD2711}"/>
          </ac:picMkLst>
        </pc:picChg>
      </pc:sldChg>
      <pc:sldChg chg="addSp delSp modSp add mod">
        <pc:chgData name="Jesús Galán" userId="a1d5ec7028f3643d" providerId="LiveId" clId="{54676AA8-E1BE-494D-A2CF-282DC8D791D1}" dt="2024-09-14T22:12:02.109" v="3060" actId="1076"/>
        <pc:sldMkLst>
          <pc:docMk/>
          <pc:sldMk cId="173947089" sldId="618"/>
        </pc:sldMkLst>
        <pc:spChg chg="add mod">
          <ac:chgData name="Jesús Galán" userId="a1d5ec7028f3643d" providerId="LiveId" clId="{54676AA8-E1BE-494D-A2CF-282DC8D791D1}" dt="2024-09-14T22:12:02.109" v="3060" actId="1076"/>
          <ac:spMkLst>
            <pc:docMk/>
            <pc:sldMk cId="173947089" sldId="618"/>
            <ac:spMk id="2" creationId="{C59F792B-0A5D-1364-0128-64475D3D2421}"/>
          </ac:spMkLst>
        </pc:spChg>
        <pc:spChg chg="add mod">
          <ac:chgData name="Jesús Galán" userId="a1d5ec7028f3643d" providerId="LiveId" clId="{54676AA8-E1BE-494D-A2CF-282DC8D791D1}" dt="2024-09-14T22:12:02.109" v="3060" actId="1076"/>
          <ac:spMkLst>
            <pc:docMk/>
            <pc:sldMk cId="173947089" sldId="618"/>
            <ac:spMk id="4" creationId="{0C8B9FFF-FBF3-52F6-8BCB-9BBF27122D89}"/>
          </ac:spMkLst>
        </pc:spChg>
        <pc:spChg chg="add mod">
          <ac:chgData name="Jesús Galán" userId="a1d5ec7028f3643d" providerId="LiveId" clId="{54676AA8-E1BE-494D-A2CF-282DC8D791D1}" dt="2024-09-14T22:12:02.109" v="3060" actId="1076"/>
          <ac:spMkLst>
            <pc:docMk/>
            <pc:sldMk cId="173947089" sldId="618"/>
            <ac:spMk id="7" creationId="{31355067-DA66-B1F5-8951-0472071663AC}"/>
          </ac:spMkLst>
        </pc:spChg>
        <pc:spChg chg="del">
          <ac:chgData name="Jesús Galán" userId="a1d5ec7028f3643d" providerId="LiveId" clId="{54676AA8-E1BE-494D-A2CF-282DC8D791D1}" dt="2024-09-14T22:11:28.272" v="3055" actId="478"/>
          <ac:spMkLst>
            <pc:docMk/>
            <pc:sldMk cId="173947089" sldId="618"/>
            <ac:spMk id="8" creationId="{6CB1F450-C358-222D-6A70-EBAEAA27C8BB}"/>
          </ac:spMkLst>
        </pc:spChg>
        <pc:spChg chg="add mod">
          <ac:chgData name="Jesús Galán" userId="a1d5ec7028f3643d" providerId="LiveId" clId="{54676AA8-E1BE-494D-A2CF-282DC8D791D1}" dt="2024-09-14T22:12:02.109" v="3060" actId="1076"/>
          <ac:spMkLst>
            <pc:docMk/>
            <pc:sldMk cId="173947089" sldId="618"/>
            <ac:spMk id="10" creationId="{0DE338A9-5E86-AE8E-EBAA-DEC19D09489F}"/>
          </ac:spMkLst>
        </pc:spChg>
      </pc:sldChg>
      <pc:sldChg chg="addSp modSp add del mod modTransition">
        <pc:chgData name="Jesús Galán" userId="a1d5ec7028f3643d" providerId="LiveId" clId="{54676AA8-E1BE-494D-A2CF-282DC8D791D1}" dt="2024-09-15T22:43:13.400" v="3138" actId="47"/>
        <pc:sldMkLst>
          <pc:docMk/>
          <pc:sldMk cId="1198466179" sldId="619"/>
        </pc:sldMkLst>
        <pc:spChg chg="add mod">
          <ac:chgData name="Jesús Galán" userId="a1d5ec7028f3643d" providerId="LiveId" clId="{54676AA8-E1BE-494D-A2CF-282DC8D791D1}" dt="2024-09-15T22:40:40.218" v="3123" actId="14100"/>
          <ac:spMkLst>
            <pc:docMk/>
            <pc:sldMk cId="1198466179" sldId="619"/>
            <ac:spMk id="3" creationId="{EBCE214A-556A-940E-F098-0805494B7617}"/>
          </ac:spMkLst>
        </pc:spChg>
        <pc:spChg chg="add mod">
          <ac:chgData name="Jesús Galán" userId="a1d5ec7028f3643d" providerId="LiveId" clId="{54676AA8-E1BE-494D-A2CF-282DC8D791D1}" dt="2024-09-15T22:38:05.427" v="3074" actId="571"/>
          <ac:spMkLst>
            <pc:docMk/>
            <pc:sldMk cId="1198466179" sldId="619"/>
            <ac:spMk id="6" creationId="{07E3927D-0580-C574-8D7C-52A4F40A6346}"/>
          </ac:spMkLst>
        </pc:spChg>
        <pc:cxnChg chg="add mod">
          <ac:chgData name="Jesús Galán" userId="a1d5ec7028f3643d" providerId="LiveId" clId="{54676AA8-E1BE-494D-A2CF-282DC8D791D1}" dt="2024-09-15T22:40:40.218" v="3123" actId="14100"/>
          <ac:cxnSpMkLst>
            <pc:docMk/>
            <pc:sldMk cId="1198466179" sldId="619"/>
            <ac:cxnSpMk id="8" creationId="{BF0B7C3F-F473-BED5-6013-48458651641C}"/>
          </ac:cxnSpMkLst>
        </pc:cxnChg>
      </pc:sldChg>
      <pc:sldChg chg="add ord modTransition">
        <pc:chgData name="Jesús Galán" userId="a1d5ec7028f3643d" providerId="LiveId" clId="{54676AA8-E1BE-494D-A2CF-282DC8D791D1}" dt="2024-09-16T16:36:33.702" v="3258"/>
        <pc:sldMkLst>
          <pc:docMk/>
          <pc:sldMk cId="4225291942" sldId="619"/>
        </pc:sldMkLst>
      </pc:sldChg>
      <pc:sldChg chg="modSp add del mod modTransition">
        <pc:chgData name="Jesús Galán" userId="a1d5ec7028f3643d" providerId="LiveId" clId="{54676AA8-E1BE-494D-A2CF-282DC8D791D1}" dt="2024-09-15T22:43:13.400" v="3138" actId="47"/>
        <pc:sldMkLst>
          <pc:docMk/>
          <pc:sldMk cId="2172574162" sldId="620"/>
        </pc:sldMkLst>
        <pc:spChg chg="mod">
          <ac:chgData name="Jesús Galán" userId="a1d5ec7028f3643d" providerId="LiveId" clId="{54676AA8-E1BE-494D-A2CF-282DC8D791D1}" dt="2024-09-15T22:39:20.126" v="3112" actId="14100"/>
          <ac:spMkLst>
            <pc:docMk/>
            <pc:sldMk cId="2172574162" sldId="620"/>
            <ac:spMk id="3" creationId="{EBCE214A-556A-940E-F098-0805494B7617}"/>
          </ac:spMkLst>
        </pc:spChg>
        <pc:spChg chg="mod">
          <ac:chgData name="Jesús Galán" userId="a1d5ec7028f3643d" providerId="LiveId" clId="{54676AA8-E1BE-494D-A2CF-282DC8D791D1}" dt="2024-09-15T22:39:48.592" v="3116" actId="1037"/>
          <ac:spMkLst>
            <pc:docMk/>
            <pc:sldMk cId="2172574162" sldId="620"/>
            <ac:spMk id="6" creationId="{07E3927D-0580-C574-8D7C-52A4F40A6346}"/>
          </ac:spMkLst>
        </pc:spChg>
        <pc:cxnChg chg="mod">
          <ac:chgData name="Jesús Galán" userId="a1d5ec7028f3643d" providerId="LiveId" clId="{54676AA8-E1BE-494D-A2CF-282DC8D791D1}" dt="2024-09-15T22:39:48.592" v="3116" actId="1037"/>
          <ac:cxnSpMkLst>
            <pc:docMk/>
            <pc:sldMk cId="2172574162" sldId="620"/>
            <ac:cxnSpMk id="8" creationId="{BF0B7C3F-F473-BED5-6013-48458651641C}"/>
          </ac:cxnSpMkLst>
        </pc:cxnChg>
      </pc:sldChg>
      <pc:sldChg chg="addSp delSp modSp add del mod modTransition">
        <pc:chgData name="Jesús Galán" userId="a1d5ec7028f3643d" providerId="LiveId" clId="{54676AA8-E1BE-494D-A2CF-282DC8D791D1}" dt="2024-09-16T23:17:41.748" v="3491" actId="47"/>
        <pc:sldMkLst>
          <pc:docMk/>
          <pc:sldMk cId="4164139428" sldId="620"/>
        </pc:sldMkLst>
        <pc:spChg chg="del">
          <ac:chgData name="Jesús Galán" userId="a1d5ec7028f3643d" providerId="LiveId" clId="{54676AA8-E1BE-494D-A2CF-282DC8D791D1}" dt="2024-09-16T23:09:23.653" v="3437" actId="478"/>
          <ac:spMkLst>
            <pc:docMk/>
            <pc:sldMk cId="4164139428" sldId="620"/>
            <ac:spMk id="10" creationId="{206CA28D-E16C-907C-67FE-500DAF2AEFCB}"/>
          </ac:spMkLst>
        </pc:spChg>
        <pc:spChg chg="add mod">
          <ac:chgData name="Jesús Galán" userId="a1d5ec7028f3643d" providerId="LiveId" clId="{54676AA8-E1BE-494D-A2CF-282DC8D791D1}" dt="2024-09-16T23:09:24.347" v="3438"/>
          <ac:spMkLst>
            <pc:docMk/>
            <pc:sldMk cId="4164139428" sldId="620"/>
            <ac:spMk id="11" creationId="{A5952429-2663-279F-F3B1-260D92D1F77E}"/>
          </ac:spMkLst>
        </pc:spChg>
        <pc:spChg chg="add del mod">
          <ac:chgData name="Jesús Galán" userId="a1d5ec7028f3643d" providerId="LiveId" clId="{54676AA8-E1BE-494D-A2CF-282DC8D791D1}" dt="2024-09-16T23:10:41.180" v="3451" actId="1076"/>
          <ac:spMkLst>
            <pc:docMk/>
            <pc:sldMk cId="4164139428" sldId="620"/>
            <ac:spMk id="15" creationId="{A4169B6C-8195-9A9F-C553-FA6603914E79}"/>
          </ac:spMkLst>
        </pc:spChg>
        <pc:picChg chg="add mod">
          <ac:chgData name="Jesús Galán" userId="a1d5ec7028f3643d" providerId="LiveId" clId="{54676AA8-E1BE-494D-A2CF-282DC8D791D1}" dt="2024-09-16T23:09:24.347" v="3438"/>
          <ac:picMkLst>
            <pc:docMk/>
            <pc:sldMk cId="4164139428" sldId="620"/>
            <ac:picMk id="6" creationId="{9C1CBFB8-CFE1-2E80-FB18-19C80B9578A6}"/>
          </ac:picMkLst>
        </pc:picChg>
        <pc:picChg chg="add del">
          <ac:chgData name="Jesús Galán" userId="a1d5ec7028f3643d" providerId="LiveId" clId="{54676AA8-E1BE-494D-A2CF-282DC8D791D1}" dt="2024-09-16T23:09:33.500" v="3440" actId="478"/>
          <ac:picMkLst>
            <pc:docMk/>
            <pc:sldMk cId="4164139428" sldId="620"/>
            <ac:picMk id="13" creationId="{990FB216-7C20-8F37-F2C9-27D57941C86E}"/>
          </ac:picMkLst>
        </pc:picChg>
        <pc:picChg chg="add del mod">
          <ac:chgData name="Jesús Galán" userId="a1d5ec7028f3643d" providerId="LiveId" clId="{54676AA8-E1BE-494D-A2CF-282DC8D791D1}" dt="2024-09-16T23:10:41.180" v="3451" actId="1076"/>
          <ac:picMkLst>
            <pc:docMk/>
            <pc:sldMk cId="4164139428" sldId="620"/>
            <ac:picMk id="14" creationId="{375F37A9-6283-104D-8458-B5843E74EE76}"/>
          </ac:picMkLst>
        </pc:picChg>
        <pc:picChg chg="add del mod">
          <ac:chgData name="Jesús Galán" userId="a1d5ec7028f3643d" providerId="LiveId" clId="{54676AA8-E1BE-494D-A2CF-282DC8D791D1}" dt="2024-09-16T23:13:07.054" v="3461" actId="478"/>
          <ac:picMkLst>
            <pc:docMk/>
            <pc:sldMk cId="4164139428" sldId="620"/>
            <ac:picMk id="19" creationId="{96CAB905-9C00-D7CB-9D95-424BC687B0F4}"/>
          </ac:picMkLst>
        </pc:picChg>
        <pc:picChg chg="del">
          <ac:chgData name="Jesús Galán" userId="a1d5ec7028f3643d" providerId="LiveId" clId="{54676AA8-E1BE-494D-A2CF-282DC8D791D1}" dt="2024-09-16T23:09:23.653" v="3437" actId="478"/>
          <ac:picMkLst>
            <pc:docMk/>
            <pc:sldMk cId="4164139428" sldId="620"/>
            <ac:picMk id="1028" creationId="{B251E202-ECD6-9C09-BC3B-CE9C129B66EF}"/>
          </ac:picMkLst>
        </pc:picChg>
      </pc:sldChg>
      <pc:sldChg chg="addSp modSp add mod">
        <pc:chgData name="Jesús Galán" userId="a1d5ec7028f3643d" providerId="LiveId" clId="{54676AA8-E1BE-494D-A2CF-282DC8D791D1}" dt="2024-09-16T23:17:32.684" v="3490" actId="14100"/>
        <pc:sldMkLst>
          <pc:docMk/>
          <pc:sldMk cId="1067403856" sldId="621"/>
        </pc:sldMkLst>
        <pc:spChg chg="add mod">
          <ac:chgData name="Jesús Galán" userId="a1d5ec7028f3643d" providerId="LiveId" clId="{54676AA8-E1BE-494D-A2CF-282DC8D791D1}" dt="2024-09-16T23:15:53.195" v="3477" actId="1076"/>
          <ac:spMkLst>
            <pc:docMk/>
            <pc:sldMk cId="1067403856" sldId="621"/>
            <ac:spMk id="6" creationId="{1E9A6AAF-8041-EC80-7C28-C95BC7D0370E}"/>
          </ac:spMkLst>
        </pc:spChg>
        <pc:cxnChg chg="add mod">
          <ac:chgData name="Jesús Galán" userId="a1d5ec7028f3643d" providerId="LiveId" clId="{54676AA8-E1BE-494D-A2CF-282DC8D791D1}" dt="2024-09-16T23:17:10.041" v="3488" actId="14100"/>
          <ac:cxnSpMkLst>
            <pc:docMk/>
            <pc:sldMk cId="1067403856" sldId="621"/>
            <ac:cxnSpMk id="11" creationId="{47A6EE6A-F158-066F-67F9-BF83CD0E244D}"/>
          </ac:cxnSpMkLst>
        </pc:cxnChg>
        <pc:cxnChg chg="add mod">
          <ac:chgData name="Jesús Galán" userId="a1d5ec7028f3643d" providerId="LiveId" clId="{54676AA8-E1BE-494D-A2CF-282DC8D791D1}" dt="2024-09-16T23:17:15.374" v="3489" actId="14100"/>
          <ac:cxnSpMkLst>
            <pc:docMk/>
            <pc:sldMk cId="1067403856" sldId="621"/>
            <ac:cxnSpMk id="13" creationId="{E3BF0F1C-1333-1E39-CF5F-8216EF2F1165}"/>
          </ac:cxnSpMkLst>
        </pc:cxnChg>
        <pc:cxnChg chg="add mod">
          <ac:chgData name="Jesús Galán" userId="a1d5ec7028f3643d" providerId="LiveId" clId="{54676AA8-E1BE-494D-A2CF-282DC8D791D1}" dt="2024-09-16T23:17:32.684" v="3490" actId="14100"/>
          <ac:cxnSpMkLst>
            <pc:docMk/>
            <pc:sldMk cId="1067403856" sldId="621"/>
            <ac:cxnSpMk id="15" creationId="{94BC7D88-97B7-5FA3-ACE2-28E0835F44C8}"/>
          </ac:cxnSpMkLst>
        </pc:cxnChg>
        <pc:cxnChg chg="add mod">
          <ac:chgData name="Jesús Galán" userId="a1d5ec7028f3643d" providerId="LiveId" clId="{54676AA8-E1BE-494D-A2CF-282DC8D791D1}" dt="2024-09-16T23:17:03.602" v="3487" actId="14100"/>
          <ac:cxnSpMkLst>
            <pc:docMk/>
            <pc:sldMk cId="1067403856" sldId="621"/>
            <ac:cxnSpMk id="16" creationId="{0949F132-10E7-FE65-6290-B8F2B48E4702}"/>
          </ac:cxnSpMkLst>
        </pc:cxnChg>
      </pc:sldChg>
      <pc:sldChg chg="modSp add del mod">
        <pc:chgData name="Jesús Galán" userId="a1d5ec7028f3643d" providerId="LiveId" clId="{54676AA8-E1BE-494D-A2CF-282DC8D791D1}" dt="2024-09-15T22:43:13.400" v="3138" actId="47"/>
        <pc:sldMkLst>
          <pc:docMk/>
          <pc:sldMk cId="1844592515" sldId="621"/>
        </pc:sldMkLst>
        <pc:spChg chg="mod">
          <ac:chgData name="Jesús Galán" userId="a1d5ec7028f3643d" providerId="LiveId" clId="{54676AA8-E1BE-494D-A2CF-282DC8D791D1}" dt="2024-09-15T22:40:03.693" v="3119" actId="14100"/>
          <ac:spMkLst>
            <pc:docMk/>
            <pc:sldMk cId="1844592515" sldId="621"/>
            <ac:spMk id="3" creationId="{EBCE214A-556A-940E-F098-0805494B7617}"/>
          </ac:spMkLst>
        </pc:spChg>
        <pc:spChg chg="mod">
          <ac:chgData name="Jesús Galán" userId="a1d5ec7028f3643d" providerId="LiveId" clId="{54676AA8-E1BE-494D-A2CF-282DC8D791D1}" dt="2024-09-15T22:40:15.588" v="3121" actId="14100"/>
          <ac:spMkLst>
            <pc:docMk/>
            <pc:sldMk cId="1844592515" sldId="621"/>
            <ac:spMk id="6" creationId="{07E3927D-0580-C574-8D7C-52A4F40A6346}"/>
          </ac:spMkLst>
        </pc:spChg>
        <pc:cxnChg chg="mod">
          <ac:chgData name="Jesús Galán" userId="a1d5ec7028f3643d" providerId="LiveId" clId="{54676AA8-E1BE-494D-A2CF-282DC8D791D1}" dt="2024-09-15T22:40:15.588" v="3121" actId="14100"/>
          <ac:cxnSpMkLst>
            <pc:docMk/>
            <pc:sldMk cId="1844592515" sldId="621"/>
            <ac:cxnSpMk id="8" creationId="{BF0B7C3F-F473-BED5-6013-48458651641C}"/>
          </ac:cxnSpMkLst>
        </pc:cxnChg>
      </pc:sldChg>
      <pc:sldChg chg="addSp delSp modSp add del mod">
        <pc:chgData name="Jesús Galán" userId="a1d5ec7028f3643d" providerId="LiveId" clId="{54676AA8-E1BE-494D-A2CF-282DC8D791D1}" dt="2024-09-15T22:43:22.725" v="3139" actId="2696"/>
        <pc:sldMkLst>
          <pc:docMk/>
          <pc:sldMk cId="2894974217" sldId="622"/>
        </pc:sldMkLst>
        <pc:spChg chg="add del mod">
          <ac:chgData name="Jesús Galán" userId="a1d5ec7028f3643d" providerId="LiveId" clId="{54676AA8-E1BE-494D-A2CF-282DC8D791D1}" dt="2024-09-15T22:43:04.426" v="3137" actId="478"/>
          <ac:spMkLst>
            <pc:docMk/>
            <pc:sldMk cId="2894974217" sldId="622"/>
            <ac:spMk id="3" creationId="{AEBB5936-6C2D-5DCC-44ED-7F14A3DB3543}"/>
          </ac:spMkLst>
        </pc:spChg>
        <pc:spChg chg="add del mod">
          <ac:chgData name="Jesús Galán" userId="a1d5ec7028f3643d" providerId="LiveId" clId="{54676AA8-E1BE-494D-A2CF-282DC8D791D1}" dt="2024-09-15T22:42:55.400" v="3135" actId="478"/>
          <ac:spMkLst>
            <pc:docMk/>
            <pc:sldMk cId="2894974217" sldId="622"/>
            <ac:spMk id="6" creationId="{7A4B121D-C3F9-B362-E9CD-C8A7C7A46C1C}"/>
          </ac:spMkLst>
        </pc:spChg>
        <pc:spChg chg="add del mod">
          <ac:chgData name="Jesús Galán" userId="a1d5ec7028f3643d" providerId="LiveId" clId="{54676AA8-E1BE-494D-A2CF-282DC8D791D1}" dt="2024-09-15T22:43:04.426" v="3137" actId="478"/>
          <ac:spMkLst>
            <pc:docMk/>
            <pc:sldMk cId="2894974217" sldId="622"/>
            <ac:spMk id="13" creationId="{EA35A1F8-1FE1-A346-8A22-BF91789429DA}"/>
          </ac:spMkLst>
        </pc:spChg>
        <pc:spChg chg="add del mod">
          <ac:chgData name="Jesús Galán" userId="a1d5ec7028f3643d" providerId="LiveId" clId="{54676AA8-E1BE-494D-A2CF-282DC8D791D1}" dt="2024-09-15T22:42:55.400" v="3135" actId="478"/>
          <ac:spMkLst>
            <pc:docMk/>
            <pc:sldMk cId="2894974217" sldId="622"/>
            <ac:spMk id="14" creationId="{6331B63F-078F-17F8-A3DE-B66493113F09}"/>
          </ac:spMkLst>
        </pc:spChg>
        <pc:cxnChg chg="add del mod">
          <ac:chgData name="Jesús Galán" userId="a1d5ec7028f3643d" providerId="LiveId" clId="{54676AA8-E1BE-494D-A2CF-282DC8D791D1}" dt="2024-09-15T22:42:58.207" v="3136" actId="478"/>
          <ac:cxnSpMkLst>
            <pc:docMk/>
            <pc:sldMk cId="2894974217" sldId="622"/>
            <ac:cxnSpMk id="7" creationId="{EC73DEE2-0B3C-9623-D32C-F03B05322EEC}"/>
          </ac:cxnSpMkLst>
        </pc:cxnChg>
        <pc:cxnChg chg="add del mod">
          <ac:chgData name="Jesús Galán" userId="a1d5ec7028f3643d" providerId="LiveId" clId="{54676AA8-E1BE-494D-A2CF-282DC8D791D1}" dt="2024-09-15T22:42:55.400" v="3135" actId="478"/>
          <ac:cxnSpMkLst>
            <pc:docMk/>
            <pc:sldMk cId="2894974217" sldId="622"/>
            <ac:cxnSpMk id="15" creationId="{26561D84-E1E9-2B2B-E7DB-E81A578F7A6A}"/>
          </ac:cxnSpMkLst>
        </pc:cxnChg>
      </pc:sldChg>
      <pc:sldMasterChg chg="modSldLayout">
        <pc:chgData name="Jesús Galán" userId="a1d5ec7028f3643d" providerId="LiveId" clId="{54676AA8-E1BE-494D-A2CF-282DC8D791D1}" dt="2024-09-13T07:01:23.103" v="1458" actId="1582"/>
        <pc:sldMasterMkLst>
          <pc:docMk/>
          <pc:sldMasterMk cId="2781740000" sldId="2147483648"/>
        </pc:sldMasterMkLst>
        <pc:sldLayoutChg chg="addSp delSp modSp mod">
          <pc:chgData name="Jesús Galán" userId="a1d5ec7028f3643d" providerId="LiveId" clId="{54676AA8-E1BE-494D-A2CF-282DC8D791D1}" dt="2024-09-13T07:01:23.103" v="1458" actId="1582"/>
          <pc:sldLayoutMkLst>
            <pc:docMk/>
            <pc:sldMasterMk cId="2781740000" sldId="2147483648"/>
            <pc:sldLayoutMk cId="2947373651" sldId="2147483657"/>
          </pc:sldLayoutMkLst>
          <pc:spChg chg="add del mod">
            <ac:chgData name="Jesús Galán" userId="a1d5ec7028f3643d" providerId="LiveId" clId="{54676AA8-E1BE-494D-A2CF-282DC8D791D1}" dt="2024-09-12T15:07:16.936" v="1017" actId="478"/>
            <ac:spMkLst>
              <pc:docMk/>
              <pc:sldMasterMk cId="2781740000" sldId="2147483648"/>
              <pc:sldLayoutMk cId="2947373651" sldId="2147483657"/>
              <ac:spMk id="11" creationId="{FB3EEF1B-37B9-96D4-DA01-7C5D286A0344}"/>
            </ac:spMkLst>
          </pc:spChg>
          <pc:picChg chg="add del">
            <ac:chgData name="Jesús Galán" userId="a1d5ec7028f3643d" providerId="LiveId" clId="{54676AA8-E1BE-494D-A2CF-282DC8D791D1}" dt="2024-09-12T15:07:26.022" v="1019" actId="478"/>
            <ac:picMkLst>
              <pc:docMk/>
              <pc:sldMasterMk cId="2781740000" sldId="2147483648"/>
              <pc:sldLayoutMk cId="2947373651" sldId="2147483657"/>
              <ac:picMk id="5" creationId="{290E7845-2A67-E20F-B274-C028D9DE46AA}"/>
            </ac:picMkLst>
          </pc:picChg>
          <pc:picChg chg="add mod">
            <ac:chgData name="Jesús Galán" userId="a1d5ec7028f3643d" providerId="LiveId" clId="{54676AA8-E1BE-494D-A2CF-282DC8D791D1}" dt="2024-09-12T15:05:58.901" v="1008"/>
            <ac:picMkLst>
              <pc:docMk/>
              <pc:sldMasterMk cId="2781740000" sldId="2147483648"/>
              <pc:sldLayoutMk cId="2947373651" sldId="2147483657"/>
              <ac:picMk id="8" creationId="{44E8BEFA-EB8A-31C2-8579-7C63AE52C5B3}"/>
            </ac:picMkLst>
          </pc:picChg>
          <pc:picChg chg="add del mod">
            <ac:chgData name="Jesús Galán" userId="a1d5ec7028f3643d" providerId="LiveId" clId="{54676AA8-E1BE-494D-A2CF-282DC8D791D1}" dt="2024-09-12T15:07:23.745" v="1018" actId="21"/>
            <ac:picMkLst>
              <pc:docMk/>
              <pc:sldMasterMk cId="2781740000" sldId="2147483648"/>
              <pc:sldLayoutMk cId="2947373651" sldId="2147483657"/>
              <ac:picMk id="10" creationId="{A9409ACF-A077-1C50-17C5-45FA8B9C396B}"/>
            </ac:picMkLst>
          </pc:picChg>
          <pc:picChg chg="add mod">
            <ac:chgData name="Jesús Galán" userId="a1d5ec7028f3643d" providerId="LiveId" clId="{54676AA8-E1BE-494D-A2CF-282DC8D791D1}" dt="2024-09-13T07:01:23.103" v="1458" actId="1582"/>
            <ac:picMkLst>
              <pc:docMk/>
              <pc:sldMasterMk cId="2781740000" sldId="2147483648"/>
              <pc:sldLayoutMk cId="2947373651" sldId="2147483657"/>
              <ac:picMk id="12" creationId="{A9409ACF-A077-1C50-17C5-45FA8B9C396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arabun" panose="00000500000000000000" pitchFamily="2" charset="-34"/>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6A3BD-28BD-4949-B52F-24E999822598}" type="datetimeFigureOut">
              <a:rPr lang="en-GB" smtClean="0">
                <a:latin typeface="Sarabun" panose="00000500000000000000" pitchFamily="2" charset="-34"/>
              </a:rPr>
              <a:t>16/09/2024</a:t>
            </a:fld>
            <a:endParaRPr lang="en-GB" dirty="0">
              <a:latin typeface="Sarabun" panose="00000500000000000000" pitchFamily="2" charset="-34"/>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arabun" panose="00000500000000000000" pitchFamily="2" charset="-34"/>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370AB-76A5-41F1-9753-9FE7E667F0C0}" type="slidenum">
              <a:rPr lang="en-GB" smtClean="0">
                <a:latin typeface="Sarabun" panose="00000500000000000000" pitchFamily="2" charset="-34"/>
              </a:rPr>
              <a:t>‹#›</a:t>
            </a:fld>
            <a:endParaRPr lang="en-GB" dirty="0">
              <a:latin typeface="Sarabun" panose="00000500000000000000" pitchFamily="2" charset="-34"/>
            </a:endParaRPr>
          </a:p>
        </p:txBody>
      </p:sp>
    </p:spTree>
    <p:extLst>
      <p:ext uri="{BB962C8B-B14F-4D97-AF65-F5344CB8AC3E}">
        <p14:creationId xmlns:p14="http://schemas.microsoft.com/office/powerpoint/2010/main" val="3564718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arabun" panose="00000500000000000000" pitchFamily="2" charset="-34"/>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arabun" panose="00000500000000000000" pitchFamily="2" charset="-34"/>
              </a:defRPr>
            </a:lvl1pPr>
          </a:lstStyle>
          <a:p>
            <a:fld id="{CDEAEF8A-5BB8-41C8-B8C2-160617C17EF4}" type="datetimeFigureOut">
              <a:rPr lang="en-GB" smtClean="0"/>
              <a:pPr/>
              <a:t>16/09/2024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arabun" panose="00000500000000000000" pitchFamily="2" charset="-34"/>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arabun" panose="00000500000000000000" pitchFamily="2" charset="-34"/>
              </a:defRPr>
            </a:lvl1pPr>
          </a:lstStyle>
          <a:p>
            <a:fld id="{4320660A-27FD-4528-AE7F-EC6080404EEB}" type="slidenum">
              <a:rPr lang="en-GB" smtClean="0"/>
              <a:pPr/>
              <a:t>‹#›</a:t>
            </a:fld>
            <a:endParaRPr lang="en-GB" dirty="0"/>
          </a:p>
        </p:txBody>
      </p:sp>
    </p:spTree>
    <p:extLst>
      <p:ext uri="{BB962C8B-B14F-4D97-AF65-F5344CB8AC3E}">
        <p14:creationId xmlns:p14="http://schemas.microsoft.com/office/powerpoint/2010/main" val="20121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rabun" panose="00000500000000000000" pitchFamily="2" charset="-34"/>
        <a:ea typeface="+mn-ea"/>
        <a:cs typeface="+mn-cs"/>
      </a:defRPr>
    </a:lvl1pPr>
    <a:lvl2pPr marL="457200" algn="l" defTabSz="914400" rtl="0" eaLnBrk="1" latinLnBrk="0" hangingPunct="1">
      <a:defRPr sz="1200" kern="1200">
        <a:solidFill>
          <a:schemeClr val="tx1"/>
        </a:solidFill>
        <a:latin typeface="Sarabun" panose="00000500000000000000" pitchFamily="2" charset="-34"/>
        <a:ea typeface="+mn-ea"/>
        <a:cs typeface="+mn-cs"/>
      </a:defRPr>
    </a:lvl2pPr>
    <a:lvl3pPr marL="914400" algn="l" defTabSz="914400" rtl="0" eaLnBrk="1" latinLnBrk="0" hangingPunct="1">
      <a:defRPr sz="1200" kern="1200">
        <a:solidFill>
          <a:schemeClr val="tx1"/>
        </a:solidFill>
        <a:latin typeface="Sarabun" panose="00000500000000000000" pitchFamily="2" charset="-34"/>
        <a:ea typeface="+mn-ea"/>
        <a:cs typeface="+mn-cs"/>
      </a:defRPr>
    </a:lvl3pPr>
    <a:lvl4pPr marL="1371600" algn="l" defTabSz="914400" rtl="0" eaLnBrk="1" latinLnBrk="0" hangingPunct="1">
      <a:defRPr sz="1200" kern="1200">
        <a:solidFill>
          <a:schemeClr val="tx1"/>
        </a:solidFill>
        <a:latin typeface="Sarabun" panose="00000500000000000000" pitchFamily="2" charset="-34"/>
        <a:ea typeface="+mn-ea"/>
        <a:cs typeface="+mn-cs"/>
      </a:defRPr>
    </a:lvl4pPr>
    <a:lvl5pPr marL="1828800" algn="l" defTabSz="914400" rtl="0" eaLnBrk="1" latinLnBrk="0" hangingPunct="1">
      <a:defRPr sz="1200" kern="1200">
        <a:solidFill>
          <a:schemeClr val="tx1"/>
        </a:solidFill>
        <a:latin typeface="Sarabun" panose="00000500000000000000" pitchFamily="2" charset="-3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20660A-27FD-4528-AE7F-EC6080404EEB}" type="slidenum">
              <a:rPr lang="en-GB" smtClean="0"/>
              <a:pPr/>
              <a:t>100</a:t>
            </a:fld>
            <a:endParaRPr lang="en-GB" dirty="0"/>
          </a:p>
        </p:txBody>
      </p:sp>
    </p:spTree>
    <p:extLst>
      <p:ext uri="{BB962C8B-B14F-4D97-AF65-F5344CB8AC3E}">
        <p14:creationId xmlns:p14="http://schemas.microsoft.com/office/powerpoint/2010/main" val="956632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060" y="1688053"/>
            <a:ext cx="5073517" cy="1767394"/>
          </a:xfrm>
          <a:prstGeom prst="rect">
            <a:avLst/>
          </a:prstGeom>
        </p:spPr>
        <p:txBody>
          <a:bodyPr anchor="ctr" anchorCtr="0">
            <a:noAutofit/>
          </a:bodyPr>
          <a:lstStyle>
            <a:lvl1pPr algn="l">
              <a:lnSpc>
                <a:spcPct val="100000"/>
              </a:lnSpc>
              <a:defRPr sz="3600" b="0">
                <a:solidFill>
                  <a:srgbClr val="3B475E"/>
                </a:solidFill>
                <a:latin typeface="Sarabun" panose="00000500000000000000" pitchFamily="2" charset="-34"/>
              </a:defRPr>
            </a:lvl1pPr>
          </a:lstStyle>
          <a:p>
            <a:r>
              <a:rPr lang="en-US" dirty="0"/>
              <a:t>Title</a:t>
            </a:r>
            <a:endParaRPr lang="en-GB" dirty="0"/>
          </a:p>
        </p:txBody>
      </p:sp>
      <p:sp>
        <p:nvSpPr>
          <p:cNvPr id="9" name="Text Placeholder 8"/>
          <p:cNvSpPr>
            <a:spLocks noGrp="1"/>
          </p:cNvSpPr>
          <p:nvPr>
            <p:ph type="body" sz="quarter" idx="10" hasCustomPrompt="1"/>
          </p:nvPr>
        </p:nvSpPr>
        <p:spPr>
          <a:xfrm>
            <a:off x="1914525" y="3741620"/>
            <a:ext cx="3604052" cy="1024109"/>
          </a:xfrm>
        </p:spPr>
        <p:txBody>
          <a:bodyPr anchor="ctr" anchorCtr="0">
            <a:noAutofit/>
          </a:bodyPr>
          <a:lstStyle>
            <a:lvl1pPr marL="0" indent="0" algn="l">
              <a:lnSpc>
                <a:spcPct val="100000"/>
              </a:lnSpc>
              <a:buNone/>
              <a:defRPr sz="2400" i="1" baseline="0">
                <a:solidFill>
                  <a:srgbClr val="3B475E"/>
                </a:solidFill>
                <a:latin typeface="Sarabun" panose="00000500000000000000" pitchFamily="2" charset="-34"/>
              </a:defRPr>
            </a:lvl1pPr>
          </a:lstStyle>
          <a:p>
            <a:pPr lvl="0"/>
            <a:r>
              <a:rPr lang="en-US" dirty="0"/>
              <a:t>Presenter</a:t>
            </a:r>
          </a:p>
        </p:txBody>
      </p:sp>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arabun" panose="00000500000000000000" pitchFamily="2" charset="-34"/>
            </a:endParaRPr>
          </a:p>
        </p:txBody>
      </p:sp>
      <p:sp>
        <p:nvSpPr>
          <p:cNvPr id="18" name="TextBox 17">
            <a:extLst>
              <a:ext uri="{FF2B5EF4-FFF2-40B4-BE49-F238E27FC236}">
                <a16:creationId xmlns:a16="http://schemas.microsoft.com/office/drawing/2014/main" id="{277D23D1-AF63-47CC-9FB3-B0A40D0C69CF}"/>
              </a:ext>
            </a:extLst>
          </p:cNvPr>
          <p:cNvSpPr txBox="1"/>
          <p:nvPr userDrawn="1"/>
        </p:nvSpPr>
        <p:spPr>
          <a:xfrm>
            <a:off x="445060" y="1127023"/>
            <a:ext cx="5073517" cy="338554"/>
          </a:xfrm>
          <a:prstGeom prst="rect">
            <a:avLst/>
          </a:prstGeom>
          <a:noFill/>
        </p:spPr>
        <p:txBody>
          <a:bodyPr wrap="square" rtlCol="0">
            <a:spAutoFit/>
          </a:bodyPr>
          <a:lstStyle/>
          <a:p>
            <a:pPr algn="l"/>
            <a:r>
              <a:rPr lang="en-GB" sz="1600" kern="700" spc="-20" baseline="0" dirty="0">
                <a:solidFill>
                  <a:srgbClr val="3B475E"/>
                </a:solidFill>
                <a:latin typeface="Sarabun" panose="00000500000000000000" pitchFamily="2" charset="-34"/>
              </a:rPr>
              <a:t>Glasgow 2024</a:t>
            </a:r>
          </a:p>
        </p:txBody>
      </p:sp>
      <p:pic>
        <p:nvPicPr>
          <p:cNvPr id="4" name="Picture 3">
            <a:extLst>
              <a:ext uri="{FF2B5EF4-FFF2-40B4-BE49-F238E27FC236}">
                <a16:creationId xmlns:a16="http://schemas.microsoft.com/office/drawing/2014/main" id="{91A7F93E-0AC9-4994-C087-EC4747909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883" y="679296"/>
            <a:ext cx="2039329" cy="336489"/>
          </a:xfrm>
          <a:prstGeom prst="rect">
            <a:avLst/>
          </a:prstGeom>
        </p:spPr>
      </p:pic>
      <p:sp>
        <p:nvSpPr>
          <p:cNvPr id="7" name="Content Placeholder 6">
            <a:extLst>
              <a:ext uri="{FF2B5EF4-FFF2-40B4-BE49-F238E27FC236}">
                <a16:creationId xmlns:a16="http://schemas.microsoft.com/office/drawing/2014/main" id="{32FF9E41-7D19-942B-7E48-7229E88721AD}"/>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
        <p:nvSpPr>
          <p:cNvPr id="6" name="Content Placeholder 6">
            <a:extLst>
              <a:ext uri="{FF2B5EF4-FFF2-40B4-BE49-F238E27FC236}">
                <a16:creationId xmlns:a16="http://schemas.microsoft.com/office/drawing/2014/main" id="{85A1B3A2-B67B-97C0-5922-C5E5774A4147}"/>
              </a:ext>
            </a:extLst>
          </p:cNvPr>
          <p:cNvSpPr>
            <a:spLocks noGrp="1" noChangeAspect="1"/>
          </p:cNvSpPr>
          <p:nvPr>
            <p:ph sz="quarter" idx="13" hasCustomPrompt="1"/>
          </p:nvPr>
        </p:nvSpPr>
        <p:spPr>
          <a:xfrm>
            <a:off x="445061" y="3565583"/>
            <a:ext cx="1398028" cy="1376181"/>
          </a:xfrm>
          <a:noFill/>
        </p:spPr>
        <p:txBody>
          <a:bodyPr anchor="ctr"/>
          <a:lstStyle>
            <a:lvl1pPr marL="0" indent="0" algn="ctr">
              <a:buNone/>
              <a:defRPr sz="1200" baseline="0"/>
            </a:lvl1pPr>
          </a:lstStyle>
          <a:p>
            <a:pPr lvl="0"/>
            <a:r>
              <a:rPr lang="en-GB" dirty="0"/>
              <a:t>Profile picture</a:t>
            </a:r>
          </a:p>
        </p:txBody>
      </p:sp>
      <p:pic>
        <p:nvPicPr>
          <p:cNvPr id="12" name="Content Placeholder 4">
            <a:extLst>
              <a:ext uri="{FF2B5EF4-FFF2-40B4-BE49-F238E27FC236}">
                <a16:creationId xmlns:a16="http://schemas.microsoft.com/office/drawing/2014/main" id="{A9409ACF-A077-1C50-17C5-45FA8B9C39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56742" y="1935786"/>
            <a:ext cx="1606479" cy="2074229"/>
          </a:xfrm>
          <a:prstGeom prst="rect">
            <a:avLst/>
          </a:prstGeom>
        </p:spPr>
      </p:pic>
    </p:spTree>
    <p:extLst>
      <p:ext uri="{BB962C8B-B14F-4D97-AF65-F5344CB8AC3E}">
        <p14:creationId xmlns:p14="http://schemas.microsoft.com/office/powerpoint/2010/main" val="29473736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thing">
    <p:spTree>
      <p:nvGrpSpPr>
        <p:cNvPr id="1" name=""/>
        <p:cNvGrpSpPr/>
        <p:nvPr/>
      </p:nvGrpSpPr>
      <p:grpSpPr>
        <a:xfrm>
          <a:off x="0" y="0"/>
          <a:ext cx="0" cy="0"/>
          <a:chOff x="0" y="0"/>
          <a:chExt cx="0" cy="0"/>
        </a:xfrm>
      </p:grpSpPr>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arabun" panose="00000500000000000000" pitchFamily="2" charset="-34"/>
            </a:endParaRPr>
          </a:p>
        </p:txBody>
      </p:sp>
      <p:sp>
        <p:nvSpPr>
          <p:cNvPr id="7" name="Content Placeholder 6">
            <a:extLst>
              <a:ext uri="{FF2B5EF4-FFF2-40B4-BE49-F238E27FC236}">
                <a16:creationId xmlns:a16="http://schemas.microsoft.com/office/drawing/2014/main" id="{32FF9E41-7D19-942B-7E48-7229E88721AD}"/>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25921523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6723925" y="1417983"/>
            <a:ext cx="2127975" cy="3088981"/>
          </a:xfrm>
        </p:spPr>
        <p:txBody>
          <a:bodyPr>
            <a:normAutofit/>
          </a:bodyPr>
          <a:lstStyle>
            <a:lvl1pPr marL="0" indent="0">
              <a:lnSpc>
                <a:spcPct val="100000"/>
              </a:lnSpc>
              <a:spcBef>
                <a:spcPts val="0"/>
              </a:spcBef>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
        <p:nvSpPr>
          <p:cNvPr id="6" name="Text Placeholder 2">
            <a:extLst>
              <a:ext uri="{FF2B5EF4-FFF2-40B4-BE49-F238E27FC236}">
                <a16:creationId xmlns:a16="http://schemas.microsoft.com/office/drawing/2014/main" id="{56DBA27B-8304-4CFA-81F2-07D6954C9B4F}"/>
              </a:ext>
            </a:extLst>
          </p:cNvPr>
          <p:cNvSpPr>
            <a:spLocks noGrp="1"/>
          </p:cNvSpPr>
          <p:nvPr>
            <p:ph idx="1"/>
          </p:nvPr>
        </p:nvSpPr>
        <p:spPr>
          <a:xfrm>
            <a:off x="323527" y="1264925"/>
            <a:ext cx="6092513" cy="3242040"/>
          </a:xfrm>
          <a:prstGeom prst="rect">
            <a:avLst/>
          </a:prstGeom>
        </p:spPr>
        <p:txBody>
          <a:bodyPr vert="horz" lIns="91440" tIns="45720" rIns="91440" bIns="45720" rtlCol="0">
            <a:normAutofit/>
          </a:bodyPr>
          <a:lstStyle>
            <a:lvl1pPr>
              <a:spcBef>
                <a:spcPts val="0"/>
              </a:spcBef>
              <a:buClr>
                <a:srgbClr val="FF6600"/>
              </a:buClr>
              <a:defRPr/>
            </a:lvl1pPr>
            <a:lvl2pPr>
              <a:spcBef>
                <a:spcPts val="0"/>
              </a:spcBef>
              <a:buClr>
                <a:srgbClr val="FF6600"/>
              </a:buClr>
              <a:defRPr/>
            </a:lvl2pPr>
            <a:lvl3pPr>
              <a:spcBef>
                <a:spcPts val="0"/>
              </a:spcBef>
              <a:buClr>
                <a:srgbClr val="FF6600"/>
              </a:buClr>
              <a:defRPr/>
            </a:lvl3pPr>
            <a:lvl4pPr>
              <a:spcBef>
                <a:spcPts val="0"/>
              </a:spcBef>
              <a:buClr>
                <a:srgbClr val="FFA336"/>
              </a:buClr>
              <a:defRPr/>
            </a:lvl4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228F4D49-482B-40A2-86AF-43C7452AA67C}"/>
              </a:ext>
            </a:extLst>
          </p:cNvPr>
          <p:cNvSpPr>
            <a:spLocks noGrp="1"/>
          </p:cNvSpPr>
          <p:nvPr>
            <p:ph type="title"/>
          </p:nvPr>
        </p:nvSpPr>
        <p:spPr>
          <a:xfrm>
            <a:off x="323529" y="267657"/>
            <a:ext cx="6507968"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3" name="Content Placeholder 6">
            <a:extLst>
              <a:ext uri="{FF2B5EF4-FFF2-40B4-BE49-F238E27FC236}">
                <a16:creationId xmlns:a16="http://schemas.microsoft.com/office/drawing/2014/main" id="{0D952242-8C5B-5D1C-6EEB-5EED6E14074A}"/>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23183522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E1C07FA-679D-46C0-86F7-8D17779A014C}"/>
              </a:ext>
            </a:extLst>
          </p:cNvPr>
          <p:cNvSpPr>
            <a:spLocks noGrp="1"/>
          </p:cNvSpPr>
          <p:nvPr>
            <p:ph idx="1"/>
          </p:nvPr>
        </p:nvSpPr>
        <p:spPr>
          <a:xfrm>
            <a:off x="323527" y="1264925"/>
            <a:ext cx="4104000" cy="3242040"/>
          </a:xfrm>
          <a:prstGeom prst="rect">
            <a:avLst/>
          </a:prstGeom>
        </p:spPr>
        <p:txBody>
          <a:bodyPr vert="horz" lIns="91440" tIns="45720" rIns="91440" bIns="45720" rtlCol="0">
            <a:normAutofit/>
          </a:bodyPr>
          <a:lstStyle>
            <a:lvl1pPr>
              <a:spcBef>
                <a:spcPts val="0"/>
              </a:spcBef>
              <a:buClr>
                <a:srgbClr val="FF6600"/>
              </a:buClr>
              <a:defRPr>
                <a:latin typeface="Sarabun" panose="00000500000000000000" pitchFamily="2" charset="-34"/>
              </a:defRPr>
            </a:lvl1pPr>
            <a:lvl2pPr>
              <a:spcBef>
                <a:spcPts val="0"/>
              </a:spcBef>
              <a:buClr>
                <a:srgbClr val="FF6600"/>
              </a:buClr>
              <a:defRPr>
                <a:latin typeface="Sarabun" panose="00000500000000000000" pitchFamily="2" charset="-34"/>
              </a:defRPr>
            </a:lvl2pPr>
            <a:lvl3pPr>
              <a:spcBef>
                <a:spcPts val="0"/>
              </a:spcBef>
              <a:buClr>
                <a:srgbClr val="FF6600"/>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2">
            <a:extLst>
              <a:ext uri="{FF2B5EF4-FFF2-40B4-BE49-F238E27FC236}">
                <a16:creationId xmlns:a16="http://schemas.microsoft.com/office/drawing/2014/main" id="{64BF5B9E-EBC4-409F-984B-6D47D81EDF48}"/>
              </a:ext>
            </a:extLst>
          </p:cNvPr>
          <p:cNvSpPr>
            <a:spLocks noGrp="1"/>
          </p:cNvSpPr>
          <p:nvPr>
            <p:ph idx="10"/>
          </p:nvPr>
        </p:nvSpPr>
        <p:spPr>
          <a:xfrm>
            <a:off x="4747260" y="1264925"/>
            <a:ext cx="4104641" cy="3242040"/>
          </a:xfrm>
          <a:prstGeom prst="rect">
            <a:avLst/>
          </a:prstGeom>
        </p:spPr>
        <p:txBody>
          <a:bodyPr vert="horz" lIns="91440" tIns="45720" rIns="91440" bIns="45720" rtlCol="0">
            <a:normAutofit/>
          </a:bodyPr>
          <a:lstStyle>
            <a:lvl1pPr>
              <a:spcBef>
                <a:spcPts val="0"/>
              </a:spcBef>
              <a:buClr>
                <a:srgbClr val="FF6600"/>
              </a:buClr>
              <a:defRPr>
                <a:latin typeface="Sarabun" panose="00000500000000000000" pitchFamily="2" charset="-34"/>
              </a:defRPr>
            </a:lvl1pPr>
            <a:lvl2pPr>
              <a:spcBef>
                <a:spcPts val="0"/>
              </a:spcBef>
              <a:buClr>
                <a:srgbClr val="FF6600"/>
              </a:buClr>
              <a:defRPr>
                <a:latin typeface="Sarabun" panose="00000500000000000000" pitchFamily="2" charset="-34"/>
              </a:defRPr>
            </a:lvl2pPr>
            <a:lvl3pPr>
              <a:spcBef>
                <a:spcPts val="0"/>
              </a:spcBef>
              <a:buClr>
                <a:srgbClr val="FF6600"/>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1378A4D6-E4A6-4021-9A3E-CD1962CFECD1}"/>
              </a:ext>
            </a:extLst>
          </p:cNvPr>
          <p:cNvSpPr>
            <a:spLocks noGrp="1"/>
          </p:cNvSpPr>
          <p:nvPr>
            <p:ph type="title"/>
          </p:nvPr>
        </p:nvSpPr>
        <p:spPr>
          <a:xfrm>
            <a:off x="323529" y="267657"/>
            <a:ext cx="6554350"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2" name="Content Placeholder 6">
            <a:extLst>
              <a:ext uri="{FF2B5EF4-FFF2-40B4-BE49-F238E27FC236}">
                <a16:creationId xmlns:a16="http://schemas.microsoft.com/office/drawing/2014/main" id="{6B9AF9E6-AA45-9785-A1CE-16C2DFAA1EE0}"/>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14143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C4900D4-E042-4F52-A837-0B504DD6A4AA}"/>
              </a:ext>
            </a:extLst>
          </p:cNvPr>
          <p:cNvSpPr>
            <a:spLocks noGrp="1"/>
          </p:cNvSpPr>
          <p:nvPr>
            <p:ph type="title"/>
          </p:nvPr>
        </p:nvSpPr>
        <p:spPr>
          <a:xfrm>
            <a:off x="323529" y="267657"/>
            <a:ext cx="6527846"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2" name="Content Placeholder 6">
            <a:extLst>
              <a:ext uri="{FF2B5EF4-FFF2-40B4-BE49-F238E27FC236}">
                <a16:creationId xmlns:a16="http://schemas.microsoft.com/office/drawing/2014/main" id="{BD421E95-D184-F593-396A-1A5CE1C16842}"/>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422647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ADD9B8E7-D289-52C5-BF85-DF39F0452610}"/>
              </a:ext>
            </a:extLst>
          </p:cNvPr>
          <p:cNvSpPr>
            <a:spLocks noGrp="1" noChangeAspect="1"/>
          </p:cNvSpPr>
          <p:nvPr>
            <p:ph sz="quarter" idx="12" hasCustomPrompt="1"/>
          </p:nvPr>
        </p:nvSpPr>
        <p:spPr>
          <a:xfrm>
            <a:off x="6936581" y="0"/>
            <a:ext cx="2207419" cy="1320800"/>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144769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23527" y="1264925"/>
            <a:ext cx="8528373" cy="3242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a:extLst>
              <a:ext uri="{FF2B5EF4-FFF2-40B4-BE49-F238E27FC236}">
                <a16:creationId xmlns:a16="http://schemas.microsoft.com/office/drawing/2014/main" id="{79B4391E-A2CA-4E7C-B5A9-A31CF000D3E5}"/>
              </a:ext>
            </a:extLst>
          </p:cNvPr>
          <p:cNvSpPr txBox="1">
            <a:spLocks/>
          </p:cNvSpPr>
          <p:nvPr userDrawn="1"/>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4" name="Picture 3">
            <a:extLst>
              <a:ext uri="{FF2B5EF4-FFF2-40B4-BE49-F238E27FC236}">
                <a16:creationId xmlns:a16="http://schemas.microsoft.com/office/drawing/2014/main" id="{14920957-0551-8F72-773E-84D867F26A5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5" name="Picture 4">
            <a:extLst>
              <a:ext uri="{FF2B5EF4-FFF2-40B4-BE49-F238E27FC236}">
                <a16:creationId xmlns:a16="http://schemas.microsoft.com/office/drawing/2014/main" id="{CFEC5741-2586-9026-BBB0-7FC530AB64E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Tree>
    <p:extLst>
      <p:ext uri="{BB962C8B-B14F-4D97-AF65-F5344CB8AC3E}">
        <p14:creationId xmlns:p14="http://schemas.microsoft.com/office/powerpoint/2010/main" val="27817400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52" r:id="rId4"/>
    <p:sldLayoutId id="2147483654" r:id="rId5"/>
    <p:sldLayoutId id="2147483655" r:id="rId6"/>
  </p:sldLayoutIdLst>
  <p:hf sldNum="0" hdr="0" dt="0"/>
  <p:txStyles>
    <p:title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p:titleStyle>
    <p:body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dirty="0" smtClean="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5.png"/></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em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em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em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em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58.png"/><Relationship Id="rId4" Type="http://schemas.openxmlformats.org/officeDocument/2006/relationships/image" Target="../media/image57.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2.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7.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18.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32.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00DAB4-C9FC-DEB7-0AC4-A040C9E81C3E}"/>
              </a:ext>
            </a:extLst>
          </p:cNvPr>
          <p:cNvSpPr>
            <a:spLocks noGrp="1"/>
          </p:cNvSpPr>
          <p:nvPr>
            <p:ph type="body" sz="quarter" idx="10"/>
          </p:nvPr>
        </p:nvSpPr>
        <p:spPr/>
        <p:txBody>
          <a:bodyPr/>
          <a:lstStyle/>
          <a:p>
            <a:r>
              <a:rPr lang="en-US" dirty="0"/>
              <a:t>Jesús Galán López</a:t>
            </a:r>
            <a:endParaRPr lang="en-GB" dirty="0"/>
          </a:p>
        </p:txBody>
      </p:sp>
      <p:sp>
        <p:nvSpPr>
          <p:cNvPr id="9" name="Title 1">
            <a:extLst>
              <a:ext uri="{FF2B5EF4-FFF2-40B4-BE49-F238E27FC236}">
                <a16:creationId xmlns:a16="http://schemas.microsoft.com/office/drawing/2014/main" id="{7420441A-1BEC-664C-A2F3-8E4EE5215531}"/>
              </a:ext>
            </a:extLst>
          </p:cNvPr>
          <p:cNvSpPr txBox="1">
            <a:spLocks/>
          </p:cNvSpPr>
          <p:nvPr/>
        </p:nvSpPr>
        <p:spPr>
          <a:xfrm>
            <a:off x="416031" y="2004262"/>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pPr algn="r"/>
            <a:r>
              <a:rPr lang="en-US" dirty="0"/>
              <a:t>Dyalog for data science</a:t>
            </a:r>
            <a:r>
              <a:rPr lang="en-US" dirty="0">
                <a:solidFill>
                  <a:schemeClr val="bg1"/>
                </a:solidFill>
              </a:rPr>
              <a:t>?</a:t>
            </a:r>
            <a:endParaRPr lang="en-GB" dirty="0">
              <a:solidFill>
                <a:schemeClr val="bg1"/>
              </a:solidFill>
            </a:endParaRPr>
          </a:p>
        </p:txBody>
      </p:sp>
      <p:pic>
        <p:nvPicPr>
          <p:cNvPr id="13" name="Picture 12">
            <a:extLst>
              <a:ext uri="{FF2B5EF4-FFF2-40B4-BE49-F238E27FC236}">
                <a16:creationId xmlns:a16="http://schemas.microsoft.com/office/drawing/2014/main" id="{16565193-0874-266A-F2D7-3E8EFF3CD1BE}"/>
              </a:ext>
            </a:extLst>
          </p:cNvPr>
          <p:cNvPicPr>
            <a:picLocks noChangeAspect="1"/>
          </p:cNvPicPr>
          <p:nvPr/>
        </p:nvPicPr>
        <p:blipFill>
          <a:blip r:embed="rId2"/>
          <a:stretch>
            <a:fillRect/>
          </a:stretch>
        </p:blipFill>
        <p:spPr>
          <a:xfrm>
            <a:off x="4513944" y="3984171"/>
            <a:ext cx="1196460" cy="957717"/>
          </a:xfrm>
          <a:prstGeom prst="rect">
            <a:avLst/>
          </a:prstGeom>
        </p:spPr>
      </p:pic>
      <p:sp>
        <p:nvSpPr>
          <p:cNvPr id="15" name="Content Placeholder 14">
            <a:extLst>
              <a:ext uri="{FF2B5EF4-FFF2-40B4-BE49-F238E27FC236}">
                <a16:creationId xmlns:a16="http://schemas.microsoft.com/office/drawing/2014/main" id="{98519D5C-E5F7-0318-987B-15A2FBB6DB74}"/>
              </a:ext>
            </a:extLst>
          </p:cNvPr>
          <p:cNvSpPr>
            <a:spLocks noGrp="1"/>
          </p:cNvSpPr>
          <p:nvPr>
            <p:ph sz="quarter" idx="12"/>
          </p:nvPr>
        </p:nvSpPr>
        <p:spPr/>
        <p:txBody>
          <a:bodyPr/>
          <a:lstStyle/>
          <a:p>
            <a:endParaRPr lang="en-GB"/>
          </a:p>
        </p:txBody>
      </p:sp>
      <p:pic>
        <p:nvPicPr>
          <p:cNvPr id="18" name="Content Placeholder 11" descr="A person with short hair wearing a plaid shirt&#10;&#10;Description automatically generated">
            <a:extLst>
              <a:ext uri="{FF2B5EF4-FFF2-40B4-BE49-F238E27FC236}">
                <a16:creationId xmlns:a16="http://schemas.microsoft.com/office/drawing/2014/main" id="{54719561-D29B-FD33-401A-F28297AC719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5612" y="3565525"/>
            <a:ext cx="1376363" cy="1376363"/>
          </a:xfrm>
        </p:spPr>
      </p:pic>
    </p:spTree>
    <p:extLst>
      <p:ext uri="{BB962C8B-B14F-4D97-AF65-F5344CB8AC3E}">
        <p14:creationId xmlns:p14="http://schemas.microsoft.com/office/powerpoint/2010/main" val="322345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12" name="Picture 11">
            <a:extLst>
              <a:ext uri="{FF2B5EF4-FFF2-40B4-BE49-F238E27FC236}">
                <a16:creationId xmlns:a16="http://schemas.microsoft.com/office/drawing/2014/main" id="{173DEB3B-3565-C4A6-9A48-7C504C2F6E6A}"/>
              </a:ext>
            </a:extLst>
          </p:cNvPr>
          <p:cNvPicPr>
            <a:picLocks noChangeAspect="1"/>
          </p:cNvPicPr>
          <p:nvPr/>
        </p:nvPicPr>
        <p:blipFill>
          <a:blip r:embed="rId2"/>
          <a:srcRect b="18304"/>
          <a:stretch/>
        </p:blipFill>
        <p:spPr>
          <a:xfrm>
            <a:off x="12958586" y="1746924"/>
            <a:ext cx="1426970" cy="2203244"/>
          </a:xfrm>
          <a:prstGeom prst="rect">
            <a:avLst/>
          </a:prstGeom>
        </p:spPr>
      </p:pic>
      <p:pic>
        <p:nvPicPr>
          <p:cNvPr id="13" name="Picture 12">
            <a:extLst>
              <a:ext uri="{FF2B5EF4-FFF2-40B4-BE49-F238E27FC236}">
                <a16:creationId xmlns:a16="http://schemas.microsoft.com/office/drawing/2014/main" id="{2EB09E35-76EE-9F34-B60D-86F109BFB521}"/>
              </a:ext>
            </a:extLst>
          </p:cNvPr>
          <p:cNvPicPr>
            <a:picLocks noChangeAspect="1"/>
          </p:cNvPicPr>
          <p:nvPr/>
        </p:nvPicPr>
        <p:blipFill>
          <a:blip r:embed="rId3"/>
          <a:srcRect l="2793" t="53642" r="87991" b="41720"/>
          <a:stretch/>
        </p:blipFill>
        <p:spPr>
          <a:xfrm>
            <a:off x="9670459" y="2226563"/>
            <a:ext cx="1540880" cy="443158"/>
          </a:xfrm>
          <a:prstGeom prst="rect">
            <a:avLst/>
          </a:prstGeom>
        </p:spPr>
      </p:pic>
      <p:sp>
        <p:nvSpPr>
          <p:cNvPr id="2" name="Rectangle: Rounded Corners 1">
            <a:extLst>
              <a:ext uri="{FF2B5EF4-FFF2-40B4-BE49-F238E27FC236}">
                <a16:creationId xmlns:a16="http://schemas.microsoft.com/office/drawing/2014/main" id="{60DEF160-937C-19C8-AF0E-10A229936B8D}"/>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88864CE-1090-CD33-FB04-8768E18BE4DA}"/>
              </a:ext>
            </a:extLst>
          </p:cNvPr>
          <p:cNvSpPr txBox="1"/>
          <p:nvPr/>
        </p:nvSpPr>
        <p:spPr>
          <a:xfrm>
            <a:off x="3289983" y="1603801"/>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8" name="Straight Arrow Connector 7">
            <a:extLst>
              <a:ext uri="{FF2B5EF4-FFF2-40B4-BE49-F238E27FC236}">
                <a16:creationId xmlns:a16="http://schemas.microsoft.com/office/drawing/2014/main" id="{B4AAF0F2-0BC6-619C-84CC-3152D20C80F7}"/>
              </a:ext>
            </a:extLst>
          </p:cNvPr>
          <p:cNvCxnSpPr>
            <a:cxnSpLocks/>
          </p:cNvCxnSpPr>
          <p:nvPr/>
        </p:nvCxnSpPr>
        <p:spPr>
          <a:xfrm>
            <a:off x="3172283" y="4420925"/>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477A7-DA7F-B7C1-C9F3-3FB0B7E0B5CC}"/>
              </a:ext>
            </a:extLst>
          </p:cNvPr>
          <p:cNvCxnSpPr/>
          <p:nvPr/>
        </p:nvCxnSpPr>
        <p:spPr>
          <a:xfrm flipV="1">
            <a:off x="3172283" y="2571750"/>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4F84E25-E63B-AD9A-B717-E340AD4B4DB1}"/>
              </a:ext>
            </a:extLst>
          </p:cNvPr>
          <p:cNvGrpSpPr/>
          <p:nvPr/>
        </p:nvGrpSpPr>
        <p:grpSpPr>
          <a:xfrm>
            <a:off x="4152127" y="2669721"/>
            <a:ext cx="1158284" cy="1459063"/>
            <a:chOff x="3923527" y="2710975"/>
            <a:chExt cx="1158284" cy="1459063"/>
          </a:xfrm>
          <a:solidFill>
            <a:schemeClr val="accent6">
              <a:lumMod val="75000"/>
              <a:lumOff val="25000"/>
            </a:schemeClr>
          </a:solidFill>
        </p:grpSpPr>
        <p:sp>
          <p:nvSpPr>
            <p:cNvPr id="15" name="Oval 14">
              <a:extLst>
                <a:ext uri="{FF2B5EF4-FFF2-40B4-BE49-F238E27FC236}">
                  <a16:creationId xmlns:a16="http://schemas.microsoft.com/office/drawing/2014/main" id="{50B8F9DE-3216-01B3-78BF-14D4AC05A5E4}"/>
                </a:ext>
              </a:extLst>
            </p:cNvPr>
            <p:cNvSpPr/>
            <p:nvPr/>
          </p:nvSpPr>
          <p:spPr>
            <a:xfrm>
              <a:off x="3943847" y="349062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920AEBA-FA61-428E-00AF-B5851BB62AB7}"/>
                </a:ext>
              </a:extLst>
            </p:cNvPr>
            <p:cNvSpPr/>
            <p:nvPr/>
          </p:nvSpPr>
          <p:spPr>
            <a:xfrm>
              <a:off x="4087522" y="379903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DF08800-0864-439C-9A5C-B9936DE74CEC}"/>
                </a:ext>
              </a:extLst>
            </p:cNvPr>
            <p:cNvSpPr/>
            <p:nvPr/>
          </p:nvSpPr>
          <p:spPr>
            <a:xfrm>
              <a:off x="3923527" y="367181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9F8644C-E99B-2FA7-C6F7-CD3F75F1075E}"/>
                </a:ext>
              </a:extLst>
            </p:cNvPr>
            <p:cNvSpPr/>
            <p:nvPr/>
          </p:nvSpPr>
          <p:spPr>
            <a:xfrm>
              <a:off x="4284238" y="371405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9F805D0-1A5D-6D0C-B46B-A8BCBDEEB0F8}"/>
                </a:ext>
              </a:extLst>
            </p:cNvPr>
            <p:cNvSpPr/>
            <p:nvPr/>
          </p:nvSpPr>
          <p:spPr>
            <a:xfrm>
              <a:off x="4411457" y="3919150"/>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988B3B9-5480-5A49-4E58-7FB49EB55B43}"/>
                </a:ext>
              </a:extLst>
            </p:cNvPr>
            <p:cNvSpPr/>
            <p:nvPr/>
          </p:nvSpPr>
          <p:spPr>
            <a:xfrm>
              <a:off x="4240948" y="339256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058E781-FA22-1E03-AB72-C792EA1F4704}"/>
                </a:ext>
              </a:extLst>
            </p:cNvPr>
            <p:cNvSpPr/>
            <p:nvPr/>
          </p:nvSpPr>
          <p:spPr>
            <a:xfrm>
              <a:off x="4411456" y="3542127"/>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9B25D7-8675-ED8B-9604-DBD96346AE46}"/>
                </a:ext>
              </a:extLst>
            </p:cNvPr>
            <p:cNvSpPr/>
            <p:nvPr/>
          </p:nvSpPr>
          <p:spPr>
            <a:xfrm>
              <a:off x="4151131" y="31335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A7C0B56-CF75-BB3D-FFB4-120AE7D4F58C}"/>
                </a:ext>
              </a:extLst>
            </p:cNvPr>
            <p:cNvSpPr/>
            <p:nvPr/>
          </p:nvSpPr>
          <p:spPr>
            <a:xfrm>
              <a:off x="4432906" y="3247096"/>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DCB6D3-0A1C-4A6D-8664-8CFD6A772047}"/>
                </a:ext>
              </a:extLst>
            </p:cNvPr>
            <p:cNvSpPr/>
            <p:nvPr/>
          </p:nvSpPr>
          <p:spPr>
            <a:xfrm>
              <a:off x="4644948" y="34906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8CC944F-099E-42E0-3F55-D88DD7F73401}"/>
                </a:ext>
              </a:extLst>
            </p:cNvPr>
            <p:cNvSpPr/>
            <p:nvPr/>
          </p:nvSpPr>
          <p:spPr>
            <a:xfrm>
              <a:off x="4560461" y="370330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668318C-6134-C56F-254D-49EE0F5769E3}"/>
                </a:ext>
              </a:extLst>
            </p:cNvPr>
            <p:cNvSpPr/>
            <p:nvPr/>
          </p:nvSpPr>
          <p:spPr>
            <a:xfrm>
              <a:off x="4191907" y="40428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0388AC-B887-4844-C7DF-50FE4EDA6077}"/>
                </a:ext>
              </a:extLst>
            </p:cNvPr>
            <p:cNvSpPr/>
            <p:nvPr/>
          </p:nvSpPr>
          <p:spPr>
            <a:xfrm>
              <a:off x="4550482" y="289825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346354-E15A-BE12-89AB-7ECF6D21B925}"/>
                </a:ext>
              </a:extLst>
            </p:cNvPr>
            <p:cNvSpPr/>
            <p:nvPr/>
          </p:nvSpPr>
          <p:spPr>
            <a:xfrm>
              <a:off x="4371670" y="302547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4A4A79-ECB2-A65C-2763-ED6179E30EF3}"/>
                </a:ext>
              </a:extLst>
            </p:cNvPr>
            <p:cNvSpPr/>
            <p:nvPr/>
          </p:nvSpPr>
          <p:spPr>
            <a:xfrm>
              <a:off x="4878926" y="309403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DFCF9FE-71B4-618A-AC53-7A01DC180ACB}"/>
                </a:ext>
              </a:extLst>
            </p:cNvPr>
            <p:cNvSpPr/>
            <p:nvPr/>
          </p:nvSpPr>
          <p:spPr>
            <a:xfrm>
              <a:off x="4602074" y="308908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5164E1B-C9C7-FA60-A152-09383C0986DD}"/>
                </a:ext>
              </a:extLst>
            </p:cNvPr>
            <p:cNvSpPr/>
            <p:nvPr/>
          </p:nvSpPr>
          <p:spPr>
            <a:xfrm>
              <a:off x="4730007" y="32833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A4863BF-44BC-A9E2-436A-0E3DCC40AC06}"/>
                </a:ext>
              </a:extLst>
            </p:cNvPr>
            <p:cNvSpPr/>
            <p:nvPr/>
          </p:nvSpPr>
          <p:spPr>
            <a:xfrm>
              <a:off x="4954592" y="333122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E60F244-E538-F810-231C-0A2E28F1BBE1}"/>
                </a:ext>
              </a:extLst>
            </p:cNvPr>
            <p:cNvSpPr/>
            <p:nvPr/>
          </p:nvSpPr>
          <p:spPr>
            <a:xfrm>
              <a:off x="4411455" y="271097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3EE5A9-54F0-1139-A2A2-A11029673F73}"/>
                </a:ext>
              </a:extLst>
            </p:cNvPr>
            <p:cNvSpPr/>
            <p:nvPr/>
          </p:nvSpPr>
          <p:spPr>
            <a:xfrm>
              <a:off x="4732427" y="2930088"/>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57A65A3D-09DD-013C-B3D5-97CA9477E010}"/>
              </a:ext>
            </a:extLst>
          </p:cNvPr>
          <p:cNvSpPr txBox="1"/>
          <p:nvPr/>
        </p:nvSpPr>
        <p:spPr>
          <a:xfrm>
            <a:off x="6439134" y="4448535"/>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7" name="TextBox 36">
            <a:extLst>
              <a:ext uri="{FF2B5EF4-FFF2-40B4-BE49-F238E27FC236}">
                <a16:creationId xmlns:a16="http://schemas.microsoft.com/office/drawing/2014/main" id="{259DF5DC-5D58-A03A-40B4-4AD50686AE2D}"/>
              </a:ext>
            </a:extLst>
          </p:cNvPr>
          <p:cNvSpPr txBox="1"/>
          <p:nvPr/>
        </p:nvSpPr>
        <p:spPr>
          <a:xfrm>
            <a:off x="2746082" y="2462840"/>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7631841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B3D21E6-84BA-57C0-A2EF-6641786F4202}"/>
              </a:ext>
            </a:extLst>
          </p:cNvPr>
          <p:cNvSpPr txBox="1">
            <a:spLocks/>
          </p:cNvSpPr>
          <p:nvPr/>
        </p:nvSpPr>
        <p:spPr>
          <a:xfrm>
            <a:off x="323529" y="1"/>
            <a:ext cx="5957350" cy="10357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 </a:t>
            </a:r>
            <a:r>
              <a:rPr lang="en-US" sz="2800" dirty="0"/>
              <a:t>data namespace</a:t>
            </a:r>
            <a:endParaRPr lang="en-GB" sz="3200" dirty="0"/>
          </a:p>
        </p:txBody>
      </p:sp>
      <p:sp>
        <p:nvSpPr>
          <p:cNvPr id="9225" name="TextBox 9224">
            <a:extLst>
              <a:ext uri="{FF2B5EF4-FFF2-40B4-BE49-F238E27FC236}">
                <a16:creationId xmlns:a16="http://schemas.microsoft.com/office/drawing/2014/main" id="{B74D87A0-4411-8234-3604-D785B75FC32C}"/>
              </a:ext>
            </a:extLst>
          </p:cNvPr>
          <p:cNvSpPr txBox="1"/>
          <p:nvPr/>
        </p:nvSpPr>
        <p:spPr>
          <a:xfrm>
            <a:off x="3716729" y="3444493"/>
            <a:ext cx="1048685" cy="369332"/>
          </a:xfrm>
          <a:prstGeom prst="rect">
            <a:avLst/>
          </a:prstGeom>
          <a:noFill/>
        </p:spPr>
        <p:txBody>
          <a:bodyPr wrap="none" rtlCol="0">
            <a:spAutoFit/>
          </a:bodyPr>
          <a:lstStyle/>
          <a:p>
            <a:pPr algn="ctr"/>
            <a:r>
              <a:rPr lang="en-US" dirty="0"/>
              <a:t>Berkeley</a:t>
            </a:r>
            <a:endParaRPr lang="en-GB"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48" name="TextBox 47">
            <a:extLst>
              <a:ext uri="{FF2B5EF4-FFF2-40B4-BE49-F238E27FC236}">
                <a16:creationId xmlns:a16="http://schemas.microsoft.com/office/drawing/2014/main" id="{AE5B9E61-BD88-28CD-16F8-CB46E1B0527F}"/>
              </a:ext>
            </a:extLst>
          </p:cNvPr>
          <p:cNvSpPr txBox="1"/>
          <p:nvPr/>
        </p:nvSpPr>
        <p:spPr>
          <a:xfrm>
            <a:off x="102197" y="5413085"/>
            <a:ext cx="1700089"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Year  Major  Gender  Admission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1973  C      F       Rejected  </a:t>
            </a:r>
          </a:p>
          <a:p>
            <a:r>
              <a:rPr lang="en-US" sz="600" b="0" dirty="0">
                <a:solidFill>
                  <a:srgbClr val="000000"/>
                </a:solidFill>
                <a:effectLst/>
                <a:latin typeface="APL385 Unicode" panose="020B0709000202000203" pitchFamily="49" charset="0"/>
              </a:rPr>
              <a:t>       B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a:t>
            </a:r>
          </a:p>
          <a:p>
            <a:r>
              <a:rPr lang="en-US" sz="600" b="0" dirty="0">
                <a:solidFill>
                  <a:srgbClr val="000000"/>
                </a:solidFill>
                <a:effectLst/>
                <a:latin typeface="APL385 Unicode" panose="020B0709000202000203" pitchFamily="49" charset="0"/>
              </a:rPr>
              <a:t>                      Rejected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Accepted  </a:t>
            </a:r>
          </a:p>
          <a:p>
            <a:r>
              <a:rPr lang="en-US" sz="600" b="0" dirty="0">
                <a:solidFill>
                  <a:srgbClr val="000000"/>
                </a:solidFill>
                <a:effectLst/>
                <a:latin typeface="APL385 Unicode" panose="020B0709000202000203" pitchFamily="49" charset="0"/>
              </a:rPr>
              <a:t>       Other  M                 </a:t>
            </a:r>
          </a:p>
          <a:p>
            <a:r>
              <a:rPr lang="en-US" sz="600" b="0" dirty="0">
                <a:solidFill>
                  <a:srgbClr val="000000"/>
                </a:solidFill>
                <a:effectLst/>
                <a:latin typeface="APL385 Unicode" panose="020B0709000202000203" pitchFamily="49" charset="0"/>
              </a:rPr>
              <a:t>░░░░░░░░░░░░░░░░░░░░░░Rejected░░</a:t>
            </a:r>
          </a:p>
          <a:p>
            <a:r>
              <a:rPr lang="en-US" sz="600" b="0" dirty="0">
                <a:solidFill>
                  <a:srgbClr val="000000"/>
                </a:solidFill>
                <a:effectLst/>
                <a:latin typeface="APL385 Unicode" panose="020B0709000202000203" pitchFamily="49" charset="0"/>
              </a:rPr>
              <a:t>       A              Accepted  </a:t>
            </a:r>
          </a:p>
          <a:p>
            <a:r>
              <a:rPr lang="en-US" sz="600" b="0" dirty="0">
                <a:solidFill>
                  <a:srgbClr val="000000"/>
                </a:solidFill>
                <a:effectLst/>
                <a:latin typeface="APL385 Unicode" panose="020B0709000202000203" pitchFamily="49" charset="0"/>
              </a:rPr>
              <a:t>       Other  F       Rejected  </a:t>
            </a:r>
          </a:p>
          <a:p>
            <a:r>
              <a:rPr lang="en-US" sz="600" b="0" dirty="0">
                <a:solidFill>
                  <a:srgbClr val="000000"/>
                </a:solidFill>
                <a:effectLst/>
                <a:latin typeface="APL385 Unicode" panose="020B0709000202000203" pitchFamily="49" charset="0"/>
              </a:rPr>
              <a:t>░░░░░░░B░░░░░░M░░░░░░░Accepted░░</a:t>
            </a:r>
          </a:p>
          <a:p>
            <a:r>
              <a:rPr lang="en-US" sz="600" b="0" dirty="0">
                <a:solidFill>
                  <a:srgbClr val="000000"/>
                </a:solidFill>
                <a:effectLst/>
                <a:latin typeface="APL385 Unicode" panose="020B0709000202000203" pitchFamily="49" charset="0"/>
              </a:rPr>
              <a:t>       C              Rejected  </a:t>
            </a:r>
          </a:p>
          <a:p>
            <a:r>
              <a:rPr lang="en-US" sz="600" b="0" dirty="0">
                <a:solidFill>
                  <a:srgbClr val="000000"/>
                </a:solidFill>
                <a:effectLst/>
                <a:latin typeface="APL385 Unicode" panose="020B0709000202000203" pitchFamily="49" charset="0"/>
              </a:rPr>
              <a:t>       A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       A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Rejected  </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C              Accepted  </a:t>
            </a:r>
          </a:p>
          <a:p>
            <a:r>
              <a:rPr lang="en-US" sz="600" b="0" dirty="0">
                <a:solidFill>
                  <a:srgbClr val="000000"/>
                </a:solidFill>
                <a:effectLst/>
                <a:latin typeface="APL385 Unicode" panose="020B0709000202000203" pitchFamily="49" charset="0"/>
              </a:rPr>
              <a:t>…12763                          </a:t>
            </a:r>
          </a:p>
        </p:txBody>
      </p:sp>
      <p:sp>
        <p:nvSpPr>
          <p:cNvPr id="49" name="TextBox 48">
            <a:extLst>
              <a:ext uri="{FF2B5EF4-FFF2-40B4-BE49-F238E27FC236}">
                <a16:creationId xmlns:a16="http://schemas.microsoft.com/office/drawing/2014/main" id="{BAFED42A-1767-C31E-0C40-7D0CBC8B07BB}"/>
              </a:ext>
            </a:extLst>
          </p:cNvPr>
          <p:cNvSpPr txBox="1"/>
          <p:nvPr/>
        </p:nvSpPr>
        <p:spPr>
          <a:xfrm>
            <a:off x="5999336" y="5413083"/>
            <a:ext cx="3061366"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%Accepted  %Applicants</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82.4         2.5</a:t>
            </a:r>
          </a:p>
          <a:p>
            <a:r>
              <a:rPr lang="en-US" sz="600" b="0" dirty="0">
                <a:solidFill>
                  <a:srgbClr val="000000"/>
                </a:solidFill>
                <a:effectLst/>
                <a:latin typeface="APL385 Unicode" panose="020B0709000202000203" pitchFamily="49" charset="0"/>
              </a:rPr>
              <a:t>        M             1138       825      72.5        13.5</a:t>
            </a:r>
          </a:p>
          <a:p>
            <a:r>
              <a:rPr lang="en-US" sz="600" b="0" dirty="0">
                <a:solidFill>
                  <a:srgbClr val="000000"/>
                </a:solidFill>
                <a:effectLst/>
                <a:latin typeface="APL385 Unicode" panose="020B0709000202000203" pitchFamily="49" charset="0"/>
              </a:rPr>
              <a:t>░░░░░░░░T░░░░░░░░░░░░░1246░░░░░░░914░░░░░░73.4░░░░░░░░░9.76░░</a:t>
            </a:r>
          </a:p>
          <a:p>
            <a:r>
              <a:rPr lang="en-US" sz="600" b="0" dirty="0">
                <a:solidFill>
                  <a:srgbClr val="000000"/>
                </a:solidFill>
                <a:effectLst/>
                <a:latin typeface="APL385 Unicode" panose="020B0709000202000203" pitchFamily="49" charset="0"/>
              </a:rPr>
              <a:t> B      F               25        17      68           0.579</a:t>
            </a:r>
          </a:p>
          <a:p>
            <a:r>
              <a:rPr lang="en-US" sz="600" b="0" dirty="0">
                <a:solidFill>
                  <a:srgbClr val="000000"/>
                </a:solidFill>
                <a:effectLst/>
                <a:latin typeface="APL385 Unicode" panose="020B0709000202000203" pitchFamily="49" charset="0"/>
              </a:rPr>
              <a:t>        M              560       353      63           6.63</a:t>
            </a:r>
          </a:p>
          <a:p>
            <a:r>
              <a:rPr lang="en-US" sz="600" b="0" dirty="0">
                <a:solidFill>
                  <a:srgbClr val="000000"/>
                </a:solidFill>
                <a:effectLst/>
                <a:latin typeface="APL385 Unicode" panose="020B0709000202000203" pitchFamily="49" charset="0"/>
              </a:rPr>
              <a:t>░░░░░░░░T░░░░░░░░░░░░░░585░░░░░░░370░░░░░░63.2░░░░░░░░░4.58░░</a:t>
            </a:r>
          </a:p>
          <a:p>
            <a:r>
              <a:rPr lang="en-US" sz="600" b="0" dirty="0">
                <a:solidFill>
                  <a:srgbClr val="000000"/>
                </a:solidFill>
                <a:effectLst/>
                <a:latin typeface="APL385 Unicode" panose="020B0709000202000203" pitchFamily="49" charset="0"/>
              </a:rPr>
              <a:t> C      F              593       201      33.9        13.7</a:t>
            </a:r>
          </a:p>
          <a:p>
            <a:r>
              <a:rPr lang="en-US" sz="600" b="0" dirty="0">
                <a:solidFill>
                  <a:srgbClr val="000000"/>
                </a:solidFill>
                <a:effectLst/>
                <a:latin typeface="APL385 Unicode" panose="020B0709000202000203" pitchFamily="49" charset="0"/>
              </a:rPr>
              <a:t>        M              325       120      36.9         3.85</a:t>
            </a:r>
          </a:p>
          <a:p>
            <a:r>
              <a:rPr lang="en-US" sz="600" b="0" dirty="0">
                <a:solidFill>
                  <a:srgbClr val="000000"/>
                </a:solidFill>
                <a:effectLst/>
                <a:latin typeface="APL385 Unicode" panose="020B0709000202000203" pitchFamily="49" charset="0"/>
              </a:rPr>
              <a:t>░░░░░░░░T░░░░░░░░░░░░░░918░░░░░░░321░░░░░░35░░░░░░░░░░░7.19░░</a:t>
            </a:r>
          </a:p>
          <a:p>
            <a:r>
              <a:rPr lang="en-US" sz="600" b="0" dirty="0">
                <a:solidFill>
                  <a:srgbClr val="000000"/>
                </a:solidFill>
                <a:effectLst/>
                <a:latin typeface="APL385 Unicode" panose="020B0709000202000203" pitchFamily="49" charset="0"/>
              </a:rPr>
              <a:t> D      F              375       131      34.9         8.68</a:t>
            </a:r>
          </a:p>
          <a:p>
            <a:r>
              <a:rPr lang="en-US" sz="600" b="0" dirty="0">
                <a:solidFill>
                  <a:srgbClr val="000000"/>
                </a:solidFill>
                <a:effectLst/>
                <a:latin typeface="APL385 Unicode" panose="020B0709000202000203" pitchFamily="49" charset="0"/>
              </a:rPr>
              <a:t>        M              417       138      33.1         4.94</a:t>
            </a:r>
          </a:p>
          <a:p>
            <a:r>
              <a:rPr lang="en-US" sz="600" b="0" dirty="0">
                <a:solidFill>
                  <a:srgbClr val="000000"/>
                </a:solidFill>
                <a:effectLst/>
                <a:latin typeface="APL385 Unicode" panose="020B0709000202000203" pitchFamily="49" charset="0"/>
              </a:rPr>
              <a:t>░░░░░░░░T░░░░░░░░░░░░░░792░░░░░░░269░░░░░░34░░░░░░░░░░░6.21░░</a:t>
            </a:r>
          </a:p>
          <a:p>
            <a:r>
              <a:rPr lang="en-US" sz="600" b="0" dirty="0">
                <a:solidFill>
                  <a:srgbClr val="000000"/>
                </a:solidFill>
                <a:effectLst/>
                <a:latin typeface="APL385 Unicode" panose="020B0709000202000203" pitchFamily="49" charset="0"/>
              </a:rPr>
              <a:t> E      F              393        94      23.9         9.1</a:t>
            </a:r>
          </a:p>
          <a:p>
            <a:r>
              <a:rPr lang="en-US" sz="600" b="0" dirty="0">
                <a:solidFill>
                  <a:srgbClr val="000000"/>
                </a:solidFill>
                <a:effectLst/>
                <a:latin typeface="APL385 Unicode" panose="020B0709000202000203" pitchFamily="49" charset="0"/>
              </a:rPr>
              <a:t>        M              191        53      27.7         2.26</a:t>
            </a:r>
          </a:p>
          <a:p>
            <a:r>
              <a:rPr lang="en-US" sz="600" b="0" dirty="0">
                <a:solidFill>
                  <a:srgbClr val="000000"/>
                </a:solidFill>
                <a:effectLst/>
                <a:latin typeface="APL385 Unicode" panose="020B0709000202000203" pitchFamily="49" charset="0"/>
              </a:rPr>
              <a:t>░░░░░░░░T░░░░░░░░░░░░░░584░░░░░░░147░░░░░░25.2░░░░░░░░░4.58░░</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341        25       7.33        7.89</a:t>
            </a:r>
          </a:p>
          <a:p>
            <a:r>
              <a:rPr lang="en-US" sz="600" b="0" dirty="0">
                <a:solidFill>
                  <a:srgbClr val="000000"/>
                </a:solidFill>
                <a:effectLst/>
                <a:latin typeface="APL385 Unicode" panose="020B0709000202000203" pitchFamily="49" charset="0"/>
              </a:rPr>
              <a:t>        M              373        22       5.9         4.42</a:t>
            </a:r>
          </a:p>
          <a:p>
            <a:r>
              <a:rPr lang="en-US" sz="600" b="0" dirty="0">
                <a:solidFill>
                  <a:srgbClr val="000000"/>
                </a:solidFill>
                <a:effectLst/>
                <a:latin typeface="APL385 Unicode" panose="020B0709000202000203" pitchFamily="49" charset="0"/>
              </a:rPr>
              <a:t>░░░░░░░░T░░░░░░░░░░░░░░714░░░░░░░░47░░░░░░░6.58░░░░░░░░5.59░░</a:t>
            </a:r>
          </a:p>
          <a:p>
            <a:r>
              <a:rPr lang="en-US" sz="600" b="0" dirty="0">
                <a:solidFill>
                  <a:srgbClr val="000000"/>
                </a:solidFill>
                <a:effectLst/>
                <a:latin typeface="APL385 Unicode" panose="020B0709000202000203" pitchFamily="49" charset="0"/>
              </a:rPr>
              <a:t> Other  F             2486       937      37.7        57.5</a:t>
            </a:r>
          </a:p>
          <a:p>
            <a:r>
              <a:rPr lang="en-US" sz="600" b="0" dirty="0">
                <a:solidFill>
                  <a:srgbClr val="000000"/>
                </a:solidFill>
                <a:effectLst/>
                <a:latin typeface="APL385 Unicode" panose="020B0709000202000203" pitchFamily="49" charset="0"/>
              </a:rPr>
              <a:t>        M             5438      2227      41          64.4</a:t>
            </a:r>
          </a:p>
          <a:p>
            <a:r>
              <a:rPr lang="en-US" sz="600" b="0" dirty="0">
                <a:solidFill>
                  <a:srgbClr val="000000"/>
                </a:solidFill>
                <a:effectLst/>
                <a:latin typeface="APL385 Unicode" panose="020B0709000202000203" pitchFamily="49" charset="0"/>
              </a:rPr>
              <a:t>░░░░░░░░T░░░░░░░░░░░░░7924░░░░░░3164░░░░░░39.9░░░░░░░░62.1░░░</a:t>
            </a:r>
          </a:p>
          <a:p>
            <a:r>
              <a:rPr lang="en-US" sz="600" b="0" dirty="0">
                <a:solidFill>
                  <a:srgbClr val="000000"/>
                </a:solidFill>
                <a:effectLst/>
                <a:latin typeface="APL385 Unicode" panose="020B0709000202000203" pitchFamily="49" charset="0"/>
              </a:rPr>
              <a:t> Total  F             4321      1494      34.6       100</a:t>
            </a:r>
          </a:p>
          <a:p>
            <a:r>
              <a:rPr lang="en-US" sz="600" b="0" dirty="0">
                <a:solidFill>
                  <a:srgbClr val="000000"/>
                </a:solidFill>
                <a:effectLst/>
                <a:latin typeface="APL385 Unicode" panose="020B0709000202000203" pitchFamily="49" charset="0"/>
              </a:rPr>
              <a:t>        M             8442      3738      44.3</a:t>
            </a:r>
          </a:p>
          <a:p>
            <a:r>
              <a:rPr lang="en-US" sz="600" b="0" dirty="0">
                <a:solidFill>
                  <a:srgbClr val="000000"/>
                </a:solidFill>
                <a:effectLst/>
                <a:latin typeface="APL385 Unicode" panose="020B0709000202000203" pitchFamily="49" charset="0"/>
              </a:rPr>
              <a:t>░░░░░░░░T░░░░░░░░░░░░12763░░░░░░5232░░░░░░41░░░░░░░░░░░░░░░░░</a:t>
            </a:r>
          </a:p>
        </p:txBody>
      </p:sp>
      <p:sp>
        <p:nvSpPr>
          <p:cNvPr id="50" name="TextBox 49">
            <a:extLst>
              <a:ext uri="{FF2B5EF4-FFF2-40B4-BE49-F238E27FC236}">
                <a16:creationId xmlns:a16="http://schemas.microsoft.com/office/drawing/2014/main" id="{D7FF45AA-2B17-709B-18F3-3E7B72775456}"/>
              </a:ext>
            </a:extLst>
          </p:cNvPr>
          <p:cNvSpPr txBox="1"/>
          <p:nvPr/>
        </p:nvSpPr>
        <p:spPr>
          <a:xfrm>
            <a:off x="1938397" y="5874748"/>
            <a:ext cx="1894358" cy="156966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░B░░░░░░F░░░░░░░░░░░░░░░25░░░░░░░░17░</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░░░░░░░░M░░░░░░░░░░░░░░325░░░░░░░120░</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░E░░░░░░F░░░░░░░░░░░░░░393░░░░░░░░94░</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░░░░░░░░M░░░░░░░░░░░░░░373░░░░░░░░22░</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p:txBody>
      </p:sp>
      <p:sp>
        <p:nvSpPr>
          <p:cNvPr id="51" name="TextBox 50">
            <a:extLst>
              <a:ext uri="{FF2B5EF4-FFF2-40B4-BE49-F238E27FC236}">
                <a16:creationId xmlns:a16="http://schemas.microsoft.com/office/drawing/2014/main" id="{52B34A2E-4CF0-2BFF-C60A-265EB648E43F}"/>
              </a:ext>
            </a:extLst>
          </p:cNvPr>
          <p:cNvSpPr txBox="1"/>
          <p:nvPr/>
        </p:nvSpPr>
        <p:spPr>
          <a:xfrm>
            <a:off x="3968866" y="5413083"/>
            <a:ext cx="1894358"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░░░░░░░░T░░░░░░░░░░░░░1246░░░░░░░914░</a:t>
            </a:r>
          </a:p>
          <a:p>
            <a:r>
              <a:rPr lang="en-US" sz="600" b="0" dirty="0">
                <a:solidFill>
                  <a:srgbClr val="000000"/>
                </a:solidFill>
                <a:effectLst/>
                <a:latin typeface="APL385 Unicode" panose="020B0709000202000203" pitchFamily="49" charset="0"/>
              </a:rPr>
              <a:t> B      F               25        17 </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░░░░░░░░T░░░░░░░░░░░░░░585░░░░░░░370░</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        M              325       120 </a:t>
            </a:r>
          </a:p>
          <a:p>
            <a:r>
              <a:rPr lang="en-US" sz="600" b="0" dirty="0">
                <a:solidFill>
                  <a:srgbClr val="000000"/>
                </a:solidFill>
                <a:effectLst/>
                <a:latin typeface="APL385 Unicode" panose="020B0709000202000203" pitchFamily="49" charset="0"/>
              </a:rPr>
              <a:t>░░░░░░░░T░░░░░░░░░░░░░░918░░░░░░░321░</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░░░░░░░░T░░░░░░░░░░░░░░792░░░░░░░269░</a:t>
            </a:r>
          </a:p>
          <a:p>
            <a:r>
              <a:rPr lang="en-US" sz="600" b="0" dirty="0">
                <a:solidFill>
                  <a:srgbClr val="000000"/>
                </a:solidFill>
                <a:effectLst/>
                <a:latin typeface="APL385 Unicode" panose="020B0709000202000203" pitchFamily="49" charset="0"/>
              </a:rPr>
              <a:t> E      F              393        94 </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░░░░░░░░T░░░░░░░░░░░░░░584░░░░░░░147░</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        M              373        22 </a:t>
            </a:r>
          </a:p>
          <a:p>
            <a:r>
              <a:rPr lang="en-US" sz="600" b="0" dirty="0">
                <a:solidFill>
                  <a:srgbClr val="000000"/>
                </a:solidFill>
                <a:effectLst/>
                <a:latin typeface="APL385 Unicode" panose="020B0709000202000203" pitchFamily="49" charset="0"/>
              </a:rPr>
              <a:t>░░░░░░░░T░░░░░░░░░░░░░░714░░░░░░░░47░</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a:p>
            <a:r>
              <a:rPr lang="en-US" sz="600" b="0" dirty="0">
                <a:solidFill>
                  <a:srgbClr val="000000"/>
                </a:solidFill>
                <a:effectLst/>
                <a:latin typeface="APL385 Unicode" panose="020B0709000202000203" pitchFamily="49" charset="0"/>
              </a:rPr>
              <a:t>░░░░░░░░T░░░░░░░░░░░░░7924░░░░░░3164░</a:t>
            </a:r>
          </a:p>
          <a:p>
            <a:r>
              <a:rPr lang="en-US" sz="600" b="0" dirty="0">
                <a:solidFill>
                  <a:srgbClr val="000000"/>
                </a:solidFill>
                <a:effectLst/>
                <a:latin typeface="APL385 Unicode" panose="020B0709000202000203" pitchFamily="49" charset="0"/>
              </a:rPr>
              <a:t> Total  F             4321      1494 </a:t>
            </a:r>
          </a:p>
          <a:p>
            <a:r>
              <a:rPr lang="en-US" sz="600" b="0" dirty="0">
                <a:solidFill>
                  <a:srgbClr val="000000"/>
                </a:solidFill>
                <a:effectLst/>
                <a:latin typeface="APL385 Unicode" panose="020B0709000202000203" pitchFamily="49" charset="0"/>
              </a:rPr>
              <a:t>        M             8442      3738 </a:t>
            </a:r>
          </a:p>
          <a:p>
            <a:r>
              <a:rPr lang="en-US" sz="600" b="0" dirty="0">
                <a:solidFill>
                  <a:srgbClr val="000000"/>
                </a:solidFill>
                <a:effectLst/>
                <a:latin typeface="APL385 Unicode" panose="020B0709000202000203" pitchFamily="49" charset="0"/>
              </a:rPr>
              <a:t>░░░░░░░░T░░░░░░░░░░░░12763░░░░░░5232░</a:t>
            </a:r>
          </a:p>
        </p:txBody>
      </p:sp>
      <p:sp>
        <p:nvSpPr>
          <p:cNvPr id="52" name="Rectangle: Rounded Corners 51">
            <a:extLst>
              <a:ext uri="{FF2B5EF4-FFF2-40B4-BE49-F238E27FC236}">
                <a16:creationId xmlns:a16="http://schemas.microsoft.com/office/drawing/2014/main" id="{B46A8D64-2600-4716-2C71-78D0BDCC1B2D}"/>
              </a:ext>
            </a:extLst>
          </p:cNvPr>
          <p:cNvSpPr/>
          <p:nvPr/>
        </p:nvSpPr>
        <p:spPr>
          <a:xfrm>
            <a:off x="-72572" y="5257806"/>
            <a:ext cx="9281885" cy="3058166"/>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a:extLst>
              <a:ext uri="{FF2B5EF4-FFF2-40B4-BE49-F238E27FC236}">
                <a16:creationId xmlns:a16="http://schemas.microsoft.com/office/drawing/2014/main" id="{6DD7EA90-64F4-F8C6-9BDA-C9E5878FFA63}"/>
              </a:ext>
            </a:extLst>
          </p:cNvPr>
          <p:cNvGrpSpPr/>
          <p:nvPr/>
        </p:nvGrpSpPr>
        <p:grpSpPr>
          <a:xfrm>
            <a:off x="4266471" y="5357132"/>
            <a:ext cx="677546" cy="424147"/>
            <a:chOff x="2050471" y="1804864"/>
            <a:chExt cx="980702" cy="613924"/>
          </a:xfrm>
        </p:grpSpPr>
        <p:pic>
          <p:nvPicPr>
            <p:cNvPr id="54" name="Picture 4">
              <a:extLst>
                <a:ext uri="{FF2B5EF4-FFF2-40B4-BE49-F238E27FC236}">
                  <a16:creationId xmlns:a16="http://schemas.microsoft.com/office/drawing/2014/main" id="{1D636CB0-199D-67D4-D75B-1B7FB6634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BD2B9B2A-0832-BBF2-B74F-C1D1C4D6C3EB}"/>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56" name="TextBox 55">
            <a:extLst>
              <a:ext uri="{FF2B5EF4-FFF2-40B4-BE49-F238E27FC236}">
                <a16:creationId xmlns:a16="http://schemas.microsoft.com/office/drawing/2014/main" id="{EDA797F1-A501-3920-ABFB-D6CC7095ADC2}"/>
              </a:ext>
            </a:extLst>
          </p:cNvPr>
          <p:cNvSpPr txBox="1"/>
          <p:nvPr/>
        </p:nvSpPr>
        <p:spPr>
          <a:xfrm>
            <a:off x="1466850" y="5673302"/>
            <a:ext cx="6039547"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58" name="Rectangle: Rounded Corners 57">
            <a:extLst>
              <a:ext uri="{FF2B5EF4-FFF2-40B4-BE49-F238E27FC236}">
                <a16:creationId xmlns:a16="http://schemas.microsoft.com/office/drawing/2014/main" id="{C2620F40-8834-607B-2ABB-DBD25A1E017A}"/>
              </a:ext>
            </a:extLst>
          </p:cNvPr>
          <p:cNvSpPr/>
          <p:nvPr/>
        </p:nvSpPr>
        <p:spPr>
          <a:xfrm>
            <a:off x="2991963" y="1866262"/>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a:extLst>
              <a:ext uri="{FF2B5EF4-FFF2-40B4-BE49-F238E27FC236}">
                <a16:creationId xmlns:a16="http://schemas.microsoft.com/office/drawing/2014/main" id="{6275B099-52FE-0B24-F6EC-4545FE914D74}"/>
              </a:ext>
            </a:extLst>
          </p:cNvPr>
          <p:cNvSpPr txBox="1"/>
          <p:nvPr/>
        </p:nvSpPr>
        <p:spPr>
          <a:xfrm>
            <a:off x="3018960" y="2674443"/>
            <a:ext cx="2549016" cy="630942"/>
          </a:xfrm>
          <a:prstGeom prst="rect">
            <a:avLst/>
          </a:prstGeom>
          <a:noFill/>
        </p:spPr>
        <p:txBody>
          <a:bodyPr wrap="square">
            <a:spAutoFit/>
          </a:bodyPr>
          <a:lstStyle/>
          <a:p>
            <a:r>
              <a:rPr lang="en-US" sz="350" b="0" dirty="0">
                <a:solidFill>
                  <a:srgbClr val="008888"/>
                </a:solidFill>
                <a:effectLst/>
                <a:latin typeface="APL385 Unicode" panose="020B0709000202000203" pitchFamily="49" charset="0"/>
              </a:rPr>
              <a:t>⍝ load data file</a:t>
            </a:r>
          </a:p>
          <a:p>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8888"/>
                </a:solidFill>
                <a:effectLst/>
                <a:latin typeface="APL385 Unicode" panose="020B0709000202000203" pitchFamily="49" charset="0"/>
              </a:rPr>
              <a:t>'berkeley.csv'</a:t>
            </a:r>
            <a:endParaRPr lang="en-US" sz="350" b="0" dirty="0">
              <a:solidFill>
                <a:srgbClr val="000000"/>
              </a:solidFill>
              <a:effectLst/>
              <a:latin typeface="APL385 Unicode" panose="020B0709000202000203" pitchFamily="49" charset="0"/>
            </a:endParaRPr>
          </a:p>
          <a:p>
            <a:r>
              <a:rPr lang="en-US" sz="350" b="0" dirty="0">
                <a:solidFill>
                  <a:srgbClr val="008888"/>
                </a:solidFill>
                <a:effectLst/>
                <a:latin typeface="APL385 Unicode" panose="020B0709000202000203" pitchFamily="49" charset="0"/>
              </a:rPr>
              <a:t>⍝ group </a:t>
            </a:r>
          </a:p>
          <a:p>
            <a:r>
              <a:rPr lang="en-US" sz="350" b="0" dirty="0" err="1">
                <a:solidFill>
                  <a:srgbClr val="000000"/>
                </a:solidFill>
                <a:effectLst/>
                <a:latin typeface="APL385 Unicode" panose="020B0709000202000203" pitchFamily="49" charset="0"/>
              </a:rPr>
              <a:t>a</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data</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'Applicants'</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'Accepted'</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by</a:t>
            </a:r>
            <a:r>
              <a:rPr lang="en-US" sz="350" b="0" dirty="0" err="1">
                <a:solidFill>
                  <a:srgbClr val="008888"/>
                </a:solidFill>
                <a:effectLst/>
                <a:latin typeface="APL385 Unicode" panose="020B0709000202000203" pitchFamily="49" charset="0"/>
              </a:rPr>
              <a:t>'Major</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'Gender'</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FF"/>
                </a:solidFill>
                <a:effectLst/>
                <a:latin typeface="APL385 Unicode" panose="020B0709000202000203" pitchFamily="49" charset="0"/>
              </a:rPr>
              <a:t>]</a:t>
            </a:r>
          </a:p>
          <a:p>
            <a:r>
              <a:rPr lang="en-US" sz="350" b="0" dirty="0">
                <a:solidFill>
                  <a:srgbClr val="008888"/>
                </a:solidFill>
                <a:effectLst/>
                <a:latin typeface="APL385 Unicode" panose="020B0709000202000203" pitchFamily="49" charset="0"/>
              </a:rPr>
              <a:t>⍝ totals by gender and major</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g</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sort</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join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m</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g</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sort</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join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8888"/>
                </a:solidFill>
                <a:effectLst/>
                <a:latin typeface="APL385 Unicode" panose="020B0709000202000203" pitchFamily="49" charset="0"/>
              </a:rPr>
              <a:t>⍝ accepted and applicants ratios </a:t>
            </a:r>
          </a:p>
          <a:p>
            <a:r>
              <a:rPr lang="en-US" sz="350" b="0" dirty="0" err="1">
                <a:solidFill>
                  <a:srgbClr val="000000"/>
                </a:solidFill>
                <a:effectLst/>
                <a:latin typeface="APL385 Unicode" panose="020B0709000202000203" pitchFamily="49" charset="0"/>
              </a:rPr>
              <a:t>r</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m</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Accepted'</a:t>
            </a:r>
            <a:r>
              <a:rPr lang="en-US" sz="350" b="0" dirty="0" err="1">
                <a:solidFill>
                  <a:srgbClr val="000000"/>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m</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'Accepted'</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'Applicants'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r 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Applicants'</a:t>
            </a:r>
            <a:r>
              <a:rPr lang="en-US" sz="350" b="0" dirty="0" err="1">
                <a:solidFill>
                  <a:srgbClr val="000000"/>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'Applicants'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p:txBody>
      </p:sp>
      <p:pic>
        <p:nvPicPr>
          <p:cNvPr id="60" name="Picture 2" descr="Dyalog APL - APL Wiki">
            <a:extLst>
              <a:ext uri="{FF2B5EF4-FFF2-40B4-BE49-F238E27FC236}">
                <a16:creationId xmlns:a16="http://schemas.microsoft.com/office/drawing/2014/main" id="{51D44C1C-0527-26F1-F3DF-E92787B1AD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038" y="2057357"/>
            <a:ext cx="411034" cy="4110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F137E1CF-3BC9-F88D-027E-184FE9167DB1}"/>
              </a:ext>
            </a:extLst>
          </p:cNvPr>
          <p:cNvPicPr>
            <a:picLocks noChangeAspect="1"/>
          </p:cNvPicPr>
          <p:nvPr/>
        </p:nvPicPr>
        <p:blipFill>
          <a:blip r:embed="rId5"/>
          <a:stretch>
            <a:fillRect/>
          </a:stretch>
        </p:blipFill>
        <p:spPr>
          <a:xfrm>
            <a:off x="4348317" y="2118637"/>
            <a:ext cx="459975" cy="323410"/>
          </a:xfrm>
          <a:prstGeom prst="rect">
            <a:avLst/>
          </a:prstGeom>
          <a:ln w="6350">
            <a:solidFill>
              <a:schemeClr val="accent6">
                <a:lumMod val="50000"/>
                <a:lumOff val="50000"/>
              </a:schemeClr>
            </a:solidFill>
          </a:ln>
        </p:spPr>
      </p:pic>
      <p:sp>
        <p:nvSpPr>
          <p:cNvPr id="62" name="Rectangle: Rounded Corners 61">
            <a:extLst>
              <a:ext uri="{FF2B5EF4-FFF2-40B4-BE49-F238E27FC236}">
                <a16:creationId xmlns:a16="http://schemas.microsoft.com/office/drawing/2014/main" id="{CA63E0D0-E3A2-47E4-EFC3-DB01C5B401F2}"/>
              </a:ext>
            </a:extLst>
          </p:cNvPr>
          <p:cNvSpPr/>
          <p:nvPr/>
        </p:nvSpPr>
        <p:spPr>
          <a:xfrm>
            <a:off x="9529798" y="1866262"/>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3" name="Group 62">
            <a:extLst>
              <a:ext uri="{FF2B5EF4-FFF2-40B4-BE49-F238E27FC236}">
                <a16:creationId xmlns:a16="http://schemas.microsoft.com/office/drawing/2014/main" id="{479F6B70-41AC-7E25-3AEC-A190A5C949B0}"/>
              </a:ext>
            </a:extLst>
          </p:cNvPr>
          <p:cNvGrpSpPr/>
          <p:nvPr/>
        </p:nvGrpSpPr>
        <p:grpSpPr>
          <a:xfrm>
            <a:off x="10367873" y="2057357"/>
            <a:ext cx="978254" cy="411033"/>
            <a:chOff x="3876160" y="1587972"/>
            <a:chExt cx="1515897" cy="636936"/>
          </a:xfrm>
        </p:grpSpPr>
        <p:pic>
          <p:nvPicPr>
            <p:cNvPr id="9216" name="Picture 2" descr="Dyalog APL - APL Wiki">
              <a:extLst>
                <a:ext uri="{FF2B5EF4-FFF2-40B4-BE49-F238E27FC236}">
                  <a16:creationId xmlns:a16="http://schemas.microsoft.com/office/drawing/2014/main" id="{AF265D29-7BBA-944B-E0B0-46F3C6104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9216">
              <a:extLst>
                <a:ext uri="{FF2B5EF4-FFF2-40B4-BE49-F238E27FC236}">
                  <a16:creationId xmlns:a16="http://schemas.microsoft.com/office/drawing/2014/main" id="{139FFCB8-3FB4-3E1A-2C3C-63E808EE78BB}"/>
                </a:ext>
              </a:extLst>
            </p:cNvPr>
            <p:cNvPicPr>
              <a:picLocks noChangeAspect="1"/>
            </p:cNvPicPr>
            <p:nvPr/>
          </p:nvPicPr>
          <p:blipFill>
            <a:blip r:embed="rId5"/>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9219" name="Rectangle: Rounded Corners 9218">
            <a:extLst>
              <a:ext uri="{FF2B5EF4-FFF2-40B4-BE49-F238E27FC236}">
                <a16:creationId xmlns:a16="http://schemas.microsoft.com/office/drawing/2014/main" id="{1FAE7054-4ABF-BDB0-1D4A-1FEBDE75726C}"/>
              </a:ext>
            </a:extLst>
          </p:cNvPr>
          <p:cNvSpPr/>
          <p:nvPr/>
        </p:nvSpPr>
        <p:spPr>
          <a:xfrm>
            <a:off x="16471069" y="1866262"/>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220" name="Group 9219">
            <a:extLst>
              <a:ext uri="{FF2B5EF4-FFF2-40B4-BE49-F238E27FC236}">
                <a16:creationId xmlns:a16="http://schemas.microsoft.com/office/drawing/2014/main" id="{E677FBAC-8F72-3A16-4D58-83600E094BD4}"/>
              </a:ext>
            </a:extLst>
          </p:cNvPr>
          <p:cNvGrpSpPr/>
          <p:nvPr/>
        </p:nvGrpSpPr>
        <p:grpSpPr>
          <a:xfrm>
            <a:off x="17309144" y="2057357"/>
            <a:ext cx="978254" cy="411033"/>
            <a:chOff x="3876160" y="1587972"/>
            <a:chExt cx="1515897" cy="636936"/>
          </a:xfrm>
        </p:grpSpPr>
        <p:pic>
          <p:nvPicPr>
            <p:cNvPr id="9221" name="Picture 2" descr="Dyalog APL - APL Wiki">
              <a:extLst>
                <a:ext uri="{FF2B5EF4-FFF2-40B4-BE49-F238E27FC236}">
                  <a16:creationId xmlns:a16="http://schemas.microsoft.com/office/drawing/2014/main" id="{6FC78F14-A321-F0B2-418A-37A0D6C4EF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9221">
              <a:extLst>
                <a:ext uri="{FF2B5EF4-FFF2-40B4-BE49-F238E27FC236}">
                  <a16:creationId xmlns:a16="http://schemas.microsoft.com/office/drawing/2014/main" id="{F7B2BE97-91DF-A7A8-A297-9B10F34864EC}"/>
                </a:ext>
              </a:extLst>
            </p:cNvPr>
            <p:cNvPicPr>
              <a:picLocks noChangeAspect="1"/>
            </p:cNvPicPr>
            <p:nvPr/>
          </p:nvPicPr>
          <p:blipFill>
            <a:blip r:embed="rId5"/>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9223" name="TextBox 9222">
            <a:extLst>
              <a:ext uri="{FF2B5EF4-FFF2-40B4-BE49-F238E27FC236}">
                <a16:creationId xmlns:a16="http://schemas.microsoft.com/office/drawing/2014/main" id="{8594A702-0467-A8AD-33E5-B0EA41874B6F}"/>
              </a:ext>
            </a:extLst>
          </p:cNvPr>
          <p:cNvSpPr txBox="1"/>
          <p:nvPr/>
        </p:nvSpPr>
        <p:spPr>
          <a:xfrm>
            <a:off x="9642544" y="2674443"/>
            <a:ext cx="2331754" cy="684803"/>
          </a:xfrm>
          <a:prstGeom prst="rect">
            <a:avLst/>
          </a:prstGeom>
          <a:noFill/>
        </p:spPr>
        <p:txBody>
          <a:bodyPr wrap="square">
            <a:spAutoFit/>
          </a:bodyPr>
          <a:lstStyle/>
          <a:p>
            <a:r>
              <a:rPr lang="en-US" sz="350" b="0" dirty="0">
                <a:solidFill>
                  <a:srgbClr val="000000"/>
                </a:solidFill>
                <a:effectLst/>
                <a:latin typeface="APL385 Unicode" panose="020B0709000202000203" pitchFamily="49" charset="0"/>
              </a:rPr>
              <a:t>AVG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average and standard deviation</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percentile-⍺</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Pearson correlation coefficient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sl</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sw</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'pl'</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'pw'</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'class'</a:t>
            </a:r>
            <a:r>
              <a:rPr lang="en-US" sz="350" b="0" dirty="0">
                <a:solidFill>
                  <a:srgbClr val="888888"/>
                </a:solidFill>
                <a:effectLst/>
                <a:latin typeface="APL385 Unicode" panose="020B0709000202000203" pitchFamily="49" charset="0"/>
              </a:rPr>
              <a:t>data.frame</a:t>
            </a:r>
            <a:r>
              <a:rPr lang="en-US" sz="350" b="0" dirty="0">
                <a:solidFill>
                  <a:srgbClr val="008888"/>
                </a:solidFill>
                <a:effectLst/>
                <a:latin typeface="APL385 Unicode" panose="020B0709000202000203" pitchFamily="49" charset="0"/>
              </a:rPr>
              <a:t>'iris.csv'</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f.labels</a:t>
            </a:r>
            <a:r>
              <a:rPr lang="en-US" sz="350" b="0" dirty="0" err="1">
                <a:solidFill>
                  <a:srgbClr val="000088"/>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AVG</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STD</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a:solidFill>
                  <a:srgbClr val="000000"/>
                </a:solidFill>
                <a:effectLst/>
                <a:latin typeface="APL385 Unicode" panose="020B0709000202000203" pitchFamily="49" charset="0"/>
              </a:rPr>
              <a:t>p</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'75'</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75</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PCT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err="1">
                <a:solidFill>
                  <a:srgbClr val="000000"/>
                </a:solidFill>
                <a:effectLst/>
                <a:latin typeface="APL385 Unicode" panose="020B0709000202000203" pitchFamily="49" charset="0"/>
              </a:rPr>
              <a:t>s</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data.frame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SHADE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values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values</a:t>
            </a:r>
          </a:p>
          <a:p>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endParaRPr lang="en-US" sz="350" b="0" dirty="0">
              <a:solidFill>
                <a:srgbClr val="000000"/>
              </a:solidFill>
              <a:effectLst/>
              <a:latin typeface="APL385 Unicode" panose="020B0709000202000203" pitchFamily="49" charset="0"/>
            </a:endParaRPr>
          </a:p>
        </p:txBody>
      </p:sp>
      <p:sp>
        <p:nvSpPr>
          <p:cNvPr id="9224" name="TextBox 9223">
            <a:extLst>
              <a:ext uri="{FF2B5EF4-FFF2-40B4-BE49-F238E27FC236}">
                <a16:creationId xmlns:a16="http://schemas.microsoft.com/office/drawing/2014/main" id="{E0C6D4CE-36A8-4D1E-FCA4-FA47009D4E54}"/>
              </a:ext>
            </a:extLst>
          </p:cNvPr>
          <p:cNvSpPr txBox="1"/>
          <p:nvPr/>
        </p:nvSpPr>
        <p:spPr>
          <a:xfrm>
            <a:off x="16463811" y="2715880"/>
            <a:ext cx="2625491" cy="523220"/>
          </a:xfrm>
          <a:prstGeom prst="rect">
            <a:avLst/>
          </a:prstGeom>
          <a:noFill/>
        </p:spPr>
        <p:txBody>
          <a:bodyPr wrap="square">
            <a:spAutoFit/>
          </a:bodyPr>
          <a:lstStyle/>
          <a:p>
            <a:r>
              <a:rPr lang="en-US" sz="350" b="0" dirty="0" err="1">
                <a:solidFill>
                  <a:srgbClr val="000000"/>
                </a:solidFill>
                <a:effectLst/>
                <a:latin typeface="APL385 Unicode" panose="020B0709000202000203" pitchFamily="49" charset="0"/>
              </a:rPr>
              <a:t>g</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'date</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data.frame</a:t>
            </a:r>
            <a:r>
              <a:rPr lang="en-US" sz="350" b="0" dirty="0">
                <a:solidFill>
                  <a:srgbClr val="880088"/>
                </a:solidFill>
                <a:effectLst/>
                <a:latin typeface="APL385 Unicode" panose="020B0709000202000203" pitchFamily="49" charset="0"/>
              </a:rPr>
              <a:t>⎕CSV</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'Invert'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3</a:t>
            </a:r>
            <a:r>
              <a:rPr lang="en-US" sz="350" b="0" dirty="0">
                <a:solidFill>
                  <a:srgbClr val="000088"/>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⎕NGET</a:t>
            </a:r>
            <a:r>
              <a:rPr lang="en-US" sz="350" b="0" dirty="0">
                <a:solidFill>
                  <a:srgbClr val="008888"/>
                </a:solidFill>
                <a:effectLst/>
                <a:latin typeface="APL385 Unicode" panose="020B0709000202000203" pitchFamily="49" charset="0"/>
              </a:rPr>
              <a:t>'google-scotch.csv'</a:t>
            </a:r>
            <a:r>
              <a:rPr lang="en-US" sz="350" b="0" dirty="0">
                <a:solidFill>
                  <a:srgbClr val="888888"/>
                </a:solidFill>
                <a:effectLst/>
                <a:latin typeface="APL385 Unicode" panose="020B0709000202000203" pitchFamily="49" charset="0"/>
              </a:rPr>
              <a:t>1</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4</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⎕D</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⎕SIGNAL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11</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'date'</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'year</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2</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tv</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labels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'total</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tv</a:t>
            </a:r>
          </a:p>
          <a:p>
            <a:r>
              <a:rPr lang="en-US" sz="350" b="0" dirty="0" err="1">
                <a:solidFill>
                  <a:srgbClr val="000000"/>
                </a:solidFill>
                <a:effectLst/>
                <a:latin typeface="APL385 Unicode" panose="020B0709000202000203" pitchFamily="49" charset="0"/>
              </a:rPr>
              <a:t>c</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'min'</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'avg'</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'max'</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endParaRPr lang="en-US" sz="350" b="0" dirty="0">
              <a:solidFill>
                <a:srgbClr val="000000"/>
              </a:solidFill>
              <a:effectLst/>
              <a:latin typeface="APL385 Unicode" panose="020B0709000202000203" pitchFamily="49" charset="0"/>
            </a:endParaRPr>
          </a:p>
        </p:txBody>
      </p:sp>
      <p:sp>
        <p:nvSpPr>
          <p:cNvPr id="9226" name="TextBox 9225">
            <a:extLst>
              <a:ext uri="{FF2B5EF4-FFF2-40B4-BE49-F238E27FC236}">
                <a16:creationId xmlns:a16="http://schemas.microsoft.com/office/drawing/2014/main" id="{F5FED061-7F42-0CA9-02D2-711F43A02DE6}"/>
              </a:ext>
            </a:extLst>
          </p:cNvPr>
          <p:cNvSpPr txBox="1"/>
          <p:nvPr/>
        </p:nvSpPr>
        <p:spPr>
          <a:xfrm>
            <a:off x="10536693" y="3444493"/>
            <a:ext cx="484428" cy="369332"/>
          </a:xfrm>
          <a:prstGeom prst="rect">
            <a:avLst/>
          </a:prstGeom>
          <a:noFill/>
        </p:spPr>
        <p:txBody>
          <a:bodyPr wrap="none" rtlCol="0">
            <a:spAutoFit/>
          </a:bodyPr>
          <a:lstStyle/>
          <a:p>
            <a:pPr algn="ctr"/>
            <a:r>
              <a:rPr lang="en-US" dirty="0"/>
              <a:t>Iris</a:t>
            </a:r>
            <a:endParaRPr lang="en-GB" dirty="0"/>
          </a:p>
        </p:txBody>
      </p:sp>
      <p:sp>
        <p:nvSpPr>
          <p:cNvPr id="9227" name="TextBox 9226">
            <a:extLst>
              <a:ext uri="{FF2B5EF4-FFF2-40B4-BE49-F238E27FC236}">
                <a16:creationId xmlns:a16="http://schemas.microsoft.com/office/drawing/2014/main" id="{D141D8C3-59D2-920C-A7BE-52D3F1BBB34F}"/>
              </a:ext>
            </a:extLst>
          </p:cNvPr>
          <p:cNvSpPr txBox="1"/>
          <p:nvPr/>
        </p:nvSpPr>
        <p:spPr>
          <a:xfrm>
            <a:off x="17269575" y="3444493"/>
            <a:ext cx="901209" cy="369332"/>
          </a:xfrm>
          <a:prstGeom prst="rect">
            <a:avLst/>
          </a:prstGeom>
          <a:noFill/>
        </p:spPr>
        <p:txBody>
          <a:bodyPr wrap="none" rtlCol="0">
            <a:spAutoFit/>
          </a:bodyPr>
          <a:lstStyle/>
          <a:p>
            <a:pPr algn="ctr"/>
            <a:r>
              <a:rPr lang="en-US" dirty="0"/>
              <a:t>Google</a:t>
            </a:r>
            <a:endParaRPr lang="en-GB" dirty="0"/>
          </a:p>
        </p:txBody>
      </p:sp>
      <p:sp>
        <p:nvSpPr>
          <p:cNvPr id="38" name="Date Placeholder 3">
            <a:extLst>
              <a:ext uri="{FF2B5EF4-FFF2-40B4-BE49-F238E27FC236}">
                <a16:creationId xmlns:a16="http://schemas.microsoft.com/office/drawing/2014/main" id="{5412B609-1638-D1F1-01BE-82EEA91108CC}"/>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
        <p:nvSpPr>
          <p:cNvPr id="4" name="TextBox 3">
            <a:extLst>
              <a:ext uri="{FF2B5EF4-FFF2-40B4-BE49-F238E27FC236}">
                <a16:creationId xmlns:a16="http://schemas.microsoft.com/office/drawing/2014/main" id="{C9B8FAE3-B9F3-7654-C433-29689746781D}"/>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spTree>
    <p:extLst>
      <p:ext uri="{BB962C8B-B14F-4D97-AF65-F5344CB8AC3E}">
        <p14:creationId xmlns:p14="http://schemas.microsoft.com/office/powerpoint/2010/main" val="1005148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4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1" name="Rectangle 4">
            <a:extLst>
              <a:ext uri="{FF2B5EF4-FFF2-40B4-BE49-F238E27FC236}">
                <a16:creationId xmlns:a16="http://schemas.microsoft.com/office/drawing/2014/main" id="{211369D3-D187-E048-729B-862C4C72F6FA}"/>
              </a:ext>
            </a:extLst>
          </p:cNvPr>
          <p:cNvSpPr>
            <a:spLocks noChangeArrowheads="1"/>
          </p:cNvSpPr>
          <p:nvPr/>
        </p:nvSpPr>
        <p:spPr bwMode="auto">
          <a:xfrm>
            <a:off x="1222704" y="1106114"/>
            <a:ext cx="1938594" cy="1294546"/>
          </a:xfrm>
          <a:prstGeom prst="rect">
            <a:avLst/>
          </a:prstGeom>
          <a:noFill/>
          <a:ln>
            <a:noFill/>
          </a:ln>
          <a:effectLst/>
        </p:spPr>
        <p:txBody>
          <a:bodyPr vert="horz" wrap="square" lIns="0" tIns="123786"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labelled array.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Bracket indexing of the series gives access to the values of the array. The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is equivalent to []. The label, which can take any value, can be accessed through the </a:t>
            </a:r>
            <a:r>
              <a:rPr kumimoji="0" lang="en-US" altLang="en-US" sz="400" b="1" i="0" u="none" strike="noStrike" cap="none" normalizeH="0" baseline="0" dirty="0">
                <a:ln>
                  <a:noFill/>
                </a:ln>
                <a:solidFill>
                  <a:srgbClr val="000000"/>
                </a:solidFill>
                <a:effectLst/>
                <a:latin typeface="APL385 Unicode" panose="020B0709000202000203" pitchFamily="49" charset="0"/>
              </a:rPr>
              <a:t>label</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endParaRPr kumimoji="0" lang="en-US" altLang="en-US" sz="100" b="0" i="0" u="none" strike="noStrike" cap="none" normalizeH="0" baseline="0" dirty="0">
              <a:ln>
                <a:noFill/>
              </a:ln>
              <a:solidFill>
                <a:schemeClr val="tx1"/>
              </a:solidFill>
              <a:effectLst/>
              <a:latin typeface="APL385 Unicode" panose="020B0709000202000203"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list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instances. All the series must contain values arrays of the same length.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The series list can be accessed by bracket indexing of rank 1 using the labels of the series as indices. Bracket indexing of rank 2 gives access to the values in the series. The properties </a:t>
            </a:r>
            <a:r>
              <a:rPr kumimoji="0" lang="en-US" altLang="en-US" sz="400" b="1" i="0" u="none" strike="noStrike" cap="none" normalizeH="0" baseline="0" dirty="0">
                <a:ln>
                  <a:noFill/>
                </a:ln>
                <a:solidFill>
                  <a:srgbClr val="000000"/>
                </a:solidFill>
                <a:effectLst/>
                <a:latin typeface="APL385 Unicode" panose="020B0709000202000203" pitchFamily="49" charset="0"/>
              </a:rPr>
              <a:t>series</a:t>
            </a: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1" i="0" u="none" strike="noStrike" cap="none" normalizeH="0" baseline="0" dirty="0">
                <a:ln>
                  <a:noFill/>
                </a:ln>
                <a:solidFill>
                  <a:srgbClr val="000000"/>
                </a:solidFill>
                <a:effectLst/>
                <a:latin typeface="APL385 Unicode" panose="020B0709000202000203" pitchFamily="49" charset="0"/>
              </a:rPr>
              <a:t>labels</a:t>
            </a:r>
            <a:r>
              <a:rPr kumimoji="0" lang="en-US" altLang="en-US" sz="400" b="0" i="0" u="none" strike="noStrike" cap="none" normalizeH="0" baseline="0" dirty="0">
                <a:ln>
                  <a:noFill/>
                </a:ln>
                <a:solidFill>
                  <a:srgbClr val="000000"/>
                </a:solidFill>
                <a:effectLst/>
                <a:latin typeface="APL385 Unicode" panose="020B0709000202000203" pitchFamily="49" charset="0"/>
              </a:rPr>
              <a:t> and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are equivalent to [], [].label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Frames are displayed with shades at row intervals of the size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SHADE</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and up to a maximum number of lines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MAXLINES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endParaRPr kumimoji="0" lang="en-US" altLang="en-US" sz="1000" b="0" i="0" u="none" strike="noStrike" cap="none" normalizeH="0" baseline="0" dirty="0">
              <a:ln>
                <a:noFill/>
              </a:ln>
              <a:solidFill>
                <a:schemeClr val="tx1"/>
              </a:solidFill>
              <a:effectLst/>
              <a:latin typeface="APL385 Unicode" panose="020B0709000202000203" pitchFamily="49" charset="0"/>
            </a:endParaRPr>
          </a:p>
        </p:txBody>
      </p:sp>
      <p:sp>
        <p:nvSpPr>
          <p:cNvPr id="24" name="Rectangle 5">
            <a:extLst>
              <a:ext uri="{FF2B5EF4-FFF2-40B4-BE49-F238E27FC236}">
                <a16:creationId xmlns:a16="http://schemas.microsoft.com/office/drawing/2014/main" id="{59DEDF7F-B81E-76AD-0515-344AA213D911}"/>
              </a:ext>
            </a:extLst>
          </p:cNvPr>
          <p:cNvSpPr>
            <a:spLocks noChangeArrowheads="1"/>
          </p:cNvSpPr>
          <p:nvPr/>
        </p:nvSpPr>
        <p:spPr bwMode="auto">
          <a:xfrm>
            <a:off x="3341224" y="786877"/>
            <a:ext cx="2408742" cy="2014591"/>
          </a:xfrm>
          <a:prstGeom prst="rect">
            <a:avLst/>
          </a:prstGeom>
          <a:noFill/>
          <a:ln>
            <a:noFill/>
          </a:ln>
          <a:effectLst/>
        </p:spPr>
        <p:txBody>
          <a:bodyPr vert="horz" wrap="square" lIns="0" tIns="158700"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data.sort</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sorts data according to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returns ⍵ (a frame, list of series, or array) sorted according to the result of ⍺⍺ ⍺ (where ⍺⍺ typically is one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is equivalent to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PL385 Unicode" panose="020B0709000202000203" pitchFamily="49" charset="0"/>
              </a:rPr>
              <a:t>data.by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groups data by the right operand and applies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data.by ⍵⍵) ⍵ returns the data in ⍵ (a frame or list of series) grouped according to ⍵⍵ (also a frame or list of series) and apply ⍺⍺ to each group. If ⍺⍺ and ⍵⍵ are both series or labels, the values in ⍺⍺ are grouped for each value in ⍵⍵ and distributed in series. Labels (either all of them, the ones not in ⍵, or the ones not in ⍵⍵) are given in ⍺, which can be a list of values, a list of series, or a frame.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data.by ⍵⍵) ⍵ is equivalent to ⍬ (⍺⍺ data.by ⍵⍵) ⍵. If ⍺⍺ and ⍵⍵ are both series or labels, the values in ⍺⍺ are grouped for each value in ⍵⍵ and distributed in series.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data.join</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merges two frames (or lists of series).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frame with series labelled ⍺.labels ⍵⍵ ⍵.labels. If two series at left and right have the same label, its values are combined as ⍺.values ⍺⍺ ⍵.values.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a series with label ⍵⍵ ⍵.labels and values ⍺⍺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L385 Unicode" panose="020B0709000202000203" pitchFamily="49" charset="0"/>
            </a:endParaRPr>
          </a:p>
        </p:txBody>
      </p:sp>
      <p:sp>
        <p:nvSpPr>
          <p:cNvPr id="26" name="Rectangle 5">
            <a:extLst>
              <a:ext uri="{FF2B5EF4-FFF2-40B4-BE49-F238E27FC236}">
                <a16:creationId xmlns:a16="http://schemas.microsoft.com/office/drawing/2014/main" id="{95DD4EBD-9837-3737-9EA4-3E983070AD5A}"/>
              </a:ext>
            </a:extLst>
          </p:cNvPr>
          <p:cNvSpPr>
            <a:spLocks noChangeArrowheads="1"/>
          </p:cNvSpPr>
          <p:nvPr/>
        </p:nvSpPr>
        <p:spPr bwMode="auto">
          <a:xfrm>
            <a:off x="5934043" y="1170615"/>
            <a:ext cx="2408742" cy="1429816"/>
          </a:xfrm>
          <a:prstGeom prst="rect">
            <a:avLst/>
          </a:prstGeom>
          <a:noFill/>
          <a:ln>
            <a:noFill/>
          </a:ln>
          <a:effectLst/>
        </p:spPr>
        <p:txBody>
          <a:bodyPr vert="horz" wrap="square" lIns="0" tIns="158700"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or a list of instances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 ⍺ and values ⍵. If ⍺ is a series, the label is taken from 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for each of the series in ⍵ and each of the series contained in each frame in ⍵. If ⍵ is a rank 2 array, it must contain series with the same label in each column, and their values will be concatenated.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labels ⍺ (or the labels of the series list or frame ⍺) and values ⍵. If ⍵ is a string, it writes the frame ⍺ to the CSV file ⍵ or reads the CSV file ⍵ without header and returns frame with labels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each of the series returned by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If ⍵ is a string, it reads the file ⍵ as CSV with header and returns frame.</a:t>
            </a:r>
          </a:p>
        </p:txBody>
      </p:sp>
      <p:sp>
        <p:nvSpPr>
          <p:cNvPr id="32" name="Date Placeholder 3">
            <a:extLst>
              <a:ext uri="{FF2B5EF4-FFF2-40B4-BE49-F238E27FC236}">
                <a16:creationId xmlns:a16="http://schemas.microsoft.com/office/drawing/2014/main" id="{FB09A4C6-4E4D-5727-9D8E-EC29148EDD7D}"/>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
        <p:nvSpPr>
          <p:cNvPr id="33" name="Rectangle: Rounded Corners 32">
            <a:extLst>
              <a:ext uri="{FF2B5EF4-FFF2-40B4-BE49-F238E27FC236}">
                <a16:creationId xmlns:a16="http://schemas.microsoft.com/office/drawing/2014/main" id="{CBFB9C97-FF7F-1B72-2956-06CB92DC82D8}"/>
              </a:ext>
            </a:extLst>
          </p:cNvPr>
          <p:cNvSpPr/>
          <p:nvPr/>
        </p:nvSpPr>
        <p:spPr>
          <a:xfrm>
            <a:off x="384629" y="2804750"/>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DD5B3285-22D9-600D-8474-16BE7F87103F}"/>
              </a:ext>
            </a:extLst>
          </p:cNvPr>
          <p:cNvSpPr txBox="1"/>
          <p:nvPr/>
        </p:nvSpPr>
        <p:spPr>
          <a:xfrm>
            <a:off x="411626" y="3612931"/>
            <a:ext cx="2549016" cy="630942"/>
          </a:xfrm>
          <a:prstGeom prst="rect">
            <a:avLst/>
          </a:prstGeom>
          <a:noFill/>
        </p:spPr>
        <p:txBody>
          <a:bodyPr wrap="square">
            <a:spAutoFit/>
          </a:bodyPr>
          <a:lstStyle/>
          <a:p>
            <a:r>
              <a:rPr lang="en-US" sz="350" b="0" dirty="0">
                <a:solidFill>
                  <a:srgbClr val="008888"/>
                </a:solidFill>
                <a:effectLst/>
                <a:latin typeface="APL385 Unicode" panose="020B0709000202000203" pitchFamily="49" charset="0"/>
              </a:rPr>
              <a:t>⍝ load data file</a:t>
            </a:r>
          </a:p>
          <a:p>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8888"/>
                </a:solidFill>
                <a:effectLst/>
                <a:latin typeface="APL385 Unicode" panose="020B0709000202000203" pitchFamily="49" charset="0"/>
              </a:rPr>
              <a:t>'berkeley.csv'</a:t>
            </a:r>
            <a:endParaRPr lang="en-US" sz="350" b="0" dirty="0">
              <a:solidFill>
                <a:srgbClr val="000000"/>
              </a:solidFill>
              <a:effectLst/>
              <a:latin typeface="APL385 Unicode" panose="020B0709000202000203" pitchFamily="49" charset="0"/>
            </a:endParaRPr>
          </a:p>
          <a:p>
            <a:r>
              <a:rPr lang="en-US" sz="350" b="0" dirty="0">
                <a:solidFill>
                  <a:srgbClr val="008888"/>
                </a:solidFill>
                <a:effectLst/>
                <a:latin typeface="APL385 Unicode" panose="020B0709000202000203" pitchFamily="49" charset="0"/>
              </a:rPr>
              <a:t>⍝ group </a:t>
            </a:r>
          </a:p>
          <a:p>
            <a:r>
              <a:rPr lang="en-US" sz="350" b="0" dirty="0" err="1">
                <a:solidFill>
                  <a:srgbClr val="000000"/>
                </a:solidFill>
                <a:effectLst/>
                <a:latin typeface="APL385 Unicode" panose="020B0709000202000203" pitchFamily="49" charset="0"/>
              </a:rPr>
              <a:t>a</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data</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'Applicants'</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'Accepted'</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by</a:t>
            </a:r>
            <a:r>
              <a:rPr lang="en-US" sz="350" b="0" dirty="0" err="1">
                <a:solidFill>
                  <a:srgbClr val="008888"/>
                </a:solidFill>
                <a:effectLst/>
                <a:latin typeface="APL385 Unicode" panose="020B0709000202000203" pitchFamily="49" charset="0"/>
              </a:rPr>
              <a:t>'Major</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'Gender'</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FF"/>
                </a:solidFill>
                <a:effectLst/>
                <a:latin typeface="APL385 Unicode" panose="020B0709000202000203" pitchFamily="49" charset="0"/>
              </a:rPr>
              <a:t>]</a:t>
            </a:r>
          </a:p>
          <a:p>
            <a:r>
              <a:rPr lang="en-US" sz="350" b="0" dirty="0">
                <a:solidFill>
                  <a:srgbClr val="008888"/>
                </a:solidFill>
                <a:effectLst/>
                <a:latin typeface="APL385 Unicode" panose="020B0709000202000203" pitchFamily="49" charset="0"/>
              </a:rPr>
              <a:t>⍝ totals by gender and major</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g</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sort</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join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m</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g</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sort</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join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'Gender'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8888"/>
                </a:solidFill>
                <a:effectLst/>
                <a:latin typeface="APL385 Unicode" panose="020B0709000202000203" pitchFamily="49" charset="0"/>
              </a:rPr>
              <a:t>⍝ accepted and applicants ratios </a:t>
            </a:r>
          </a:p>
          <a:p>
            <a:r>
              <a:rPr lang="en-US" sz="350" b="0" dirty="0" err="1">
                <a:solidFill>
                  <a:srgbClr val="000000"/>
                </a:solidFill>
                <a:effectLst/>
                <a:latin typeface="APL385 Unicode" panose="020B0709000202000203" pitchFamily="49" charset="0"/>
              </a:rPr>
              <a:t>r</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m</a:t>
            </a:r>
            <a:r>
              <a:rPr lang="en-US" sz="350" b="0" dirty="0">
                <a:solidFill>
                  <a:srgbClr val="000000"/>
                </a:solidFill>
                <a:effectLst/>
                <a:latin typeface="APL385 Unicode" panose="020B0709000202000203" pitchFamily="49" charset="0"/>
              </a:rPr>
              <a:t> 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Accepted'</a:t>
            </a:r>
            <a:r>
              <a:rPr lang="en-US" sz="350" b="0" dirty="0" err="1">
                <a:solidFill>
                  <a:srgbClr val="000000"/>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m</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'Accepted'</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'Applicants'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r data</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frame</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Applicants'</a:t>
            </a:r>
            <a:r>
              <a:rPr lang="en-US" sz="350" b="0" dirty="0" err="1">
                <a:solidFill>
                  <a:srgbClr val="000000"/>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'Major'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'Applicants'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p:txBody>
      </p:sp>
      <p:pic>
        <p:nvPicPr>
          <p:cNvPr id="35" name="Picture 2" descr="Dyalog APL - APL Wiki">
            <a:extLst>
              <a:ext uri="{FF2B5EF4-FFF2-40B4-BE49-F238E27FC236}">
                <a16:creationId xmlns:a16="http://schemas.microsoft.com/office/drawing/2014/main" id="{F7C1B7E8-2BBE-9680-4C46-0E26677179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704" y="2995845"/>
            <a:ext cx="411034" cy="4110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FCDC1A1E-7ACE-632D-D564-C95931D6FECA}"/>
              </a:ext>
            </a:extLst>
          </p:cNvPr>
          <p:cNvPicPr>
            <a:picLocks noChangeAspect="1"/>
          </p:cNvPicPr>
          <p:nvPr/>
        </p:nvPicPr>
        <p:blipFill>
          <a:blip r:embed="rId4"/>
          <a:stretch>
            <a:fillRect/>
          </a:stretch>
        </p:blipFill>
        <p:spPr>
          <a:xfrm>
            <a:off x="1740983" y="3057125"/>
            <a:ext cx="459975" cy="323410"/>
          </a:xfrm>
          <a:prstGeom prst="rect">
            <a:avLst/>
          </a:prstGeom>
          <a:ln w="6350">
            <a:solidFill>
              <a:schemeClr val="accent6">
                <a:lumMod val="50000"/>
                <a:lumOff val="50000"/>
              </a:schemeClr>
            </a:solidFill>
          </a:ln>
        </p:spPr>
      </p:pic>
      <p:sp>
        <p:nvSpPr>
          <p:cNvPr id="37" name="Rectangle: Rounded Corners 36">
            <a:extLst>
              <a:ext uri="{FF2B5EF4-FFF2-40B4-BE49-F238E27FC236}">
                <a16:creationId xmlns:a16="http://schemas.microsoft.com/office/drawing/2014/main" id="{99A09897-7B7D-5118-4083-2D6F62EB856D}"/>
              </a:ext>
            </a:extLst>
          </p:cNvPr>
          <p:cNvSpPr/>
          <p:nvPr/>
        </p:nvSpPr>
        <p:spPr>
          <a:xfrm>
            <a:off x="3392455" y="2804750"/>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9173B89A-5C06-034D-7B63-66C8687EBBAE}"/>
              </a:ext>
            </a:extLst>
          </p:cNvPr>
          <p:cNvGrpSpPr/>
          <p:nvPr/>
        </p:nvGrpSpPr>
        <p:grpSpPr>
          <a:xfrm>
            <a:off x="4230530" y="2995845"/>
            <a:ext cx="978254" cy="411033"/>
            <a:chOff x="3876160" y="1587972"/>
            <a:chExt cx="1515897" cy="636936"/>
          </a:xfrm>
        </p:grpSpPr>
        <p:pic>
          <p:nvPicPr>
            <p:cNvPr id="39" name="Picture 2" descr="Dyalog APL - APL Wiki">
              <a:extLst>
                <a:ext uri="{FF2B5EF4-FFF2-40B4-BE49-F238E27FC236}">
                  <a16:creationId xmlns:a16="http://schemas.microsoft.com/office/drawing/2014/main" id="{B1AC5D24-B5AC-5762-44C6-9C48545FE1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04EE65EA-9168-C4A8-1657-3E8BDDC0ED5B}"/>
                </a:ext>
              </a:extLst>
            </p:cNvPr>
            <p:cNvPicPr>
              <a:picLocks noChangeAspect="1"/>
            </p:cNvPicPr>
            <p:nvPr/>
          </p:nvPicPr>
          <p:blipFill>
            <a:blip r:embed="rId4"/>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41" name="Rectangle: Rounded Corners 40">
            <a:extLst>
              <a:ext uri="{FF2B5EF4-FFF2-40B4-BE49-F238E27FC236}">
                <a16:creationId xmlns:a16="http://schemas.microsoft.com/office/drawing/2014/main" id="{F6B3BF15-29E7-1FD4-DD74-48EFD38B2B7F}"/>
              </a:ext>
            </a:extLst>
          </p:cNvPr>
          <p:cNvSpPr/>
          <p:nvPr/>
        </p:nvSpPr>
        <p:spPr>
          <a:xfrm>
            <a:off x="6400282" y="2804750"/>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a:extLst>
              <a:ext uri="{FF2B5EF4-FFF2-40B4-BE49-F238E27FC236}">
                <a16:creationId xmlns:a16="http://schemas.microsoft.com/office/drawing/2014/main" id="{665B3834-46DE-7023-0A06-EB2149FA4B8D}"/>
              </a:ext>
            </a:extLst>
          </p:cNvPr>
          <p:cNvGrpSpPr/>
          <p:nvPr/>
        </p:nvGrpSpPr>
        <p:grpSpPr>
          <a:xfrm>
            <a:off x="7238357" y="2995845"/>
            <a:ext cx="978254" cy="411033"/>
            <a:chOff x="3876160" y="1587972"/>
            <a:chExt cx="1515897" cy="636936"/>
          </a:xfrm>
        </p:grpSpPr>
        <p:pic>
          <p:nvPicPr>
            <p:cNvPr id="43" name="Picture 2" descr="Dyalog APL - APL Wiki">
              <a:extLst>
                <a:ext uri="{FF2B5EF4-FFF2-40B4-BE49-F238E27FC236}">
                  <a16:creationId xmlns:a16="http://schemas.microsoft.com/office/drawing/2014/main" id="{BE2F4E1F-1E5F-BC65-FB18-F189D05E5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AC34063C-90B6-4A23-9217-9E15A138E915}"/>
                </a:ext>
              </a:extLst>
            </p:cNvPr>
            <p:cNvPicPr>
              <a:picLocks noChangeAspect="1"/>
            </p:cNvPicPr>
            <p:nvPr/>
          </p:nvPicPr>
          <p:blipFill>
            <a:blip r:embed="rId4"/>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45" name="TextBox 44">
            <a:extLst>
              <a:ext uri="{FF2B5EF4-FFF2-40B4-BE49-F238E27FC236}">
                <a16:creationId xmlns:a16="http://schemas.microsoft.com/office/drawing/2014/main" id="{A3361FC1-B659-BE04-5900-DFD00BB4F6B7}"/>
              </a:ext>
            </a:extLst>
          </p:cNvPr>
          <p:cNvSpPr txBox="1"/>
          <p:nvPr/>
        </p:nvSpPr>
        <p:spPr>
          <a:xfrm>
            <a:off x="3505201" y="3612931"/>
            <a:ext cx="2331754" cy="684803"/>
          </a:xfrm>
          <a:prstGeom prst="rect">
            <a:avLst/>
          </a:prstGeom>
          <a:noFill/>
        </p:spPr>
        <p:txBody>
          <a:bodyPr wrap="square">
            <a:spAutoFit/>
          </a:bodyPr>
          <a:lstStyle/>
          <a:p>
            <a:r>
              <a:rPr lang="en-US" sz="350" b="0" dirty="0">
                <a:solidFill>
                  <a:srgbClr val="000000"/>
                </a:solidFill>
                <a:effectLst/>
                <a:latin typeface="APL385 Unicode" panose="020B0709000202000203" pitchFamily="49" charset="0"/>
              </a:rPr>
              <a:t>AVG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average and standard deviation</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percentile-⍺</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Pearson correlation coefficient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sl</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sw</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'pl'</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'pw'</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'class'</a:t>
            </a:r>
            <a:r>
              <a:rPr lang="en-US" sz="350" b="0" dirty="0">
                <a:solidFill>
                  <a:srgbClr val="888888"/>
                </a:solidFill>
                <a:effectLst/>
                <a:latin typeface="APL385 Unicode" panose="020B0709000202000203" pitchFamily="49" charset="0"/>
              </a:rPr>
              <a:t>data.frame</a:t>
            </a:r>
            <a:r>
              <a:rPr lang="en-US" sz="350" b="0" dirty="0">
                <a:solidFill>
                  <a:srgbClr val="008888"/>
                </a:solidFill>
                <a:effectLst/>
                <a:latin typeface="APL385 Unicode" panose="020B0709000202000203" pitchFamily="49" charset="0"/>
              </a:rPr>
              <a:t>'iris.csv'</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f.labels</a:t>
            </a:r>
            <a:r>
              <a:rPr lang="en-US" sz="350" b="0" dirty="0" err="1">
                <a:solidFill>
                  <a:srgbClr val="000088"/>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AVG</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STD</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a:solidFill>
                  <a:srgbClr val="000000"/>
                </a:solidFill>
                <a:effectLst/>
                <a:latin typeface="APL385 Unicode" panose="020B0709000202000203" pitchFamily="49" charset="0"/>
              </a:rPr>
              <a:t>p</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'75'</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75</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PCT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err="1">
                <a:solidFill>
                  <a:srgbClr val="000000"/>
                </a:solidFill>
                <a:effectLst/>
                <a:latin typeface="APL385 Unicode" panose="020B0709000202000203" pitchFamily="49" charset="0"/>
              </a:rPr>
              <a:t>s</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data.frame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SHADE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values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values</a:t>
            </a:r>
          </a:p>
          <a:p>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endParaRPr lang="en-US" sz="350" b="0" dirty="0">
              <a:solidFill>
                <a:srgbClr val="000000"/>
              </a:solidFill>
              <a:effectLst/>
              <a:latin typeface="APL385 Unicode" panose="020B0709000202000203" pitchFamily="49" charset="0"/>
            </a:endParaRPr>
          </a:p>
        </p:txBody>
      </p:sp>
      <p:sp>
        <p:nvSpPr>
          <p:cNvPr id="46" name="TextBox 45">
            <a:extLst>
              <a:ext uri="{FF2B5EF4-FFF2-40B4-BE49-F238E27FC236}">
                <a16:creationId xmlns:a16="http://schemas.microsoft.com/office/drawing/2014/main" id="{20D81382-8545-6FEC-80A6-C11678D8251E}"/>
              </a:ext>
            </a:extLst>
          </p:cNvPr>
          <p:cNvSpPr txBox="1"/>
          <p:nvPr/>
        </p:nvSpPr>
        <p:spPr>
          <a:xfrm>
            <a:off x="6393024" y="3654368"/>
            <a:ext cx="2625491" cy="523220"/>
          </a:xfrm>
          <a:prstGeom prst="rect">
            <a:avLst/>
          </a:prstGeom>
          <a:noFill/>
        </p:spPr>
        <p:txBody>
          <a:bodyPr wrap="square">
            <a:spAutoFit/>
          </a:bodyPr>
          <a:lstStyle/>
          <a:p>
            <a:r>
              <a:rPr lang="en-US" sz="350" b="0" dirty="0" err="1">
                <a:solidFill>
                  <a:srgbClr val="000000"/>
                </a:solidFill>
                <a:effectLst/>
                <a:latin typeface="APL385 Unicode" panose="020B0709000202000203" pitchFamily="49" charset="0"/>
              </a:rPr>
              <a:t>g</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'date</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data.frame</a:t>
            </a:r>
            <a:r>
              <a:rPr lang="en-US" sz="350" b="0" dirty="0">
                <a:solidFill>
                  <a:srgbClr val="880088"/>
                </a:solidFill>
                <a:effectLst/>
                <a:latin typeface="APL385 Unicode" panose="020B0709000202000203" pitchFamily="49" charset="0"/>
              </a:rPr>
              <a:t>⎕CSV</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'Invert'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3</a:t>
            </a:r>
            <a:r>
              <a:rPr lang="en-US" sz="350" b="0" dirty="0">
                <a:solidFill>
                  <a:srgbClr val="000088"/>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⎕NGET</a:t>
            </a:r>
            <a:r>
              <a:rPr lang="en-US" sz="350" b="0" dirty="0">
                <a:solidFill>
                  <a:srgbClr val="008888"/>
                </a:solidFill>
                <a:effectLst/>
                <a:latin typeface="APL385 Unicode" panose="020B0709000202000203" pitchFamily="49" charset="0"/>
              </a:rPr>
              <a:t>'google-scotch.csv'</a:t>
            </a:r>
            <a:r>
              <a:rPr lang="en-US" sz="350" b="0" dirty="0">
                <a:solidFill>
                  <a:srgbClr val="888888"/>
                </a:solidFill>
                <a:effectLst/>
                <a:latin typeface="APL385 Unicode" panose="020B0709000202000203" pitchFamily="49" charset="0"/>
              </a:rPr>
              <a:t>1</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4</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⎕D</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⎕SIGNAL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11</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'date'</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'year</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2</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tv</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labels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'total</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tv</a:t>
            </a:r>
          </a:p>
          <a:p>
            <a:r>
              <a:rPr lang="en-US" sz="350" b="0" dirty="0" err="1">
                <a:solidFill>
                  <a:srgbClr val="000000"/>
                </a:solidFill>
                <a:effectLst/>
                <a:latin typeface="APL385 Unicode" panose="020B0709000202000203" pitchFamily="49" charset="0"/>
              </a:rPr>
              <a:t>c</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'min'</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'avg'</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'max'</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endParaRPr lang="en-US" sz="350" b="0" dirty="0">
              <a:solidFill>
                <a:srgbClr val="000000"/>
              </a:solidFill>
              <a:effectLst/>
              <a:latin typeface="APL385 Unicode" panose="020B0709000202000203" pitchFamily="49" charset="0"/>
            </a:endParaRPr>
          </a:p>
        </p:txBody>
      </p:sp>
      <p:sp>
        <p:nvSpPr>
          <p:cNvPr id="47" name="TextBox 46">
            <a:extLst>
              <a:ext uri="{FF2B5EF4-FFF2-40B4-BE49-F238E27FC236}">
                <a16:creationId xmlns:a16="http://schemas.microsoft.com/office/drawing/2014/main" id="{5143E7A1-FF0F-65CB-4112-E2AFE10D3BDB}"/>
              </a:ext>
            </a:extLst>
          </p:cNvPr>
          <p:cNvSpPr txBox="1"/>
          <p:nvPr/>
        </p:nvSpPr>
        <p:spPr>
          <a:xfrm>
            <a:off x="1109395" y="4382981"/>
            <a:ext cx="1048685" cy="369332"/>
          </a:xfrm>
          <a:prstGeom prst="rect">
            <a:avLst/>
          </a:prstGeom>
          <a:noFill/>
        </p:spPr>
        <p:txBody>
          <a:bodyPr wrap="none" rtlCol="0">
            <a:spAutoFit/>
          </a:bodyPr>
          <a:lstStyle/>
          <a:p>
            <a:pPr algn="ctr"/>
            <a:r>
              <a:rPr lang="en-US" dirty="0"/>
              <a:t>Berkeley</a:t>
            </a:r>
            <a:endParaRPr lang="en-GB" dirty="0"/>
          </a:p>
        </p:txBody>
      </p:sp>
      <p:sp>
        <p:nvSpPr>
          <p:cNvPr id="48" name="TextBox 47">
            <a:extLst>
              <a:ext uri="{FF2B5EF4-FFF2-40B4-BE49-F238E27FC236}">
                <a16:creationId xmlns:a16="http://schemas.microsoft.com/office/drawing/2014/main" id="{380C37B9-F283-0053-BA28-8BC19B9ADF78}"/>
              </a:ext>
            </a:extLst>
          </p:cNvPr>
          <p:cNvSpPr txBox="1"/>
          <p:nvPr/>
        </p:nvSpPr>
        <p:spPr>
          <a:xfrm>
            <a:off x="4399350" y="4382981"/>
            <a:ext cx="484428" cy="369332"/>
          </a:xfrm>
          <a:prstGeom prst="rect">
            <a:avLst/>
          </a:prstGeom>
          <a:noFill/>
        </p:spPr>
        <p:txBody>
          <a:bodyPr wrap="none" rtlCol="0">
            <a:spAutoFit/>
          </a:bodyPr>
          <a:lstStyle/>
          <a:p>
            <a:pPr algn="ctr"/>
            <a:r>
              <a:rPr lang="en-US" dirty="0"/>
              <a:t>Iris</a:t>
            </a:r>
            <a:endParaRPr lang="en-GB" dirty="0"/>
          </a:p>
        </p:txBody>
      </p:sp>
      <p:sp>
        <p:nvSpPr>
          <p:cNvPr id="49" name="TextBox 48">
            <a:extLst>
              <a:ext uri="{FF2B5EF4-FFF2-40B4-BE49-F238E27FC236}">
                <a16:creationId xmlns:a16="http://schemas.microsoft.com/office/drawing/2014/main" id="{974F0D2C-B6AC-3E65-AFE2-4B78A40DB9E0}"/>
              </a:ext>
            </a:extLst>
          </p:cNvPr>
          <p:cNvSpPr txBox="1"/>
          <p:nvPr/>
        </p:nvSpPr>
        <p:spPr>
          <a:xfrm>
            <a:off x="7198788" y="4382981"/>
            <a:ext cx="901209" cy="369332"/>
          </a:xfrm>
          <a:prstGeom prst="rect">
            <a:avLst/>
          </a:prstGeom>
          <a:noFill/>
        </p:spPr>
        <p:txBody>
          <a:bodyPr wrap="none" rtlCol="0">
            <a:spAutoFit/>
          </a:bodyPr>
          <a:lstStyle/>
          <a:p>
            <a:pPr algn="ctr"/>
            <a:r>
              <a:rPr lang="en-US" dirty="0"/>
              <a:t>Google</a:t>
            </a:r>
            <a:endParaRPr lang="en-GB" dirty="0"/>
          </a:p>
        </p:txBody>
      </p:sp>
      <p:sp>
        <p:nvSpPr>
          <p:cNvPr id="3" name="Title 3">
            <a:extLst>
              <a:ext uri="{FF2B5EF4-FFF2-40B4-BE49-F238E27FC236}">
                <a16:creationId xmlns:a16="http://schemas.microsoft.com/office/drawing/2014/main" id="{2BD501B8-59ED-336E-D2AD-6B5413B1B67C}"/>
              </a:ext>
            </a:extLst>
          </p:cNvPr>
          <p:cNvSpPr txBox="1">
            <a:spLocks/>
          </p:cNvSpPr>
          <p:nvPr/>
        </p:nvSpPr>
        <p:spPr>
          <a:xfrm>
            <a:off x="323529" y="1"/>
            <a:ext cx="5957350" cy="10357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 </a:t>
            </a:r>
            <a:r>
              <a:rPr lang="en-US" sz="2800" dirty="0"/>
              <a:t>data namespace</a:t>
            </a:r>
            <a:endParaRPr lang="en-GB" sz="3200" dirty="0"/>
          </a:p>
        </p:txBody>
      </p:sp>
      <p:sp>
        <p:nvSpPr>
          <p:cNvPr id="4" name="TextBox 3">
            <a:extLst>
              <a:ext uri="{FF2B5EF4-FFF2-40B4-BE49-F238E27FC236}">
                <a16:creationId xmlns:a16="http://schemas.microsoft.com/office/drawing/2014/main" id="{69E24251-BDEF-F673-6F8D-04D336AE86F1}"/>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spTree>
    <p:extLst>
      <p:ext uri="{BB962C8B-B14F-4D97-AF65-F5344CB8AC3E}">
        <p14:creationId xmlns:p14="http://schemas.microsoft.com/office/powerpoint/2010/main" val="21195745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Application</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1488521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C29CF3-8470-6301-CF5F-01AEBF271E18}"/>
              </a:ext>
            </a:extLst>
          </p:cNvPr>
          <p:cNvPicPr>
            <a:picLocks noChangeAspect="1"/>
          </p:cNvPicPr>
          <p:nvPr/>
        </p:nvPicPr>
        <p:blipFill>
          <a:blip r:embed="rId2"/>
          <a:stretch>
            <a:fillRect/>
          </a:stretch>
        </p:blipFill>
        <p:spPr>
          <a:xfrm>
            <a:off x="5265295" y="1956486"/>
            <a:ext cx="20725187" cy="20140163"/>
          </a:xfrm>
          <a:prstGeom prst="rect">
            <a:avLst/>
          </a:prstGeom>
        </p:spPr>
      </p:pic>
      <p:sp>
        <p:nvSpPr>
          <p:cNvPr id="15" name="Rectangle 14">
            <a:extLst>
              <a:ext uri="{FF2B5EF4-FFF2-40B4-BE49-F238E27FC236}">
                <a16:creationId xmlns:a16="http://schemas.microsoft.com/office/drawing/2014/main" id="{21064F70-5DA0-43F3-A95A-4484536CA548}"/>
              </a:ext>
            </a:extLst>
          </p:cNvPr>
          <p:cNvSpPr/>
          <p:nvPr/>
        </p:nvSpPr>
        <p:spPr>
          <a:xfrm>
            <a:off x="3822492" y="4309673"/>
            <a:ext cx="5321508" cy="833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13</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928E2CB1-5C04-5E09-770F-006318810575}"/>
              </a:ext>
            </a:extLst>
          </p:cNvPr>
          <p:cNvSpPr txBox="1"/>
          <p:nvPr/>
        </p:nvSpPr>
        <p:spPr>
          <a:xfrm>
            <a:off x="323529" y="2044623"/>
            <a:ext cx="4391697" cy="2246769"/>
          </a:xfrm>
          <a:prstGeom prst="rect">
            <a:avLst/>
          </a:prstGeom>
          <a:noFill/>
        </p:spPr>
        <p:txBody>
          <a:bodyPr wrap="square" rtlCol="0">
            <a:spAutoFit/>
          </a:bodyPr>
          <a:lstStyle/>
          <a:p>
            <a:pPr>
              <a:spcAft>
                <a:spcPts val="600"/>
              </a:spcAft>
            </a:pPr>
            <a:r>
              <a:rPr lang="en-US" sz="2000" dirty="0"/>
              <a:t>3D EBSD measurement:</a:t>
            </a:r>
          </a:p>
          <a:p>
            <a:pPr marL="342900" indent="-342900">
              <a:spcAft>
                <a:spcPts val="600"/>
              </a:spcAft>
              <a:buFontTx/>
              <a:buChar char="-"/>
            </a:pPr>
            <a:r>
              <a:rPr lang="en-US" sz="2000" dirty="0"/>
              <a:t>Low-carbon steel sample</a:t>
            </a:r>
          </a:p>
          <a:p>
            <a:pPr marL="285750" indent="-285750">
              <a:spcAft>
                <a:spcPts val="600"/>
              </a:spcAft>
              <a:buFontTx/>
              <a:buChar char="-"/>
            </a:pPr>
            <a:r>
              <a:rPr lang="en-US" sz="2000" dirty="0"/>
              <a:t>9047108 data points</a:t>
            </a:r>
          </a:p>
          <a:p>
            <a:pPr marL="285750" indent="-285750">
              <a:spcAft>
                <a:spcPts val="600"/>
              </a:spcAft>
              <a:buFontTx/>
              <a:buChar char="-"/>
            </a:pPr>
            <a:r>
              <a:rPr lang="en-US" sz="2000" dirty="0"/>
              <a:t>750×580×85 um</a:t>
            </a:r>
          </a:p>
          <a:p>
            <a:pPr marL="285750" indent="-285750">
              <a:spcAft>
                <a:spcPts val="600"/>
              </a:spcAft>
              <a:buFontTx/>
              <a:buChar char="-"/>
            </a:pPr>
            <a:r>
              <a:rPr lang="en-US" sz="2000" dirty="0"/>
              <a:t>Crystallographic orientation of each point (indicated by color)</a:t>
            </a:r>
            <a:endParaRPr lang="en-GB" sz="2000" dirty="0"/>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3">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16" name="Rectangle 15">
            <a:extLst>
              <a:ext uri="{FF2B5EF4-FFF2-40B4-BE49-F238E27FC236}">
                <a16:creationId xmlns:a16="http://schemas.microsoft.com/office/drawing/2014/main" id="{62F339F5-A8DD-2D0E-F60E-0E858B2C6893}"/>
              </a:ext>
            </a:extLst>
          </p:cNvPr>
          <p:cNvSpPr/>
          <p:nvPr/>
        </p:nvSpPr>
        <p:spPr>
          <a:xfrm>
            <a:off x="8066405" y="1320800"/>
            <a:ext cx="1130877" cy="3460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659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C29CF3-8470-6301-CF5F-01AEBF271E18}"/>
              </a:ext>
            </a:extLst>
          </p:cNvPr>
          <p:cNvPicPr>
            <a:picLocks noChangeAspect="1"/>
          </p:cNvPicPr>
          <p:nvPr/>
        </p:nvPicPr>
        <p:blipFill>
          <a:blip r:embed="rId2"/>
          <a:stretch>
            <a:fillRect/>
          </a:stretch>
        </p:blipFill>
        <p:spPr>
          <a:xfrm>
            <a:off x="5835996" y="1439681"/>
            <a:ext cx="12839287" cy="12476863"/>
          </a:xfrm>
          <a:prstGeom prst="rect">
            <a:avLst/>
          </a:prstGeom>
        </p:spPr>
      </p:pic>
      <p:sp>
        <p:nvSpPr>
          <p:cNvPr id="15" name="Rectangle 14">
            <a:extLst>
              <a:ext uri="{FF2B5EF4-FFF2-40B4-BE49-F238E27FC236}">
                <a16:creationId xmlns:a16="http://schemas.microsoft.com/office/drawing/2014/main" id="{21064F70-5DA0-43F3-A95A-4484536CA548}"/>
              </a:ext>
            </a:extLst>
          </p:cNvPr>
          <p:cNvSpPr/>
          <p:nvPr/>
        </p:nvSpPr>
        <p:spPr>
          <a:xfrm>
            <a:off x="3822492" y="4743900"/>
            <a:ext cx="5321508" cy="39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13</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928E2CB1-5C04-5E09-770F-006318810575}"/>
              </a:ext>
            </a:extLst>
          </p:cNvPr>
          <p:cNvSpPr txBox="1"/>
          <p:nvPr/>
        </p:nvSpPr>
        <p:spPr>
          <a:xfrm>
            <a:off x="323528" y="2118772"/>
            <a:ext cx="4248471" cy="2169825"/>
          </a:xfrm>
          <a:prstGeom prst="rect">
            <a:avLst/>
          </a:prstGeom>
          <a:noFill/>
        </p:spPr>
        <p:txBody>
          <a:bodyPr wrap="square" rtlCol="0">
            <a:spAutoFit/>
          </a:bodyPr>
          <a:lstStyle/>
          <a:p>
            <a:pPr>
              <a:spcAft>
                <a:spcPts val="600"/>
              </a:spcAft>
            </a:pPr>
            <a:r>
              <a:rPr lang="en-GB" sz="2000" dirty="0"/>
              <a:t>Orientation distribution function:</a:t>
            </a:r>
          </a:p>
          <a:p>
            <a:pPr marL="342900" indent="-342900">
              <a:spcAft>
                <a:spcPts val="600"/>
              </a:spcAft>
              <a:buFontTx/>
              <a:buChar char="-"/>
            </a:pPr>
            <a:r>
              <a:rPr lang="en-GB" sz="2000" dirty="0"/>
              <a:t>Represents preferential orientations in the sample</a:t>
            </a:r>
          </a:p>
          <a:p>
            <a:pPr marL="342900" indent="-342900">
              <a:spcAft>
                <a:spcPts val="600"/>
              </a:spcAft>
              <a:buFontTx/>
              <a:buChar char="-"/>
            </a:pPr>
            <a:r>
              <a:rPr lang="en-GB" sz="2000" dirty="0"/>
              <a:t>Continuous function in orientation (Euler) space</a:t>
            </a:r>
          </a:p>
          <a:p>
            <a:pPr marL="342900" indent="-342900">
              <a:spcAft>
                <a:spcPts val="600"/>
              </a:spcAft>
              <a:buFontTx/>
              <a:buChar char="-"/>
            </a:pPr>
            <a:r>
              <a:rPr lang="en-GB" sz="2000" dirty="0"/>
              <a:t>Generalised spherical harmonics</a:t>
            </a:r>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3">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2" name="Rectangle 1">
            <a:extLst>
              <a:ext uri="{FF2B5EF4-FFF2-40B4-BE49-F238E27FC236}">
                <a16:creationId xmlns:a16="http://schemas.microsoft.com/office/drawing/2014/main" id="{10C40CF3-53C5-554C-014E-BB96D32B694C}"/>
              </a:ext>
            </a:extLst>
          </p:cNvPr>
          <p:cNvSpPr/>
          <p:nvPr/>
        </p:nvSpPr>
        <p:spPr>
          <a:xfrm>
            <a:off x="7600013" y="1320800"/>
            <a:ext cx="1597269" cy="3460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C4E1D908-1697-A744-7C09-1E46D117BA83}"/>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Tree>
    <p:extLst>
      <p:ext uri="{BB962C8B-B14F-4D97-AF65-F5344CB8AC3E}">
        <p14:creationId xmlns:p14="http://schemas.microsoft.com/office/powerpoint/2010/main" val="352414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C29CF3-8470-6301-CF5F-01AEBF271E18}"/>
              </a:ext>
            </a:extLst>
          </p:cNvPr>
          <p:cNvPicPr>
            <a:picLocks noChangeAspect="1"/>
          </p:cNvPicPr>
          <p:nvPr/>
        </p:nvPicPr>
        <p:blipFill>
          <a:blip r:embed="rId2"/>
          <a:stretch>
            <a:fillRect/>
          </a:stretch>
        </p:blipFill>
        <p:spPr>
          <a:xfrm>
            <a:off x="3660399" y="2282508"/>
            <a:ext cx="5065779" cy="4922783"/>
          </a:xfrm>
          <a:prstGeom prst="rect">
            <a:avLst/>
          </a:prstGeom>
        </p:spPr>
      </p:pic>
      <p:sp>
        <p:nvSpPr>
          <p:cNvPr id="15" name="Rectangle 14">
            <a:extLst>
              <a:ext uri="{FF2B5EF4-FFF2-40B4-BE49-F238E27FC236}">
                <a16:creationId xmlns:a16="http://schemas.microsoft.com/office/drawing/2014/main" id="{21064F70-5DA0-43F3-A95A-4484536CA548}"/>
              </a:ext>
            </a:extLst>
          </p:cNvPr>
          <p:cNvSpPr/>
          <p:nvPr/>
        </p:nvSpPr>
        <p:spPr>
          <a:xfrm>
            <a:off x="3822492" y="3596100"/>
            <a:ext cx="5321508" cy="154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13</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928E2CB1-5C04-5E09-770F-006318810575}"/>
              </a:ext>
            </a:extLst>
          </p:cNvPr>
          <p:cNvSpPr txBox="1"/>
          <p:nvPr/>
        </p:nvSpPr>
        <p:spPr>
          <a:xfrm>
            <a:off x="323529" y="2118772"/>
            <a:ext cx="2891861" cy="1477328"/>
          </a:xfrm>
          <a:prstGeom prst="rect">
            <a:avLst/>
          </a:prstGeom>
          <a:noFill/>
        </p:spPr>
        <p:txBody>
          <a:bodyPr wrap="square" rtlCol="0">
            <a:spAutoFit/>
          </a:bodyPr>
          <a:lstStyle/>
          <a:p>
            <a:pPr>
              <a:spcAft>
                <a:spcPts val="600"/>
              </a:spcAft>
            </a:pPr>
            <a:r>
              <a:rPr lang="en-US" sz="2000" dirty="0"/>
              <a:t>Grain size dependency:</a:t>
            </a:r>
          </a:p>
          <a:p>
            <a:pPr marL="342900" indent="-342900">
              <a:spcAft>
                <a:spcPts val="600"/>
              </a:spcAft>
              <a:buFontTx/>
              <a:buChar char="-"/>
            </a:pPr>
            <a:r>
              <a:rPr lang="en-US" sz="2000" dirty="0"/>
              <a:t>Group grains by size</a:t>
            </a:r>
          </a:p>
          <a:p>
            <a:pPr marL="342900" indent="-342900">
              <a:spcAft>
                <a:spcPts val="600"/>
              </a:spcAft>
              <a:buFontTx/>
              <a:buChar char="-"/>
            </a:pPr>
            <a:r>
              <a:rPr lang="en-US" sz="2000" dirty="0"/>
              <a:t>Calculate ODF for each size group</a:t>
            </a:r>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3">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2" name="Rectangle 1">
            <a:extLst>
              <a:ext uri="{FF2B5EF4-FFF2-40B4-BE49-F238E27FC236}">
                <a16:creationId xmlns:a16="http://schemas.microsoft.com/office/drawing/2014/main" id="{10C40CF3-53C5-554C-014E-BB96D32B694C}"/>
              </a:ext>
            </a:extLst>
          </p:cNvPr>
          <p:cNvSpPr/>
          <p:nvPr/>
        </p:nvSpPr>
        <p:spPr>
          <a:xfrm>
            <a:off x="9171187" y="1320800"/>
            <a:ext cx="1072593" cy="3460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FD2F0F18-DA13-AD8E-E389-13370F850F53}"/>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
        <p:nvSpPr>
          <p:cNvPr id="8" name="TextBox 7">
            <a:extLst>
              <a:ext uri="{FF2B5EF4-FFF2-40B4-BE49-F238E27FC236}">
                <a16:creationId xmlns:a16="http://schemas.microsoft.com/office/drawing/2014/main" id="{8E148EEA-EEA4-99D0-3562-B3A045DFB751}"/>
              </a:ext>
            </a:extLst>
          </p:cNvPr>
          <p:cNvSpPr txBox="1"/>
          <p:nvPr/>
        </p:nvSpPr>
        <p:spPr>
          <a:xfrm>
            <a:off x="417822" y="4067800"/>
            <a:ext cx="6546985" cy="307777"/>
          </a:xfrm>
          <a:prstGeom prst="rect">
            <a:avLst/>
          </a:prstGeom>
          <a:noFill/>
        </p:spPr>
        <p:txBody>
          <a:bodyPr wrap="none" rtlCol="0">
            <a:spAutoFit/>
          </a:bodyPr>
          <a:lstStyle/>
          <a:p>
            <a:r>
              <a:rPr lang="en-US" sz="1400" dirty="0"/>
              <a:t>* Grain: region of material with the same crystallographic orientation (same color) </a:t>
            </a:r>
            <a:endParaRPr lang="en-GB" sz="1400" dirty="0"/>
          </a:p>
        </p:txBody>
      </p:sp>
    </p:spTree>
    <p:extLst>
      <p:ext uri="{BB962C8B-B14F-4D97-AF65-F5344CB8AC3E}">
        <p14:creationId xmlns:p14="http://schemas.microsoft.com/office/powerpoint/2010/main" val="4107259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C29CF3-8470-6301-CF5F-01AEBF271E18}"/>
              </a:ext>
            </a:extLst>
          </p:cNvPr>
          <p:cNvPicPr>
            <a:picLocks noChangeAspect="1"/>
          </p:cNvPicPr>
          <p:nvPr/>
        </p:nvPicPr>
        <p:blipFill>
          <a:blip r:embed="rId2"/>
          <a:stretch>
            <a:fillRect/>
          </a:stretch>
        </p:blipFill>
        <p:spPr>
          <a:xfrm>
            <a:off x="4572000" y="1408538"/>
            <a:ext cx="3494405" cy="3395766"/>
          </a:xfrm>
          <a:prstGeom prst="rect">
            <a:avLst/>
          </a:prstGeom>
        </p:spPr>
      </p:pic>
      <p:sp>
        <p:nvSpPr>
          <p:cNvPr id="15" name="Rectangle 14">
            <a:extLst>
              <a:ext uri="{FF2B5EF4-FFF2-40B4-BE49-F238E27FC236}">
                <a16:creationId xmlns:a16="http://schemas.microsoft.com/office/drawing/2014/main" id="{21064F70-5DA0-43F3-A95A-4484536CA548}"/>
              </a:ext>
            </a:extLst>
          </p:cNvPr>
          <p:cNvSpPr/>
          <p:nvPr/>
        </p:nvSpPr>
        <p:spPr>
          <a:xfrm>
            <a:off x="3822492" y="5266940"/>
            <a:ext cx="5321508" cy="174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13</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928E2CB1-5C04-5E09-770F-006318810575}"/>
              </a:ext>
            </a:extLst>
          </p:cNvPr>
          <p:cNvSpPr txBox="1"/>
          <p:nvPr/>
        </p:nvSpPr>
        <p:spPr>
          <a:xfrm>
            <a:off x="378286" y="2118772"/>
            <a:ext cx="4272033" cy="1708160"/>
          </a:xfrm>
          <a:prstGeom prst="rect">
            <a:avLst/>
          </a:prstGeom>
          <a:noFill/>
        </p:spPr>
        <p:txBody>
          <a:bodyPr wrap="square" rtlCol="0">
            <a:spAutoFit/>
          </a:bodyPr>
          <a:lstStyle/>
          <a:p>
            <a:pPr>
              <a:spcAft>
                <a:spcPts val="600"/>
              </a:spcAft>
            </a:pPr>
            <a:r>
              <a:rPr lang="en-US" sz="2000" dirty="0"/>
              <a:t>Grain size dependent orientation distribution function (</a:t>
            </a:r>
            <a:r>
              <a:rPr lang="en-US" sz="2000" b="1" dirty="0"/>
              <a:t>GSODF</a:t>
            </a:r>
            <a:r>
              <a:rPr lang="en-US" sz="2000" dirty="0"/>
              <a:t>):</a:t>
            </a:r>
          </a:p>
          <a:p>
            <a:pPr marL="342900" indent="-342900">
              <a:spcAft>
                <a:spcPts val="600"/>
              </a:spcAft>
              <a:buFontTx/>
              <a:buChar char="-"/>
            </a:pPr>
            <a:r>
              <a:rPr lang="en-US" sz="2000" dirty="0"/>
              <a:t>Continuous function which combines grain size and orientation distributions</a:t>
            </a:r>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3">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2" name="Rectangle 1">
            <a:extLst>
              <a:ext uri="{FF2B5EF4-FFF2-40B4-BE49-F238E27FC236}">
                <a16:creationId xmlns:a16="http://schemas.microsoft.com/office/drawing/2014/main" id="{10C40CF3-53C5-554C-014E-BB96D32B694C}"/>
              </a:ext>
            </a:extLst>
          </p:cNvPr>
          <p:cNvSpPr/>
          <p:nvPr/>
        </p:nvSpPr>
        <p:spPr>
          <a:xfrm>
            <a:off x="9171187" y="1320800"/>
            <a:ext cx="1072593" cy="3460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a:extLst>
              <a:ext uri="{FF2B5EF4-FFF2-40B4-BE49-F238E27FC236}">
                <a16:creationId xmlns:a16="http://schemas.microsoft.com/office/drawing/2014/main" id="{B2C05293-2C07-D0F4-7A68-FFB3CCE75451}"/>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Tree>
    <p:extLst>
      <p:ext uri="{BB962C8B-B14F-4D97-AF65-F5344CB8AC3E}">
        <p14:creationId xmlns:p14="http://schemas.microsoft.com/office/powerpoint/2010/main" val="10068767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790107-955D-53EE-88E0-90B9394B74B0}"/>
              </a:ext>
            </a:extLst>
          </p:cNvPr>
          <p:cNvSpPr txBox="1"/>
          <p:nvPr/>
        </p:nvSpPr>
        <p:spPr>
          <a:xfrm>
            <a:off x="5366574" y="2081295"/>
            <a:ext cx="1778051" cy="369332"/>
          </a:xfrm>
          <a:prstGeom prst="rect">
            <a:avLst/>
          </a:prstGeom>
          <a:noFill/>
        </p:spPr>
        <p:txBody>
          <a:bodyPr wrap="none" rtlCol="0">
            <a:spAutoFit/>
          </a:bodyPr>
          <a:lstStyle/>
          <a:p>
            <a:r>
              <a:rPr lang="en-US" dirty="0"/>
              <a:t>ODF calculation</a:t>
            </a:r>
            <a:endParaRPr lang="en-GB" dirty="0"/>
          </a:p>
        </p:txBody>
      </p:sp>
      <p:sp>
        <p:nvSpPr>
          <p:cNvPr id="31" name="Arrow: Right 30">
            <a:extLst>
              <a:ext uri="{FF2B5EF4-FFF2-40B4-BE49-F238E27FC236}">
                <a16:creationId xmlns:a16="http://schemas.microsoft.com/office/drawing/2014/main" id="{F22F797E-2D1A-EFB4-038E-D2D9FAC9C83B}"/>
              </a:ext>
            </a:extLst>
          </p:cNvPr>
          <p:cNvSpPr/>
          <p:nvPr/>
        </p:nvSpPr>
        <p:spPr>
          <a:xfrm>
            <a:off x="7310025"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2">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5" name="TextBox 4">
            <a:extLst>
              <a:ext uri="{FF2B5EF4-FFF2-40B4-BE49-F238E27FC236}">
                <a16:creationId xmlns:a16="http://schemas.microsoft.com/office/drawing/2014/main" id="{0DF0B8BE-D75A-E5FF-77F5-E19855858C63}"/>
              </a:ext>
            </a:extLst>
          </p:cNvPr>
          <p:cNvSpPr txBox="1"/>
          <p:nvPr/>
        </p:nvSpPr>
        <p:spPr>
          <a:xfrm>
            <a:off x="812731" y="2017306"/>
            <a:ext cx="1186543" cy="369332"/>
          </a:xfrm>
          <a:prstGeom prst="rect">
            <a:avLst/>
          </a:prstGeom>
          <a:noFill/>
        </p:spPr>
        <p:txBody>
          <a:bodyPr wrap="none" rtlCol="0">
            <a:spAutoFit/>
          </a:bodyPr>
          <a:lstStyle/>
          <a:p>
            <a:r>
              <a:rPr lang="en-US" dirty="0"/>
              <a:t>EBSD files</a:t>
            </a:r>
            <a:endParaRPr lang="en-GB" dirty="0"/>
          </a:p>
        </p:txBody>
      </p:sp>
      <p:sp>
        <p:nvSpPr>
          <p:cNvPr id="8" name="TextBox 7">
            <a:extLst>
              <a:ext uri="{FF2B5EF4-FFF2-40B4-BE49-F238E27FC236}">
                <a16:creationId xmlns:a16="http://schemas.microsoft.com/office/drawing/2014/main" id="{4161E7A5-7755-46F4-7099-91594CFE6ED7}"/>
              </a:ext>
            </a:extLst>
          </p:cNvPr>
          <p:cNvSpPr txBox="1"/>
          <p:nvPr/>
        </p:nvSpPr>
        <p:spPr>
          <a:xfrm>
            <a:off x="3023412" y="2017306"/>
            <a:ext cx="1470274" cy="369332"/>
          </a:xfrm>
          <a:prstGeom prst="rect">
            <a:avLst/>
          </a:prstGeom>
          <a:noFill/>
        </p:spPr>
        <p:txBody>
          <a:bodyPr wrap="none" rtlCol="0">
            <a:spAutoFit/>
          </a:bodyPr>
          <a:lstStyle/>
          <a:p>
            <a:r>
              <a:rPr lang="en-US" dirty="0"/>
              <a:t>List of grains</a:t>
            </a:r>
            <a:endParaRPr lang="en-GB" dirty="0"/>
          </a:p>
        </p:txBody>
      </p:sp>
      <p:sp>
        <p:nvSpPr>
          <p:cNvPr id="16" name="TextBox 15">
            <a:extLst>
              <a:ext uri="{FF2B5EF4-FFF2-40B4-BE49-F238E27FC236}">
                <a16:creationId xmlns:a16="http://schemas.microsoft.com/office/drawing/2014/main" id="{4414A09E-B704-7965-7649-02088BA6AF73}"/>
              </a:ext>
            </a:extLst>
          </p:cNvPr>
          <p:cNvSpPr txBox="1"/>
          <p:nvPr/>
        </p:nvSpPr>
        <p:spPr>
          <a:xfrm>
            <a:off x="7860903" y="3199637"/>
            <a:ext cx="981359" cy="400110"/>
          </a:xfrm>
          <a:prstGeom prst="rect">
            <a:avLst/>
          </a:prstGeom>
          <a:noFill/>
        </p:spPr>
        <p:txBody>
          <a:bodyPr wrap="none" rtlCol="0">
            <a:spAutoFit/>
          </a:bodyPr>
          <a:lstStyle/>
          <a:p>
            <a:r>
              <a:rPr lang="en-US" sz="2000" b="1" dirty="0"/>
              <a:t>GSODF</a:t>
            </a:r>
            <a:endParaRPr lang="en-GB" sz="2000" b="1" dirty="0"/>
          </a:p>
        </p:txBody>
      </p:sp>
      <p:sp>
        <p:nvSpPr>
          <p:cNvPr id="18" name="TextBox 17">
            <a:extLst>
              <a:ext uri="{FF2B5EF4-FFF2-40B4-BE49-F238E27FC236}">
                <a16:creationId xmlns:a16="http://schemas.microsoft.com/office/drawing/2014/main" id="{9EB460B3-A71B-1947-BE2F-48CFD758B8D4}"/>
              </a:ext>
            </a:extLst>
          </p:cNvPr>
          <p:cNvSpPr txBox="1"/>
          <p:nvPr/>
        </p:nvSpPr>
        <p:spPr>
          <a:xfrm>
            <a:off x="-3117240" y="0"/>
            <a:ext cx="2997199" cy="4031873"/>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phi1      Phi     phi2   x y     IQ     CI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5.89845  0.52928  6.21473   0 0 1171.9  0     </a:t>
            </a:r>
          </a:p>
          <a:p>
            <a:r>
              <a:rPr lang="en-US" sz="800" b="0" dirty="0">
                <a:solidFill>
                  <a:srgbClr val="000000"/>
                </a:solidFill>
                <a:effectLst/>
                <a:latin typeface="APL385 Unicode" panose="020B0709000202000203" pitchFamily="49" charset="0"/>
              </a:rPr>
              <a:t>4.81741  2.34189  5.28527   1   1217.2        </a:t>
            </a:r>
          </a:p>
          <a:p>
            <a:r>
              <a:rPr lang="en-US" sz="800" b="0" dirty="0">
                <a:solidFill>
                  <a:srgbClr val="000000"/>
                </a:solidFill>
                <a:effectLst/>
                <a:latin typeface="APL385 Unicode" panose="020B0709000202000203" pitchFamily="49" charset="0"/>
              </a:rPr>
              <a:t>1.36236░░0.52374░░3.36239░░░2░░░1187.3░░0.029░</a:t>
            </a:r>
          </a:p>
          <a:p>
            <a:r>
              <a:rPr lang="en-US" sz="800" b="0" dirty="0">
                <a:solidFill>
                  <a:srgbClr val="000000"/>
                </a:solidFill>
                <a:effectLst/>
                <a:latin typeface="APL385 Unicode" panose="020B0709000202000203" pitchFamily="49" charset="0"/>
              </a:rPr>
              <a:t>2.80166  2.65747  0.37062   3   1068.3        </a:t>
            </a:r>
          </a:p>
          <a:p>
            <a:r>
              <a:rPr lang="en-US" sz="800" b="0" dirty="0">
                <a:solidFill>
                  <a:srgbClr val="000000"/>
                </a:solidFill>
                <a:effectLst/>
                <a:latin typeface="APL385 Unicode" panose="020B0709000202000203" pitchFamily="49" charset="0"/>
              </a:rPr>
              <a:t>5.30162  0.37266  3.26822   4   1028.4  0     </a:t>
            </a:r>
          </a:p>
          <a:p>
            <a:r>
              <a:rPr lang="en-US" sz="800" b="0" dirty="0">
                <a:solidFill>
                  <a:srgbClr val="000000"/>
                </a:solidFill>
                <a:effectLst/>
                <a:latin typeface="APL385 Unicode" panose="020B0709000202000203" pitchFamily="49" charset="0"/>
              </a:rPr>
              <a:t>2.82691░░1.8673░░░1.6898░░░░5░░░1025.9░░░░░░░░</a:t>
            </a:r>
          </a:p>
          <a:p>
            <a:r>
              <a:rPr lang="en-US" sz="800" b="0" dirty="0">
                <a:solidFill>
                  <a:srgbClr val="000000"/>
                </a:solidFill>
                <a:effectLst/>
                <a:latin typeface="APL385 Unicode" panose="020B0709000202000203" pitchFamily="49" charset="0"/>
              </a:rPr>
              <a:t>3.317    1.80398  0.73896   6   1017.9  0.086 </a:t>
            </a:r>
          </a:p>
          <a:p>
            <a:r>
              <a:rPr lang="en-US" sz="800" b="0" dirty="0">
                <a:solidFill>
                  <a:srgbClr val="000000"/>
                </a:solidFill>
                <a:effectLst/>
                <a:latin typeface="APL385 Unicode" panose="020B0709000202000203" pitchFamily="49" charset="0"/>
              </a:rPr>
              <a:t>0.50939  1.59946  4.54717   7   1014.9        </a:t>
            </a:r>
          </a:p>
          <a:p>
            <a:r>
              <a:rPr lang="en-US" sz="800" b="0" dirty="0">
                <a:solidFill>
                  <a:srgbClr val="000000"/>
                </a:solidFill>
                <a:effectLst/>
                <a:latin typeface="APL385 Unicode" panose="020B0709000202000203" pitchFamily="49" charset="0"/>
              </a:rPr>
              <a:t>0.03678░░1.45516░░4.52021░░░8░░░1157.6░░0.057░</a:t>
            </a:r>
          </a:p>
          <a:p>
            <a:r>
              <a:rPr lang="en-US" sz="800" b="0" dirty="0">
                <a:solidFill>
                  <a:srgbClr val="000000"/>
                </a:solidFill>
                <a:effectLst/>
                <a:latin typeface="APL385 Unicode" panose="020B0709000202000203" pitchFamily="49" charset="0"/>
              </a:rPr>
              <a:t>0.23457  1.87332  1.35694   9   1108.8  0     </a:t>
            </a:r>
          </a:p>
          <a:p>
            <a:r>
              <a:rPr lang="en-US" sz="800" b="0" dirty="0">
                <a:solidFill>
                  <a:srgbClr val="000000"/>
                </a:solidFill>
                <a:effectLst/>
                <a:latin typeface="APL385 Unicode" panose="020B0709000202000203" pitchFamily="49" charset="0"/>
              </a:rPr>
              <a:t>1.39896  1.04556  3.29084  10   1090.4  0.057 </a:t>
            </a:r>
          </a:p>
          <a:p>
            <a:r>
              <a:rPr lang="en-US" sz="800" b="0" dirty="0">
                <a:solidFill>
                  <a:srgbClr val="000000"/>
                </a:solidFill>
                <a:effectLst/>
                <a:latin typeface="APL385 Unicode" panose="020B0709000202000203" pitchFamily="49" charset="0"/>
              </a:rPr>
              <a:t>3.46718░░1.29774░░4.83535░░11░░░1123.6░░0.029░</a:t>
            </a:r>
          </a:p>
          <a:p>
            <a:r>
              <a:rPr lang="en-US" sz="800" b="0" dirty="0">
                <a:solidFill>
                  <a:srgbClr val="000000"/>
                </a:solidFill>
                <a:effectLst/>
                <a:latin typeface="APL385 Unicode" panose="020B0709000202000203" pitchFamily="49" charset="0"/>
              </a:rPr>
              <a:t>4.02352  1.41181  5.64012  12   1140.9  0     </a:t>
            </a:r>
          </a:p>
          <a:p>
            <a:r>
              <a:rPr lang="en-US" sz="800" b="0" dirty="0">
                <a:solidFill>
                  <a:srgbClr val="000000"/>
                </a:solidFill>
                <a:effectLst/>
                <a:latin typeface="APL385 Unicode" panose="020B0709000202000203" pitchFamily="49" charset="0"/>
              </a:rPr>
              <a:t>5.66807  2.73715  5.87267  13    986          </a:t>
            </a:r>
          </a:p>
          <a:p>
            <a:r>
              <a:rPr lang="en-US" sz="800" b="0" dirty="0">
                <a:solidFill>
                  <a:srgbClr val="000000"/>
                </a:solidFill>
                <a:effectLst/>
                <a:latin typeface="APL385 Unicode" panose="020B0709000202000203" pitchFamily="49" charset="0"/>
              </a:rPr>
              <a:t>1.72004░░2.47699░░4.50675░░14░░░1162.7░░░░░░░░</a:t>
            </a:r>
          </a:p>
          <a:p>
            <a:r>
              <a:rPr lang="en-US" sz="800" b="0" dirty="0">
                <a:solidFill>
                  <a:srgbClr val="000000"/>
                </a:solidFill>
                <a:effectLst/>
                <a:latin typeface="APL385 Unicode" panose="020B0709000202000203" pitchFamily="49" charset="0"/>
              </a:rPr>
              <a:t>5.20746  1.03074  1.83411  15   1029.5        </a:t>
            </a:r>
          </a:p>
          <a:p>
            <a:r>
              <a:rPr lang="en-US" sz="800" b="0" dirty="0">
                <a:solidFill>
                  <a:srgbClr val="000000"/>
                </a:solidFill>
                <a:effectLst/>
                <a:latin typeface="APL385 Unicode" panose="020B0709000202000203" pitchFamily="49" charset="0"/>
              </a:rPr>
              <a:t>1.89475  0.77991  1.27973  16   1104.6  0.029 </a:t>
            </a:r>
          </a:p>
          <a:p>
            <a:r>
              <a:rPr lang="en-US" sz="800" b="0" dirty="0">
                <a:solidFill>
                  <a:srgbClr val="000000"/>
                </a:solidFill>
                <a:effectLst/>
                <a:latin typeface="APL385 Unicode" panose="020B0709000202000203" pitchFamily="49" charset="0"/>
              </a:rPr>
              <a:t>5.94471░░1.43855░░0.85271░░17░░░1012.1░░0░░░░░</a:t>
            </a:r>
          </a:p>
          <a:p>
            <a:r>
              <a:rPr lang="en-US" sz="800" b="0" dirty="0">
                <a:solidFill>
                  <a:srgbClr val="000000"/>
                </a:solidFill>
                <a:effectLst/>
                <a:latin typeface="APL385 Unicode" panose="020B0709000202000203" pitchFamily="49" charset="0"/>
              </a:rPr>
              <a:t>1.85543  0.59437  2.5902   18   1206    0.029 </a:t>
            </a:r>
          </a:p>
          <a:p>
            <a:r>
              <a:rPr lang="en-US" sz="800" b="0" dirty="0">
                <a:solidFill>
                  <a:srgbClr val="000000"/>
                </a:solidFill>
                <a:effectLst/>
                <a:latin typeface="APL385 Unicode" panose="020B0709000202000203" pitchFamily="49" charset="0"/>
              </a:rPr>
              <a:t>5.85357  0.77238  5.3151   19   1365.7  0.057 </a:t>
            </a:r>
          </a:p>
          <a:p>
            <a:r>
              <a:rPr lang="en-US" sz="800" b="0" dirty="0">
                <a:solidFill>
                  <a:srgbClr val="000000"/>
                </a:solidFill>
                <a:effectLst/>
                <a:latin typeface="APL385 Unicode" panose="020B0709000202000203" pitchFamily="49" charset="0"/>
              </a:rPr>
              <a:t>3.48218░░0.9797░░░2.63049░░20░░░1371.6░░0.457░</a:t>
            </a:r>
          </a:p>
          <a:p>
            <a:r>
              <a:rPr lang="en-US" sz="800" b="0" dirty="0">
                <a:solidFill>
                  <a:srgbClr val="000000"/>
                </a:solidFill>
                <a:effectLst/>
                <a:latin typeface="APL385 Unicode" panose="020B0709000202000203" pitchFamily="49" charset="0"/>
              </a:rPr>
              <a:t>3.49018  0.97901  2.62047  21   1532.4        </a:t>
            </a:r>
          </a:p>
          <a:p>
            <a:r>
              <a:rPr lang="en-US" sz="800" b="0" dirty="0">
                <a:solidFill>
                  <a:srgbClr val="000000"/>
                </a:solidFill>
                <a:effectLst/>
                <a:latin typeface="APL385 Unicode" panose="020B0709000202000203" pitchFamily="49" charset="0"/>
              </a:rPr>
              <a:t>0.33927  2.1665   0.49842  22   1607.4        </a:t>
            </a:r>
          </a:p>
          <a:p>
            <a:r>
              <a:rPr lang="en-US" sz="800" b="0" dirty="0">
                <a:solidFill>
                  <a:srgbClr val="000000"/>
                </a:solidFill>
                <a:effectLst/>
                <a:latin typeface="APL385 Unicode" panose="020B0709000202000203" pitchFamily="49" charset="0"/>
              </a:rPr>
              <a:t>4.75479░░1.97941░░4.04403░░23░░░1413.5░░0.543░</a:t>
            </a:r>
          </a:p>
          <a:p>
            <a:r>
              <a:rPr lang="en-US" sz="800" b="0" dirty="0">
                <a:solidFill>
                  <a:srgbClr val="000000"/>
                </a:solidFill>
                <a:effectLst/>
                <a:latin typeface="APL385 Unicode" panose="020B0709000202000203" pitchFamily="49" charset="0"/>
              </a:rPr>
              <a:t>5.10129  2.32129  3.7608   24   1113.1  0     </a:t>
            </a:r>
          </a:p>
          <a:p>
            <a:r>
              <a:rPr lang="en-US" sz="800" b="0" dirty="0">
                <a:solidFill>
                  <a:srgbClr val="000000"/>
                </a:solidFill>
                <a:effectLst/>
                <a:latin typeface="APL385 Unicode" panose="020B0709000202000203" pitchFamily="49" charset="0"/>
              </a:rPr>
              <a:t>2.5686   1.396    0.25867  25   1242.9        </a:t>
            </a:r>
          </a:p>
          <a:p>
            <a:r>
              <a:rPr lang="en-US" sz="800" b="0" dirty="0">
                <a:solidFill>
                  <a:srgbClr val="000000"/>
                </a:solidFill>
                <a:effectLst/>
                <a:latin typeface="APL385 Unicode" panose="020B0709000202000203" pitchFamily="49" charset="0"/>
              </a:rPr>
              <a:t>5.93154░░2.65695░░3.84782░░26░░░1658░░░░0.314░</a:t>
            </a:r>
          </a:p>
          <a:p>
            <a:r>
              <a:rPr lang="en-US" sz="800" b="0" dirty="0">
                <a:solidFill>
                  <a:srgbClr val="000000"/>
                </a:solidFill>
                <a:effectLst/>
                <a:latin typeface="APL385 Unicode" panose="020B0709000202000203" pitchFamily="49" charset="0"/>
              </a:rPr>
              <a:t>5.94655  2.67307  3.83421  27   1889.4  0.714 </a:t>
            </a:r>
          </a:p>
          <a:p>
            <a:r>
              <a:rPr lang="en-US" sz="800" b="0" dirty="0">
                <a:solidFill>
                  <a:srgbClr val="000000"/>
                </a:solidFill>
                <a:effectLst/>
                <a:latin typeface="APL385 Unicode" panose="020B0709000202000203" pitchFamily="49" charset="0"/>
              </a:rPr>
              <a:t>0.63293  1.34197  1.18931  28   1412.6  0.657 </a:t>
            </a:r>
          </a:p>
          <a:p>
            <a:r>
              <a:rPr lang="en-US" sz="800" b="0" dirty="0">
                <a:solidFill>
                  <a:srgbClr val="000000"/>
                </a:solidFill>
                <a:effectLst/>
                <a:latin typeface="APL385 Unicode" panose="020B0709000202000203" pitchFamily="49" charset="0"/>
              </a:rPr>
              <a:t>5.90689░░2.68813░░3.72856░░29░░░1720.8░░0.771░</a:t>
            </a:r>
          </a:p>
        </p:txBody>
      </p:sp>
      <p:pic>
        <p:nvPicPr>
          <p:cNvPr id="20" name="Picture 19">
            <a:extLst>
              <a:ext uri="{FF2B5EF4-FFF2-40B4-BE49-F238E27FC236}">
                <a16:creationId xmlns:a16="http://schemas.microsoft.com/office/drawing/2014/main" id="{C226F323-7E75-F26F-59DE-FF25025041BD}"/>
              </a:ext>
            </a:extLst>
          </p:cNvPr>
          <p:cNvPicPr>
            <a:picLocks noChangeAspect="1"/>
          </p:cNvPicPr>
          <p:nvPr/>
        </p:nvPicPr>
        <p:blipFill>
          <a:blip r:embed="rId4"/>
          <a:stretch>
            <a:fillRect/>
          </a:stretch>
        </p:blipFill>
        <p:spPr>
          <a:xfrm>
            <a:off x="525237" y="2741772"/>
            <a:ext cx="1370152" cy="1844543"/>
          </a:xfrm>
          <a:prstGeom prst="rect">
            <a:avLst/>
          </a:prstGeom>
          <a:ln>
            <a:solidFill>
              <a:schemeClr val="accent6"/>
            </a:solidFill>
          </a:ln>
        </p:spPr>
      </p:pic>
      <p:pic>
        <p:nvPicPr>
          <p:cNvPr id="22" name="Picture 21">
            <a:extLst>
              <a:ext uri="{FF2B5EF4-FFF2-40B4-BE49-F238E27FC236}">
                <a16:creationId xmlns:a16="http://schemas.microsoft.com/office/drawing/2014/main" id="{A76C03FE-D684-5008-FA4B-145452577488}"/>
              </a:ext>
            </a:extLst>
          </p:cNvPr>
          <p:cNvPicPr>
            <a:picLocks noChangeAspect="1"/>
          </p:cNvPicPr>
          <p:nvPr/>
        </p:nvPicPr>
        <p:blipFill>
          <a:blip r:embed="rId4"/>
          <a:stretch>
            <a:fillRect/>
          </a:stretch>
        </p:blipFill>
        <p:spPr>
          <a:xfrm>
            <a:off x="687367" y="2618018"/>
            <a:ext cx="1370152" cy="1844543"/>
          </a:xfrm>
          <a:prstGeom prst="rect">
            <a:avLst/>
          </a:prstGeom>
          <a:ln>
            <a:solidFill>
              <a:schemeClr val="accent6"/>
            </a:solidFill>
          </a:ln>
        </p:spPr>
      </p:pic>
      <p:pic>
        <p:nvPicPr>
          <p:cNvPr id="23" name="Picture 22">
            <a:extLst>
              <a:ext uri="{FF2B5EF4-FFF2-40B4-BE49-F238E27FC236}">
                <a16:creationId xmlns:a16="http://schemas.microsoft.com/office/drawing/2014/main" id="{2B6E4645-6D8B-77EF-BFA4-758D382B0F45}"/>
              </a:ext>
            </a:extLst>
          </p:cNvPr>
          <p:cNvPicPr>
            <a:picLocks noChangeAspect="1"/>
          </p:cNvPicPr>
          <p:nvPr/>
        </p:nvPicPr>
        <p:blipFill>
          <a:blip r:embed="rId4"/>
          <a:stretch>
            <a:fillRect/>
          </a:stretch>
        </p:blipFill>
        <p:spPr>
          <a:xfrm>
            <a:off x="849497" y="2492810"/>
            <a:ext cx="1370152" cy="1844543"/>
          </a:xfrm>
          <a:prstGeom prst="rect">
            <a:avLst/>
          </a:prstGeom>
          <a:ln>
            <a:solidFill>
              <a:schemeClr val="accent6"/>
            </a:solidFill>
          </a:ln>
        </p:spPr>
      </p:pic>
      <p:sp>
        <p:nvSpPr>
          <p:cNvPr id="25" name="TextBox 24">
            <a:extLst>
              <a:ext uri="{FF2B5EF4-FFF2-40B4-BE49-F238E27FC236}">
                <a16:creationId xmlns:a16="http://schemas.microsoft.com/office/drawing/2014/main" id="{49D0E088-5515-D8DB-BC6C-FBA30778079F}"/>
              </a:ext>
            </a:extLst>
          </p:cNvPr>
          <p:cNvSpPr txBox="1"/>
          <p:nvPr/>
        </p:nvSpPr>
        <p:spPr>
          <a:xfrm>
            <a:off x="45720" y="-5891880"/>
            <a:ext cx="4543893" cy="5755422"/>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EulerFZ_0     EulerFZ_1     EulerFZ_2  Volumes  </a:t>
            </a:r>
            <a:r>
              <a:rPr lang="en-US" sz="800" b="0" dirty="0" err="1">
                <a:solidFill>
                  <a:srgbClr val="000000"/>
                </a:solidFill>
                <a:effectLst/>
                <a:latin typeface="APL385 Unicode" panose="020B0709000202000203" pitchFamily="49" charset="0"/>
              </a:rPr>
              <a:t>EquivalentDiameters</a:t>
            </a:r>
            <a:r>
              <a:rPr lang="en-US" sz="800" b="0" dirty="0">
                <a:solidFill>
                  <a:srgbClr val="000000"/>
                </a:solidFill>
                <a:effectLst/>
                <a:latin typeface="APL385 Unicode" panose="020B0709000202000203" pitchFamily="49" charset="0"/>
              </a:rPr>
              <a:t>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0░░░░░░░░░░░░░░0░░░░░░░░░░░░░0░░░░░░░░░░░░░░░░░░░0░░░░░░░░░░░░0░░░░░░░░░</a:t>
            </a:r>
          </a:p>
          <a:p>
            <a:r>
              <a:rPr lang="en-US" sz="800" b="0" dirty="0">
                <a:solidFill>
                  <a:srgbClr val="000000"/>
                </a:solidFill>
                <a:effectLst/>
                <a:latin typeface="APL385 Unicode" panose="020B0709000202000203" pitchFamily="49" charset="0"/>
              </a:rPr>
              <a:t>5.0495954      0.80619806    1.2223698         292            8.2311668 </a:t>
            </a:r>
          </a:p>
          <a:p>
            <a:r>
              <a:rPr lang="en-US" sz="800" b="0" dirty="0">
                <a:solidFill>
                  <a:srgbClr val="000000"/>
                </a:solidFill>
                <a:effectLst/>
                <a:latin typeface="APL385 Unicode" panose="020B0709000202000203" pitchFamily="49" charset="0"/>
              </a:rPr>
              <a:t>5.8820705      0.67427385    0.70299709        772           11.381677  </a:t>
            </a:r>
          </a:p>
          <a:p>
            <a:r>
              <a:rPr lang="en-US" sz="800" b="0" dirty="0">
                <a:solidFill>
                  <a:srgbClr val="000000"/>
                </a:solidFill>
                <a:effectLst/>
                <a:latin typeface="APL385 Unicode" panose="020B0709000202000203" pitchFamily="49" charset="0"/>
              </a:rPr>
              <a:t>6.0374689░░░░░░0.74139655░░░░0.57460397░░░░░░░░604░░░░░░░░░░░10.48768░░░</a:t>
            </a:r>
          </a:p>
          <a:p>
            <a:r>
              <a:rPr lang="en-US" sz="800" b="0" dirty="0">
                <a:solidFill>
                  <a:srgbClr val="000000"/>
                </a:solidFill>
                <a:effectLst/>
                <a:latin typeface="APL385 Unicode" panose="020B0709000202000203" pitchFamily="49" charset="0"/>
              </a:rPr>
              <a:t>5.1592836      0.76076835    1.009753          748           11.262488  </a:t>
            </a:r>
          </a:p>
          <a:p>
            <a:r>
              <a:rPr lang="en-US" sz="800" b="0" dirty="0">
                <a:solidFill>
                  <a:srgbClr val="000000"/>
                </a:solidFill>
                <a:effectLst/>
                <a:latin typeface="APL385 Unicode" panose="020B0709000202000203" pitchFamily="49" charset="0"/>
              </a:rPr>
              <a:t>5.7055411      0.84115058    0.60241729        144            6.5031133 </a:t>
            </a:r>
          </a:p>
          <a:p>
            <a:r>
              <a:rPr lang="en-US" sz="800" b="0" dirty="0">
                <a:solidFill>
                  <a:srgbClr val="000000"/>
                </a:solidFill>
                <a:effectLst/>
                <a:latin typeface="APL385 Unicode" panose="020B0709000202000203" pitchFamily="49" charset="0"/>
              </a:rPr>
              <a:t>2.5293088░░░░░░0.96683538░░░░3.8808193░░░░░░░░3584░░░░░░░░░░░18.987005░░</a:t>
            </a:r>
          </a:p>
          <a:p>
            <a:r>
              <a:rPr lang="en-US" sz="800" b="0" dirty="0">
                <a:solidFill>
                  <a:srgbClr val="000000"/>
                </a:solidFill>
                <a:effectLst/>
                <a:latin typeface="APL385 Unicode" panose="020B0709000202000203" pitchFamily="49" charset="0"/>
              </a:rPr>
              <a:t>6.2613821      0.77790117    0.65400314        344            8.6933393 </a:t>
            </a:r>
          </a:p>
          <a:p>
            <a:r>
              <a:rPr lang="en-US" sz="800" b="0" dirty="0">
                <a:solidFill>
                  <a:srgbClr val="000000"/>
                </a:solidFill>
                <a:effectLst/>
                <a:latin typeface="APL385 Unicode" panose="020B0709000202000203" pitchFamily="49" charset="0"/>
              </a:rPr>
              <a:t>0.8148694      0.54888159    5.0828004         696           10.995211  </a:t>
            </a:r>
          </a:p>
          <a:p>
            <a:r>
              <a:rPr lang="en-US" sz="800" b="0" dirty="0">
                <a:solidFill>
                  <a:srgbClr val="000000"/>
                </a:solidFill>
                <a:effectLst/>
                <a:latin typeface="APL385 Unicode" panose="020B0709000202000203" pitchFamily="49" charset="0"/>
              </a:rPr>
              <a:t>2.4116814░░░░░░0.88059282░░░░4.0795321░░░░░░░░░192░░░░░░░░░░░░7.1576023░</a:t>
            </a:r>
          </a:p>
          <a:p>
            <a:r>
              <a:rPr lang="en-US" sz="800" b="0" dirty="0">
                <a:solidFill>
                  <a:srgbClr val="000000"/>
                </a:solidFill>
                <a:effectLst/>
                <a:latin typeface="APL385 Unicode" panose="020B0709000202000203" pitchFamily="49" charset="0"/>
              </a:rPr>
              <a:t>0.60456067     0.79674846    5.3750067         116            6.0508976 </a:t>
            </a:r>
          </a:p>
          <a:p>
            <a:r>
              <a:rPr lang="en-US" sz="800" b="0" dirty="0">
                <a:solidFill>
                  <a:srgbClr val="000000"/>
                </a:solidFill>
                <a:effectLst/>
                <a:latin typeface="APL385 Unicode" panose="020B0709000202000203" pitchFamily="49" charset="0"/>
              </a:rPr>
              <a:t>3.7476001      0.99225044    2.3151698         240            7.7102928 </a:t>
            </a:r>
          </a:p>
          <a:p>
            <a:r>
              <a:rPr lang="en-US" sz="800" b="0" dirty="0">
                <a:solidFill>
                  <a:srgbClr val="000000"/>
                </a:solidFill>
                <a:effectLst/>
                <a:latin typeface="APL385 Unicode" panose="020B0709000202000203" pitchFamily="49" charset="0"/>
              </a:rPr>
              <a:t>6.0150704░░░░░░0.49406368░░░░0.70225912░░░░░░░░548░░░░░░░░░░░10.152991░░</a:t>
            </a:r>
          </a:p>
          <a:p>
            <a:r>
              <a:rPr lang="en-US" sz="800" b="0" dirty="0">
                <a:solidFill>
                  <a:srgbClr val="000000"/>
                </a:solidFill>
                <a:effectLst/>
                <a:latin typeface="APL385 Unicode" panose="020B0709000202000203" pitchFamily="49" charset="0"/>
              </a:rPr>
              <a:t>0.43026221     0.84984136    5.5309443        1136           12.945731  </a:t>
            </a:r>
          </a:p>
          <a:p>
            <a:r>
              <a:rPr lang="en-US" sz="800" b="0" dirty="0">
                <a:solidFill>
                  <a:srgbClr val="000000"/>
                </a:solidFill>
                <a:effectLst/>
                <a:latin typeface="APL385 Unicode" panose="020B0709000202000203" pitchFamily="49" charset="0"/>
              </a:rPr>
              <a:t>5.5562139      0.98933798    0.75732988        332            8.5910549 </a:t>
            </a:r>
          </a:p>
          <a:p>
            <a:r>
              <a:rPr lang="en-US" sz="800" b="0" dirty="0">
                <a:solidFill>
                  <a:srgbClr val="000000"/>
                </a:solidFill>
                <a:effectLst/>
                <a:latin typeface="APL385 Unicode" panose="020B0709000202000203" pitchFamily="49" charset="0"/>
              </a:rPr>
              <a:t>2.396111░░░░░░░0.16773956░░░░4.5791049░░░░░░░░░584░░░░░░░░░░░10.370621░░</a:t>
            </a:r>
          </a:p>
          <a:p>
            <a:r>
              <a:rPr lang="en-US" sz="800" b="0" dirty="0">
                <a:solidFill>
                  <a:srgbClr val="000000"/>
                </a:solidFill>
                <a:effectLst/>
                <a:latin typeface="APL385 Unicode" panose="020B0709000202000203" pitchFamily="49" charset="0"/>
              </a:rPr>
              <a:t>3.3612664      0.73374867    2.5885766        4776           20.894016  </a:t>
            </a:r>
          </a:p>
          <a:p>
            <a:r>
              <a:rPr lang="en-US" sz="800" b="0" dirty="0">
                <a:solidFill>
                  <a:srgbClr val="000000"/>
                </a:solidFill>
                <a:effectLst/>
                <a:latin typeface="APL385 Unicode" panose="020B0709000202000203" pitchFamily="49" charset="0"/>
              </a:rPr>
              <a:t>5.4465032      0.94609404    0.63712889        720           11.120167  </a:t>
            </a:r>
          </a:p>
          <a:p>
            <a:r>
              <a:rPr lang="en-US" sz="800" b="0" dirty="0">
                <a:solidFill>
                  <a:srgbClr val="000000"/>
                </a:solidFill>
                <a:effectLst/>
                <a:latin typeface="APL385 Unicode" panose="020B0709000202000203" pitchFamily="49" charset="0"/>
              </a:rPr>
              <a:t>2.7635565░░░░░░0.87512314░░░░3.9554322░░░░░░░░░248░░░░░░░░░░░░7.7950282░</a:t>
            </a:r>
          </a:p>
          <a:p>
            <a:r>
              <a:rPr lang="en-US" sz="800" b="0" dirty="0">
                <a:solidFill>
                  <a:srgbClr val="000000"/>
                </a:solidFill>
                <a:effectLst/>
                <a:latin typeface="APL385 Unicode" panose="020B0709000202000203" pitchFamily="49" charset="0"/>
              </a:rPr>
              <a:t>5.9630661      0.79473472    0.6917752         712           11.078828  </a:t>
            </a:r>
          </a:p>
          <a:p>
            <a:r>
              <a:rPr lang="en-US" sz="800" b="0" dirty="0">
                <a:solidFill>
                  <a:srgbClr val="000000"/>
                </a:solidFill>
                <a:effectLst/>
                <a:latin typeface="APL385 Unicode" panose="020B0709000202000203" pitchFamily="49" charset="0"/>
              </a:rPr>
              <a:t>0.63497442     0.77185774    5.2522473         176            6.9529862 </a:t>
            </a:r>
          </a:p>
          <a:p>
            <a:r>
              <a:rPr lang="en-US" sz="800" b="0" dirty="0">
                <a:solidFill>
                  <a:srgbClr val="000000"/>
                </a:solidFill>
                <a:effectLst/>
                <a:latin typeface="APL385 Unicode" panose="020B0709000202000203" pitchFamily="49" charset="0"/>
              </a:rPr>
              <a:t>5.9235382░░░░░░0.62670523░░░░0.75967443░░░░░░░9604░░░░░░░░░░░26.372494░░</a:t>
            </a:r>
          </a:p>
          <a:p>
            <a:r>
              <a:rPr lang="en-US" sz="800" b="0" dirty="0">
                <a:solidFill>
                  <a:srgbClr val="000000"/>
                </a:solidFill>
                <a:effectLst/>
                <a:latin typeface="APL385 Unicode" panose="020B0709000202000203" pitchFamily="49" charset="0"/>
              </a:rPr>
              <a:t>5.6080995      0.85080403    0.61071181        204            7.3037157 </a:t>
            </a:r>
          </a:p>
          <a:p>
            <a:r>
              <a:rPr lang="en-US" sz="800" b="0" dirty="0">
                <a:solidFill>
                  <a:srgbClr val="000000"/>
                </a:solidFill>
                <a:effectLst/>
                <a:latin typeface="APL385 Unicode" panose="020B0709000202000203" pitchFamily="49" charset="0"/>
              </a:rPr>
              <a:t>6.0408196      0.81995267    0.63553423        488            9.7680321 </a:t>
            </a:r>
          </a:p>
          <a:p>
            <a:r>
              <a:rPr lang="en-US" sz="800" b="0" dirty="0">
                <a:solidFill>
                  <a:srgbClr val="000000"/>
                </a:solidFill>
                <a:effectLst/>
                <a:latin typeface="APL385 Unicode" panose="020B0709000202000203" pitchFamily="49" charset="0"/>
              </a:rPr>
              <a:t>0.73944908░░░░░0.72226232░░░░5.2887516░░░░░░░░░988░░░░░░░░░░░12.357183░░</a:t>
            </a:r>
          </a:p>
          <a:p>
            <a:r>
              <a:rPr lang="en-US" sz="800" b="0" dirty="0">
                <a:solidFill>
                  <a:srgbClr val="000000"/>
                </a:solidFill>
                <a:effectLst/>
                <a:latin typeface="APL385 Unicode" panose="020B0709000202000203" pitchFamily="49" charset="0"/>
              </a:rPr>
              <a:t>5.2446265      0.74381644    1.0008975         824           11.631692  </a:t>
            </a:r>
          </a:p>
          <a:p>
            <a:r>
              <a:rPr lang="en-US" sz="800" b="0" dirty="0">
                <a:solidFill>
                  <a:srgbClr val="000000"/>
                </a:solidFill>
                <a:effectLst/>
                <a:latin typeface="APL385 Unicode" panose="020B0709000202000203" pitchFamily="49" charset="0"/>
              </a:rPr>
              <a:t>0.2736136      0.54424065    5.3927317         432            9.3791122 </a:t>
            </a:r>
          </a:p>
          <a:p>
            <a:r>
              <a:rPr lang="en-US" sz="800" b="0" dirty="0">
                <a:solidFill>
                  <a:srgbClr val="000000"/>
                </a:solidFill>
                <a:effectLst/>
                <a:latin typeface="APL385 Unicode" panose="020B0709000202000203" pitchFamily="49" charset="0"/>
              </a:rPr>
              <a:t>2.7962179░░░░░░0.57628495░░░░3.9887066░░░░░░░░1144░░░░░░░░░░░12.976049░░</a:t>
            </a:r>
          </a:p>
          <a:p>
            <a:r>
              <a:rPr lang="en-US" sz="800" b="0" dirty="0">
                <a:solidFill>
                  <a:srgbClr val="000000"/>
                </a:solidFill>
                <a:effectLst/>
                <a:latin typeface="APL385 Unicode" panose="020B0709000202000203" pitchFamily="49" charset="0"/>
              </a:rPr>
              <a:t>3.5034354      0.81845152    2.3639245         956           12.222304  </a:t>
            </a:r>
          </a:p>
          <a:p>
            <a:r>
              <a:rPr lang="en-US" sz="800" b="0" dirty="0">
                <a:solidFill>
                  <a:srgbClr val="000000"/>
                </a:solidFill>
                <a:effectLst/>
                <a:latin typeface="APL385 Unicode" panose="020B0709000202000203" pitchFamily="49" charset="0"/>
              </a:rPr>
              <a:t>3.7243769      0.87580299    2.5308087         916           12.049406  </a:t>
            </a:r>
          </a:p>
          <a:p>
            <a:r>
              <a:rPr lang="en-US" sz="800" b="0" dirty="0">
                <a:solidFill>
                  <a:srgbClr val="000000"/>
                </a:solidFill>
                <a:effectLst/>
                <a:latin typeface="APL385 Unicode" panose="020B0709000202000203" pitchFamily="49" charset="0"/>
              </a:rPr>
              <a:t>5.3861895░░░░░░0.91444916░░░░0.77476627░░░░░░░1176░░░░░░░░░░░13.095927░░</a:t>
            </a:r>
          </a:p>
          <a:p>
            <a:r>
              <a:rPr lang="en-US" sz="800" b="0" dirty="0">
                <a:solidFill>
                  <a:srgbClr val="000000"/>
                </a:solidFill>
                <a:effectLst/>
                <a:latin typeface="APL385 Unicode" panose="020B0709000202000203" pitchFamily="49" charset="0"/>
              </a:rPr>
              <a:t>5.7760649      0.71070212    0.51021355        272            8.0387793 </a:t>
            </a:r>
          </a:p>
          <a:p>
            <a:r>
              <a:rPr lang="en-US" sz="800" b="0" dirty="0">
                <a:solidFill>
                  <a:srgbClr val="000000"/>
                </a:solidFill>
                <a:effectLst/>
                <a:latin typeface="APL385 Unicode" panose="020B0709000202000203" pitchFamily="49" charset="0"/>
              </a:rPr>
              <a:t>2.3710949      0.68443245    4.2068434         508            9.8996925 </a:t>
            </a:r>
          </a:p>
          <a:p>
            <a:r>
              <a:rPr lang="en-US" sz="800" b="0" dirty="0">
                <a:solidFill>
                  <a:srgbClr val="000000"/>
                </a:solidFill>
                <a:effectLst/>
                <a:latin typeface="APL385 Unicode" panose="020B0709000202000203" pitchFamily="49" charset="0"/>
              </a:rPr>
              <a:t>5.3996334░░░░░░0.92560089░░░░0.67982244░░░░░░░3344░░░░░░░░░░░18.55336░░░</a:t>
            </a:r>
          </a:p>
          <a:p>
            <a:r>
              <a:rPr lang="en-US" sz="800" b="0" dirty="0">
                <a:solidFill>
                  <a:srgbClr val="000000"/>
                </a:solidFill>
                <a:effectLst/>
                <a:latin typeface="APL385 Unicode" panose="020B0709000202000203" pitchFamily="49" charset="0"/>
              </a:rPr>
              <a:t>4.0302215      0.92534536    2.4996181          84            5.4336739 </a:t>
            </a:r>
          </a:p>
          <a:p>
            <a:r>
              <a:rPr lang="en-US" sz="800" b="0" dirty="0">
                <a:solidFill>
                  <a:srgbClr val="000000"/>
                </a:solidFill>
                <a:effectLst/>
                <a:latin typeface="APL385 Unicode" panose="020B0709000202000203" pitchFamily="49" charset="0"/>
              </a:rPr>
              <a:t>5.3419127      0.82795298    0.62277597        304            8.3424129 </a:t>
            </a:r>
          </a:p>
          <a:p>
            <a:r>
              <a:rPr lang="en-US" sz="800" b="0" dirty="0">
                <a:solidFill>
                  <a:srgbClr val="000000"/>
                </a:solidFill>
                <a:effectLst/>
                <a:latin typeface="APL385 Unicode" panose="020B0709000202000203" pitchFamily="49" charset="0"/>
              </a:rPr>
              <a:t>0.76063806░░░░░0.7875672░░░░░5.2131424░░░░░░░░░596░░░░░░░░░░░10.441172░░</a:t>
            </a:r>
          </a:p>
          <a:p>
            <a:r>
              <a:rPr lang="en-US" sz="800" b="0" dirty="0">
                <a:solidFill>
                  <a:srgbClr val="000000"/>
                </a:solidFill>
                <a:effectLst/>
                <a:latin typeface="APL385 Unicode" panose="020B0709000202000203" pitchFamily="49" charset="0"/>
              </a:rPr>
              <a:t>4.2394814      0.8563115     2.278075          676           10.888867  </a:t>
            </a:r>
          </a:p>
          <a:p>
            <a:r>
              <a:rPr lang="en-US" sz="800" b="0" dirty="0">
                <a:solidFill>
                  <a:srgbClr val="000000"/>
                </a:solidFill>
                <a:effectLst/>
                <a:latin typeface="APL385 Unicode" panose="020B0709000202000203" pitchFamily="49" charset="0"/>
              </a:rPr>
              <a:t>0.80678838     1.002113      5.4772887        1952           15.505785  </a:t>
            </a:r>
          </a:p>
          <a:p>
            <a:r>
              <a:rPr lang="en-US" sz="800" b="0" dirty="0">
                <a:solidFill>
                  <a:srgbClr val="000000"/>
                </a:solidFill>
                <a:effectLst/>
                <a:latin typeface="APL385 Unicode" panose="020B0709000202000203" pitchFamily="49" charset="0"/>
              </a:rPr>
              <a:t>0.88661766░░░░░0.98099202░░░░5.4180861░░░░░░░░░840░░░░░░░░░░░11.706495░░</a:t>
            </a:r>
          </a:p>
          <a:p>
            <a:r>
              <a:rPr lang="en-US" sz="800" b="0" dirty="0">
                <a:solidFill>
                  <a:srgbClr val="000000"/>
                </a:solidFill>
                <a:effectLst/>
                <a:latin typeface="APL385 Unicode" panose="020B0709000202000203" pitchFamily="49" charset="0"/>
              </a:rPr>
              <a:t>1.0268919      0.95024014    5.6012444        1940           15.473946  </a:t>
            </a:r>
          </a:p>
          <a:p>
            <a:r>
              <a:rPr lang="en-US" sz="800" b="0" dirty="0">
                <a:solidFill>
                  <a:srgbClr val="000000"/>
                </a:solidFill>
                <a:effectLst/>
                <a:latin typeface="APL385 Unicode" panose="020B0709000202000203" pitchFamily="49" charset="0"/>
              </a:rPr>
              <a:t>5.4389448      0.93046337    0.60536134         88            5.5185885 </a:t>
            </a:r>
          </a:p>
          <a:p>
            <a:r>
              <a:rPr lang="en-US" sz="800" b="0" dirty="0">
                <a:solidFill>
                  <a:srgbClr val="000000"/>
                </a:solidFill>
                <a:effectLst/>
                <a:latin typeface="APL385 Unicode" panose="020B0709000202000203" pitchFamily="49" charset="0"/>
              </a:rPr>
              <a:t>2.6594348░░░░░░0.8775391░░░░░3.7857544░░░░░░░░1624░░░░░░░░░░░14.583524░░</a:t>
            </a:r>
          </a:p>
          <a:p>
            <a:r>
              <a:rPr lang="en-US" sz="800" b="0" dirty="0">
                <a:solidFill>
                  <a:srgbClr val="000000"/>
                </a:solidFill>
                <a:effectLst/>
                <a:latin typeface="APL385 Unicode" panose="020B0709000202000203" pitchFamily="49" charset="0"/>
              </a:rPr>
              <a:t>…30444</a:t>
            </a:r>
          </a:p>
        </p:txBody>
      </p:sp>
      <p:pic>
        <p:nvPicPr>
          <p:cNvPr id="27" name="Picture 26">
            <a:extLst>
              <a:ext uri="{FF2B5EF4-FFF2-40B4-BE49-F238E27FC236}">
                <a16:creationId xmlns:a16="http://schemas.microsoft.com/office/drawing/2014/main" id="{41359276-20CE-6DDA-6264-64DC5C2666F3}"/>
              </a:ext>
            </a:extLst>
          </p:cNvPr>
          <p:cNvPicPr>
            <a:picLocks noChangeAspect="1"/>
          </p:cNvPicPr>
          <p:nvPr/>
        </p:nvPicPr>
        <p:blipFill>
          <a:blip r:embed="rId5"/>
          <a:stretch>
            <a:fillRect/>
          </a:stretch>
        </p:blipFill>
        <p:spPr>
          <a:xfrm>
            <a:off x="2916497" y="2405178"/>
            <a:ext cx="1720951" cy="2182951"/>
          </a:xfrm>
          <a:prstGeom prst="rect">
            <a:avLst/>
          </a:prstGeom>
        </p:spPr>
      </p:pic>
      <p:sp>
        <p:nvSpPr>
          <p:cNvPr id="28" name="Arrow: Right 27">
            <a:extLst>
              <a:ext uri="{FF2B5EF4-FFF2-40B4-BE49-F238E27FC236}">
                <a16:creationId xmlns:a16="http://schemas.microsoft.com/office/drawing/2014/main" id="{FE9FD069-32B0-6C78-4845-458527720314}"/>
              </a:ext>
            </a:extLst>
          </p:cNvPr>
          <p:cNvSpPr/>
          <p:nvPr/>
        </p:nvSpPr>
        <p:spPr>
          <a:xfrm>
            <a:off x="2431972"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ED3A255C-8E9F-C896-7289-21D60CD3315F}"/>
              </a:ext>
            </a:extLst>
          </p:cNvPr>
          <p:cNvSpPr/>
          <p:nvPr/>
        </p:nvSpPr>
        <p:spPr>
          <a:xfrm>
            <a:off x="4918134"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14</a:t>
            </a:r>
            <a:endParaRPr lang="en-GB" sz="1600" dirty="0">
              <a:solidFill>
                <a:srgbClr val="FF6600"/>
              </a:solidFill>
              <a:latin typeface="Sarabun" panose="00000500000000000000" pitchFamily="2" charset="-34"/>
            </a:endParaRPr>
          </a:p>
        </p:txBody>
      </p:sp>
      <p:sp>
        <p:nvSpPr>
          <p:cNvPr id="17" name="Title 3">
            <a:extLst>
              <a:ext uri="{FF2B5EF4-FFF2-40B4-BE49-F238E27FC236}">
                <a16:creationId xmlns:a16="http://schemas.microsoft.com/office/drawing/2014/main" id="{61772DF4-4647-3606-F94F-2627CB9AE924}"/>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
        <p:nvSpPr>
          <p:cNvPr id="30" name="Rectangle: Rounded Corners 29">
            <a:extLst>
              <a:ext uri="{FF2B5EF4-FFF2-40B4-BE49-F238E27FC236}">
                <a16:creationId xmlns:a16="http://schemas.microsoft.com/office/drawing/2014/main" id="{5125757C-43F1-F49B-FE1C-51E86EFDB437}"/>
              </a:ext>
            </a:extLst>
          </p:cNvPr>
          <p:cNvSpPr/>
          <p:nvPr/>
        </p:nvSpPr>
        <p:spPr>
          <a:xfrm>
            <a:off x="5574619" y="2618019"/>
            <a:ext cx="1361962" cy="1603046"/>
          </a:xfrm>
          <a:prstGeom prst="roundRect">
            <a:avLst>
              <a:gd name="adj" fmla="val 5696"/>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9BF7FB7-1804-4912-E1BD-EE524D4AE454}"/>
              </a:ext>
            </a:extLst>
          </p:cNvPr>
          <p:cNvPicPr>
            <a:picLocks noChangeAspect="1"/>
          </p:cNvPicPr>
          <p:nvPr/>
        </p:nvPicPr>
        <p:blipFill>
          <a:blip r:embed="rId6"/>
          <a:stretch>
            <a:fillRect/>
          </a:stretch>
        </p:blipFill>
        <p:spPr>
          <a:xfrm>
            <a:off x="6083230" y="2759856"/>
            <a:ext cx="322634" cy="319124"/>
          </a:xfrm>
          <a:prstGeom prst="rect">
            <a:avLst/>
          </a:prstGeom>
        </p:spPr>
      </p:pic>
      <p:pic>
        <p:nvPicPr>
          <p:cNvPr id="15" name="Picture 14">
            <a:extLst>
              <a:ext uri="{FF2B5EF4-FFF2-40B4-BE49-F238E27FC236}">
                <a16:creationId xmlns:a16="http://schemas.microsoft.com/office/drawing/2014/main" id="{7BF4E8A1-5390-3561-D5D5-814C0FB5960E}"/>
              </a:ext>
            </a:extLst>
          </p:cNvPr>
          <p:cNvPicPr>
            <a:picLocks noChangeAspect="1"/>
          </p:cNvPicPr>
          <p:nvPr/>
        </p:nvPicPr>
        <p:blipFill>
          <a:blip r:embed="rId7"/>
          <a:stretch>
            <a:fillRect/>
          </a:stretch>
        </p:blipFill>
        <p:spPr>
          <a:xfrm>
            <a:off x="5889832" y="3199637"/>
            <a:ext cx="818266" cy="946812"/>
          </a:xfrm>
          <a:prstGeom prst="rect">
            <a:avLst/>
          </a:prstGeom>
        </p:spPr>
      </p:pic>
    </p:spTree>
    <p:extLst>
      <p:ext uri="{BB962C8B-B14F-4D97-AF65-F5344CB8AC3E}">
        <p14:creationId xmlns:p14="http://schemas.microsoft.com/office/powerpoint/2010/main" val="13140199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3DF779B8-9515-7990-6408-3B34AF9D4F15}"/>
              </a:ext>
            </a:extLst>
          </p:cNvPr>
          <p:cNvSpPr txBox="1"/>
          <p:nvPr/>
        </p:nvSpPr>
        <p:spPr>
          <a:xfrm>
            <a:off x="5366574" y="2081295"/>
            <a:ext cx="1778051" cy="369332"/>
          </a:xfrm>
          <a:prstGeom prst="rect">
            <a:avLst/>
          </a:prstGeom>
          <a:noFill/>
        </p:spPr>
        <p:txBody>
          <a:bodyPr wrap="none" rtlCol="0">
            <a:spAutoFit/>
          </a:bodyPr>
          <a:lstStyle/>
          <a:p>
            <a:r>
              <a:rPr lang="en-US" dirty="0"/>
              <a:t>ODF calculation</a:t>
            </a:r>
            <a:endParaRPr lang="en-GB" dirty="0"/>
          </a:p>
        </p:txBody>
      </p:sp>
      <p:sp>
        <p:nvSpPr>
          <p:cNvPr id="3" name="Arrow: Right 2">
            <a:extLst>
              <a:ext uri="{FF2B5EF4-FFF2-40B4-BE49-F238E27FC236}">
                <a16:creationId xmlns:a16="http://schemas.microsoft.com/office/drawing/2014/main" id="{20E8C034-3E4B-226F-1C1C-7D69B6C3B63F}"/>
              </a:ext>
            </a:extLst>
          </p:cNvPr>
          <p:cNvSpPr/>
          <p:nvPr/>
        </p:nvSpPr>
        <p:spPr>
          <a:xfrm>
            <a:off x="7310025"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41A811-7693-40C1-1511-6754E83228C4}"/>
              </a:ext>
            </a:extLst>
          </p:cNvPr>
          <p:cNvSpPr txBox="1"/>
          <p:nvPr/>
        </p:nvSpPr>
        <p:spPr>
          <a:xfrm>
            <a:off x="7860903" y="3199637"/>
            <a:ext cx="981359" cy="400110"/>
          </a:xfrm>
          <a:prstGeom prst="rect">
            <a:avLst/>
          </a:prstGeom>
          <a:noFill/>
        </p:spPr>
        <p:txBody>
          <a:bodyPr wrap="none" rtlCol="0">
            <a:spAutoFit/>
          </a:bodyPr>
          <a:lstStyle/>
          <a:p>
            <a:r>
              <a:rPr lang="en-US" sz="2000" b="1" dirty="0"/>
              <a:t>GSODF</a:t>
            </a:r>
            <a:endParaRPr lang="en-GB" sz="2000" b="1"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2">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5" name="TextBox 4">
            <a:extLst>
              <a:ext uri="{FF2B5EF4-FFF2-40B4-BE49-F238E27FC236}">
                <a16:creationId xmlns:a16="http://schemas.microsoft.com/office/drawing/2014/main" id="{0DF0B8BE-D75A-E5FF-77F5-E19855858C63}"/>
              </a:ext>
            </a:extLst>
          </p:cNvPr>
          <p:cNvSpPr txBox="1"/>
          <p:nvPr/>
        </p:nvSpPr>
        <p:spPr>
          <a:xfrm>
            <a:off x="812731" y="2017306"/>
            <a:ext cx="1186543" cy="369332"/>
          </a:xfrm>
          <a:prstGeom prst="rect">
            <a:avLst/>
          </a:prstGeom>
          <a:noFill/>
        </p:spPr>
        <p:txBody>
          <a:bodyPr wrap="none" rtlCol="0">
            <a:spAutoFit/>
          </a:bodyPr>
          <a:lstStyle/>
          <a:p>
            <a:r>
              <a:rPr lang="en-US" dirty="0"/>
              <a:t>EBSD files</a:t>
            </a:r>
            <a:endParaRPr lang="en-GB" dirty="0"/>
          </a:p>
        </p:txBody>
      </p:sp>
      <p:sp>
        <p:nvSpPr>
          <p:cNvPr id="8" name="TextBox 7">
            <a:extLst>
              <a:ext uri="{FF2B5EF4-FFF2-40B4-BE49-F238E27FC236}">
                <a16:creationId xmlns:a16="http://schemas.microsoft.com/office/drawing/2014/main" id="{4161E7A5-7755-46F4-7099-91594CFE6ED7}"/>
              </a:ext>
            </a:extLst>
          </p:cNvPr>
          <p:cNvSpPr txBox="1"/>
          <p:nvPr/>
        </p:nvSpPr>
        <p:spPr>
          <a:xfrm>
            <a:off x="3023412" y="2017306"/>
            <a:ext cx="1470274" cy="369332"/>
          </a:xfrm>
          <a:prstGeom prst="rect">
            <a:avLst/>
          </a:prstGeom>
          <a:noFill/>
        </p:spPr>
        <p:txBody>
          <a:bodyPr wrap="none" rtlCol="0">
            <a:spAutoFit/>
          </a:bodyPr>
          <a:lstStyle/>
          <a:p>
            <a:r>
              <a:rPr lang="en-US" dirty="0"/>
              <a:t>List of grains</a:t>
            </a:r>
            <a:endParaRPr lang="en-GB" dirty="0"/>
          </a:p>
        </p:txBody>
      </p:sp>
      <p:sp>
        <p:nvSpPr>
          <p:cNvPr id="18" name="TextBox 17">
            <a:extLst>
              <a:ext uri="{FF2B5EF4-FFF2-40B4-BE49-F238E27FC236}">
                <a16:creationId xmlns:a16="http://schemas.microsoft.com/office/drawing/2014/main" id="{9EB460B3-A71B-1947-BE2F-48CFD758B8D4}"/>
              </a:ext>
            </a:extLst>
          </p:cNvPr>
          <p:cNvSpPr txBox="1"/>
          <p:nvPr/>
        </p:nvSpPr>
        <p:spPr>
          <a:xfrm>
            <a:off x="-3117240" y="0"/>
            <a:ext cx="2997199" cy="4031873"/>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phi1      Phi     phi2   x y     IQ     CI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5.89845  0.52928  6.21473   0 0 1171.9  0     </a:t>
            </a:r>
          </a:p>
          <a:p>
            <a:r>
              <a:rPr lang="en-US" sz="800" b="0" dirty="0">
                <a:solidFill>
                  <a:srgbClr val="000000"/>
                </a:solidFill>
                <a:effectLst/>
                <a:latin typeface="APL385 Unicode" panose="020B0709000202000203" pitchFamily="49" charset="0"/>
              </a:rPr>
              <a:t>4.81741  2.34189  5.28527   1   1217.2        </a:t>
            </a:r>
          </a:p>
          <a:p>
            <a:r>
              <a:rPr lang="en-US" sz="800" b="0" dirty="0">
                <a:solidFill>
                  <a:srgbClr val="000000"/>
                </a:solidFill>
                <a:effectLst/>
                <a:latin typeface="APL385 Unicode" panose="020B0709000202000203" pitchFamily="49" charset="0"/>
              </a:rPr>
              <a:t>1.36236░░0.52374░░3.36239░░░2░░░1187.3░░0.029░</a:t>
            </a:r>
          </a:p>
          <a:p>
            <a:r>
              <a:rPr lang="en-US" sz="800" b="0" dirty="0">
                <a:solidFill>
                  <a:srgbClr val="000000"/>
                </a:solidFill>
                <a:effectLst/>
                <a:latin typeface="APL385 Unicode" panose="020B0709000202000203" pitchFamily="49" charset="0"/>
              </a:rPr>
              <a:t>2.80166  2.65747  0.37062   3   1068.3        </a:t>
            </a:r>
          </a:p>
          <a:p>
            <a:r>
              <a:rPr lang="en-US" sz="800" b="0" dirty="0">
                <a:solidFill>
                  <a:srgbClr val="000000"/>
                </a:solidFill>
                <a:effectLst/>
                <a:latin typeface="APL385 Unicode" panose="020B0709000202000203" pitchFamily="49" charset="0"/>
              </a:rPr>
              <a:t>5.30162  0.37266  3.26822   4   1028.4  0     </a:t>
            </a:r>
          </a:p>
          <a:p>
            <a:r>
              <a:rPr lang="en-US" sz="800" b="0" dirty="0">
                <a:solidFill>
                  <a:srgbClr val="000000"/>
                </a:solidFill>
                <a:effectLst/>
                <a:latin typeface="APL385 Unicode" panose="020B0709000202000203" pitchFamily="49" charset="0"/>
              </a:rPr>
              <a:t>2.82691░░1.8673░░░1.6898░░░░5░░░1025.9░░░░░░░░</a:t>
            </a:r>
          </a:p>
          <a:p>
            <a:r>
              <a:rPr lang="en-US" sz="800" b="0" dirty="0">
                <a:solidFill>
                  <a:srgbClr val="000000"/>
                </a:solidFill>
                <a:effectLst/>
                <a:latin typeface="APL385 Unicode" panose="020B0709000202000203" pitchFamily="49" charset="0"/>
              </a:rPr>
              <a:t>3.317    1.80398  0.73896   6   1017.9  0.086 </a:t>
            </a:r>
          </a:p>
          <a:p>
            <a:r>
              <a:rPr lang="en-US" sz="800" b="0" dirty="0">
                <a:solidFill>
                  <a:srgbClr val="000000"/>
                </a:solidFill>
                <a:effectLst/>
                <a:latin typeface="APL385 Unicode" panose="020B0709000202000203" pitchFamily="49" charset="0"/>
              </a:rPr>
              <a:t>0.50939  1.59946  4.54717   7   1014.9        </a:t>
            </a:r>
          </a:p>
          <a:p>
            <a:r>
              <a:rPr lang="en-US" sz="800" b="0" dirty="0">
                <a:solidFill>
                  <a:srgbClr val="000000"/>
                </a:solidFill>
                <a:effectLst/>
                <a:latin typeface="APL385 Unicode" panose="020B0709000202000203" pitchFamily="49" charset="0"/>
              </a:rPr>
              <a:t>0.03678░░1.45516░░4.52021░░░8░░░1157.6░░0.057░</a:t>
            </a:r>
          </a:p>
          <a:p>
            <a:r>
              <a:rPr lang="en-US" sz="800" b="0" dirty="0">
                <a:solidFill>
                  <a:srgbClr val="000000"/>
                </a:solidFill>
                <a:effectLst/>
                <a:latin typeface="APL385 Unicode" panose="020B0709000202000203" pitchFamily="49" charset="0"/>
              </a:rPr>
              <a:t>0.23457  1.87332  1.35694   9   1108.8  0     </a:t>
            </a:r>
          </a:p>
          <a:p>
            <a:r>
              <a:rPr lang="en-US" sz="800" b="0" dirty="0">
                <a:solidFill>
                  <a:srgbClr val="000000"/>
                </a:solidFill>
                <a:effectLst/>
                <a:latin typeface="APL385 Unicode" panose="020B0709000202000203" pitchFamily="49" charset="0"/>
              </a:rPr>
              <a:t>1.39896  1.04556  3.29084  10   1090.4  0.057 </a:t>
            </a:r>
          </a:p>
          <a:p>
            <a:r>
              <a:rPr lang="en-US" sz="800" b="0" dirty="0">
                <a:solidFill>
                  <a:srgbClr val="000000"/>
                </a:solidFill>
                <a:effectLst/>
                <a:latin typeface="APL385 Unicode" panose="020B0709000202000203" pitchFamily="49" charset="0"/>
              </a:rPr>
              <a:t>3.46718░░1.29774░░4.83535░░11░░░1123.6░░0.029░</a:t>
            </a:r>
          </a:p>
          <a:p>
            <a:r>
              <a:rPr lang="en-US" sz="800" b="0" dirty="0">
                <a:solidFill>
                  <a:srgbClr val="000000"/>
                </a:solidFill>
                <a:effectLst/>
                <a:latin typeface="APL385 Unicode" panose="020B0709000202000203" pitchFamily="49" charset="0"/>
              </a:rPr>
              <a:t>4.02352  1.41181  5.64012  12   1140.9  0     </a:t>
            </a:r>
          </a:p>
          <a:p>
            <a:r>
              <a:rPr lang="en-US" sz="800" b="0" dirty="0">
                <a:solidFill>
                  <a:srgbClr val="000000"/>
                </a:solidFill>
                <a:effectLst/>
                <a:latin typeface="APL385 Unicode" panose="020B0709000202000203" pitchFamily="49" charset="0"/>
              </a:rPr>
              <a:t>5.66807  2.73715  5.87267  13    986          </a:t>
            </a:r>
          </a:p>
          <a:p>
            <a:r>
              <a:rPr lang="en-US" sz="800" b="0" dirty="0">
                <a:solidFill>
                  <a:srgbClr val="000000"/>
                </a:solidFill>
                <a:effectLst/>
                <a:latin typeface="APL385 Unicode" panose="020B0709000202000203" pitchFamily="49" charset="0"/>
              </a:rPr>
              <a:t>1.72004░░2.47699░░4.50675░░14░░░1162.7░░░░░░░░</a:t>
            </a:r>
          </a:p>
          <a:p>
            <a:r>
              <a:rPr lang="en-US" sz="800" b="0" dirty="0">
                <a:solidFill>
                  <a:srgbClr val="000000"/>
                </a:solidFill>
                <a:effectLst/>
                <a:latin typeface="APL385 Unicode" panose="020B0709000202000203" pitchFamily="49" charset="0"/>
              </a:rPr>
              <a:t>5.20746  1.03074  1.83411  15   1029.5        </a:t>
            </a:r>
          </a:p>
          <a:p>
            <a:r>
              <a:rPr lang="en-US" sz="800" b="0" dirty="0">
                <a:solidFill>
                  <a:srgbClr val="000000"/>
                </a:solidFill>
                <a:effectLst/>
                <a:latin typeface="APL385 Unicode" panose="020B0709000202000203" pitchFamily="49" charset="0"/>
              </a:rPr>
              <a:t>1.89475  0.77991  1.27973  16   1104.6  0.029 </a:t>
            </a:r>
          </a:p>
          <a:p>
            <a:r>
              <a:rPr lang="en-US" sz="800" b="0" dirty="0">
                <a:solidFill>
                  <a:srgbClr val="000000"/>
                </a:solidFill>
                <a:effectLst/>
                <a:latin typeface="APL385 Unicode" panose="020B0709000202000203" pitchFamily="49" charset="0"/>
              </a:rPr>
              <a:t>5.94471░░1.43855░░0.85271░░17░░░1012.1░░0░░░░░</a:t>
            </a:r>
          </a:p>
          <a:p>
            <a:r>
              <a:rPr lang="en-US" sz="800" b="0" dirty="0">
                <a:solidFill>
                  <a:srgbClr val="000000"/>
                </a:solidFill>
                <a:effectLst/>
                <a:latin typeface="APL385 Unicode" panose="020B0709000202000203" pitchFamily="49" charset="0"/>
              </a:rPr>
              <a:t>1.85543  0.59437  2.5902   18   1206    0.029 </a:t>
            </a:r>
          </a:p>
          <a:p>
            <a:r>
              <a:rPr lang="en-US" sz="800" b="0" dirty="0">
                <a:solidFill>
                  <a:srgbClr val="000000"/>
                </a:solidFill>
                <a:effectLst/>
                <a:latin typeface="APL385 Unicode" panose="020B0709000202000203" pitchFamily="49" charset="0"/>
              </a:rPr>
              <a:t>5.85357  0.77238  5.3151   19   1365.7  0.057 </a:t>
            </a:r>
          </a:p>
          <a:p>
            <a:r>
              <a:rPr lang="en-US" sz="800" b="0" dirty="0">
                <a:solidFill>
                  <a:srgbClr val="000000"/>
                </a:solidFill>
                <a:effectLst/>
                <a:latin typeface="APL385 Unicode" panose="020B0709000202000203" pitchFamily="49" charset="0"/>
              </a:rPr>
              <a:t>3.48218░░0.9797░░░2.63049░░20░░░1371.6░░0.457░</a:t>
            </a:r>
          </a:p>
          <a:p>
            <a:r>
              <a:rPr lang="en-US" sz="800" b="0" dirty="0">
                <a:solidFill>
                  <a:srgbClr val="000000"/>
                </a:solidFill>
                <a:effectLst/>
                <a:latin typeface="APL385 Unicode" panose="020B0709000202000203" pitchFamily="49" charset="0"/>
              </a:rPr>
              <a:t>3.49018  0.97901  2.62047  21   1532.4        </a:t>
            </a:r>
          </a:p>
          <a:p>
            <a:r>
              <a:rPr lang="en-US" sz="800" b="0" dirty="0">
                <a:solidFill>
                  <a:srgbClr val="000000"/>
                </a:solidFill>
                <a:effectLst/>
                <a:latin typeface="APL385 Unicode" panose="020B0709000202000203" pitchFamily="49" charset="0"/>
              </a:rPr>
              <a:t>0.33927  2.1665   0.49842  22   1607.4        </a:t>
            </a:r>
          </a:p>
          <a:p>
            <a:r>
              <a:rPr lang="en-US" sz="800" b="0" dirty="0">
                <a:solidFill>
                  <a:srgbClr val="000000"/>
                </a:solidFill>
                <a:effectLst/>
                <a:latin typeface="APL385 Unicode" panose="020B0709000202000203" pitchFamily="49" charset="0"/>
              </a:rPr>
              <a:t>4.75479░░1.97941░░4.04403░░23░░░1413.5░░0.543░</a:t>
            </a:r>
          </a:p>
          <a:p>
            <a:r>
              <a:rPr lang="en-US" sz="800" b="0" dirty="0">
                <a:solidFill>
                  <a:srgbClr val="000000"/>
                </a:solidFill>
                <a:effectLst/>
                <a:latin typeface="APL385 Unicode" panose="020B0709000202000203" pitchFamily="49" charset="0"/>
              </a:rPr>
              <a:t>5.10129  2.32129  3.7608   24   1113.1  0     </a:t>
            </a:r>
          </a:p>
          <a:p>
            <a:r>
              <a:rPr lang="en-US" sz="800" b="0" dirty="0">
                <a:solidFill>
                  <a:srgbClr val="000000"/>
                </a:solidFill>
                <a:effectLst/>
                <a:latin typeface="APL385 Unicode" panose="020B0709000202000203" pitchFamily="49" charset="0"/>
              </a:rPr>
              <a:t>2.5686   1.396    0.25867  25   1242.9        </a:t>
            </a:r>
          </a:p>
          <a:p>
            <a:r>
              <a:rPr lang="en-US" sz="800" b="0" dirty="0">
                <a:solidFill>
                  <a:srgbClr val="000000"/>
                </a:solidFill>
                <a:effectLst/>
                <a:latin typeface="APL385 Unicode" panose="020B0709000202000203" pitchFamily="49" charset="0"/>
              </a:rPr>
              <a:t>5.93154░░2.65695░░3.84782░░26░░░1658░░░░0.314░</a:t>
            </a:r>
          </a:p>
          <a:p>
            <a:r>
              <a:rPr lang="en-US" sz="800" b="0" dirty="0">
                <a:solidFill>
                  <a:srgbClr val="000000"/>
                </a:solidFill>
                <a:effectLst/>
                <a:latin typeface="APL385 Unicode" panose="020B0709000202000203" pitchFamily="49" charset="0"/>
              </a:rPr>
              <a:t>5.94655  2.67307  3.83421  27   1889.4  0.714 </a:t>
            </a:r>
          </a:p>
          <a:p>
            <a:r>
              <a:rPr lang="en-US" sz="800" b="0" dirty="0">
                <a:solidFill>
                  <a:srgbClr val="000000"/>
                </a:solidFill>
                <a:effectLst/>
                <a:latin typeface="APL385 Unicode" panose="020B0709000202000203" pitchFamily="49" charset="0"/>
              </a:rPr>
              <a:t>0.63293  1.34197  1.18931  28   1412.6  0.657 </a:t>
            </a:r>
          </a:p>
          <a:p>
            <a:r>
              <a:rPr lang="en-US" sz="800" b="0" dirty="0">
                <a:solidFill>
                  <a:srgbClr val="000000"/>
                </a:solidFill>
                <a:effectLst/>
                <a:latin typeface="APL385 Unicode" panose="020B0709000202000203" pitchFamily="49" charset="0"/>
              </a:rPr>
              <a:t>5.90689░░2.68813░░3.72856░░29░░░1720.8░░0.771░</a:t>
            </a:r>
          </a:p>
        </p:txBody>
      </p:sp>
      <p:pic>
        <p:nvPicPr>
          <p:cNvPr id="20" name="Picture 19">
            <a:extLst>
              <a:ext uri="{FF2B5EF4-FFF2-40B4-BE49-F238E27FC236}">
                <a16:creationId xmlns:a16="http://schemas.microsoft.com/office/drawing/2014/main" id="{C226F323-7E75-F26F-59DE-FF25025041BD}"/>
              </a:ext>
            </a:extLst>
          </p:cNvPr>
          <p:cNvPicPr>
            <a:picLocks noChangeAspect="1"/>
          </p:cNvPicPr>
          <p:nvPr/>
        </p:nvPicPr>
        <p:blipFill>
          <a:blip r:embed="rId4"/>
          <a:stretch>
            <a:fillRect/>
          </a:stretch>
        </p:blipFill>
        <p:spPr>
          <a:xfrm>
            <a:off x="525237" y="2741772"/>
            <a:ext cx="1370152" cy="1844543"/>
          </a:xfrm>
          <a:prstGeom prst="rect">
            <a:avLst/>
          </a:prstGeom>
          <a:ln>
            <a:solidFill>
              <a:schemeClr val="accent6"/>
            </a:solidFill>
          </a:ln>
        </p:spPr>
      </p:pic>
      <p:pic>
        <p:nvPicPr>
          <p:cNvPr id="22" name="Picture 21">
            <a:extLst>
              <a:ext uri="{FF2B5EF4-FFF2-40B4-BE49-F238E27FC236}">
                <a16:creationId xmlns:a16="http://schemas.microsoft.com/office/drawing/2014/main" id="{A76C03FE-D684-5008-FA4B-145452577488}"/>
              </a:ext>
            </a:extLst>
          </p:cNvPr>
          <p:cNvPicPr>
            <a:picLocks noChangeAspect="1"/>
          </p:cNvPicPr>
          <p:nvPr/>
        </p:nvPicPr>
        <p:blipFill>
          <a:blip r:embed="rId4"/>
          <a:stretch>
            <a:fillRect/>
          </a:stretch>
        </p:blipFill>
        <p:spPr>
          <a:xfrm>
            <a:off x="687367" y="2618018"/>
            <a:ext cx="1370152" cy="1844543"/>
          </a:xfrm>
          <a:prstGeom prst="rect">
            <a:avLst/>
          </a:prstGeom>
          <a:ln>
            <a:solidFill>
              <a:schemeClr val="accent6"/>
            </a:solidFill>
          </a:ln>
        </p:spPr>
      </p:pic>
      <p:pic>
        <p:nvPicPr>
          <p:cNvPr id="23" name="Picture 22">
            <a:extLst>
              <a:ext uri="{FF2B5EF4-FFF2-40B4-BE49-F238E27FC236}">
                <a16:creationId xmlns:a16="http://schemas.microsoft.com/office/drawing/2014/main" id="{2B6E4645-6D8B-77EF-BFA4-758D382B0F45}"/>
              </a:ext>
            </a:extLst>
          </p:cNvPr>
          <p:cNvPicPr>
            <a:picLocks noChangeAspect="1"/>
          </p:cNvPicPr>
          <p:nvPr/>
        </p:nvPicPr>
        <p:blipFill>
          <a:blip r:embed="rId4"/>
          <a:stretch>
            <a:fillRect/>
          </a:stretch>
        </p:blipFill>
        <p:spPr>
          <a:xfrm>
            <a:off x="849497" y="2492810"/>
            <a:ext cx="1370152" cy="1844543"/>
          </a:xfrm>
          <a:prstGeom prst="rect">
            <a:avLst/>
          </a:prstGeom>
          <a:ln>
            <a:solidFill>
              <a:schemeClr val="accent6"/>
            </a:solidFill>
          </a:ln>
        </p:spPr>
      </p:pic>
      <p:sp>
        <p:nvSpPr>
          <p:cNvPr id="25" name="TextBox 24">
            <a:extLst>
              <a:ext uri="{FF2B5EF4-FFF2-40B4-BE49-F238E27FC236}">
                <a16:creationId xmlns:a16="http://schemas.microsoft.com/office/drawing/2014/main" id="{49D0E088-5515-D8DB-BC6C-FBA30778079F}"/>
              </a:ext>
            </a:extLst>
          </p:cNvPr>
          <p:cNvSpPr txBox="1"/>
          <p:nvPr/>
        </p:nvSpPr>
        <p:spPr>
          <a:xfrm>
            <a:off x="45720" y="-5891880"/>
            <a:ext cx="4543893" cy="5755422"/>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EulerFZ_0     EulerFZ_1     EulerFZ_2  Volumes  </a:t>
            </a:r>
            <a:r>
              <a:rPr lang="en-US" sz="800" b="0" dirty="0" err="1">
                <a:solidFill>
                  <a:srgbClr val="000000"/>
                </a:solidFill>
                <a:effectLst/>
                <a:latin typeface="APL385 Unicode" panose="020B0709000202000203" pitchFamily="49" charset="0"/>
              </a:rPr>
              <a:t>EquivalentDiameters</a:t>
            </a:r>
            <a:r>
              <a:rPr lang="en-US" sz="800" b="0" dirty="0">
                <a:solidFill>
                  <a:srgbClr val="000000"/>
                </a:solidFill>
                <a:effectLst/>
                <a:latin typeface="APL385 Unicode" panose="020B0709000202000203" pitchFamily="49" charset="0"/>
              </a:rPr>
              <a:t>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0░░░░░░░░░░░░░░0░░░░░░░░░░░░░0░░░░░░░░░░░░░░░░░░░0░░░░░░░░░░░░0░░░░░░░░░</a:t>
            </a:r>
          </a:p>
          <a:p>
            <a:r>
              <a:rPr lang="en-US" sz="800" b="0" dirty="0">
                <a:solidFill>
                  <a:srgbClr val="000000"/>
                </a:solidFill>
                <a:effectLst/>
                <a:latin typeface="APL385 Unicode" panose="020B0709000202000203" pitchFamily="49" charset="0"/>
              </a:rPr>
              <a:t>5.0495954      0.80619806    1.2223698         292            8.2311668 </a:t>
            </a:r>
          </a:p>
          <a:p>
            <a:r>
              <a:rPr lang="en-US" sz="800" b="0" dirty="0">
                <a:solidFill>
                  <a:srgbClr val="000000"/>
                </a:solidFill>
                <a:effectLst/>
                <a:latin typeface="APL385 Unicode" panose="020B0709000202000203" pitchFamily="49" charset="0"/>
              </a:rPr>
              <a:t>5.8820705      0.67427385    0.70299709        772           11.381677  </a:t>
            </a:r>
          </a:p>
          <a:p>
            <a:r>
              <a:rPr lang="en-US" sz="800" b="0" dirty="0">
                <a:solidFill>
                  <a:srgbClr val="000000"/>
                </a:solidFill>
                <a:effectLst/>
                <a:latin typeface="APL385 Unicode" panose="020B0709000202000203" pitchFamily="49" charset="0"/>
              </a:rPr>
              <a:t>6.0374689░░░░░░0.74139655░░░░0.57460397░░░░░░░░604░░░░░░░░░░░10.48768░░░</a:t>
            </a:r>
          </a:p>
          <a:p>
            <a:r>
              <a:rPr lang="en-US" sz="800" b="0" dirty="0">
                <a:solidFill>
                  <a:srgbClr val="000000"/>
                </a:solidFill>
                <a:effectLst/>
                <a:latin typeface="APL385 Unicode" panose="020B0709000202000203" pitchFamily="49" charset="0"/>
              </a:rPr>
              <a:t>5.1592836      0.76076835    1.009753          748           11.262488  </a:t>
            </a:r>
          </a:p>
          <a:p>
            <a:r>
              <a:rPr lang="en-US" sz="800" b="0" dirty="0">
                <a:solidFill>
                  <a:srgbClr val="000000"/>
                </a:solidFill>
                <a:effectLst/>
                <a:latin typeface="APL385 Unicode" panose="020B0709000202000203" pitchFamily="49" charset="0"/>
              </a:rPr>
              <a:t>5.7055411      0.84115058    0.60241729        144            6.5031133 </a:t>
            </a:r>
          </a:p>
          <a:p>
            <a:r>
              <a:rPr lang="en-US" sz="800" b="0" dirty="0">
                <a:solidFill>
                  <a:srgbClr val="000000"/>
                </a:solidFill>
                <a:effectLst/>
                <a:latin typeface="APL385 Unicode" panose="020B0709000202000203" pitchFamily="49" charset="0"/>
              </a:rPr>
              <a:t>2.5293088░░░░░░0.96683538░░░░3.8808193░░░░░░░░3584░░░░░░░░░░░18.987005░░</a:t>
            </a:r>
          </a:p>
          <a:p>
            <a:r>
              <a:rPr lang="en-US" sz="800" b="0" dirty="0">
                <a:solidFill>
                  <a:srgbClr val="000000"/>
                </a:solidFill>
                <a:effectLst/>
                <a:latin typeface="APL385 Unicode" panose="020B0709000202000203" pitchFamily="49" charset="0"/>
              </a:rPr>
              <a:t>6.2613821      0.77790117    0.65400314        344            8.6933393 </a:t>
            </a:r>
          </a:p>
          <a:p>
            <a:r>
              <a:rPr lang="en-US" sz="800" b="0" dirty="0">
                <a:solidFill>
                  <a:srgbClr val="000000"/>
                </a:solidFill>
                <a:effectLst/>
                <a:latin typeface="APL385 Unicode" panose="020B0709000202000203" pitchFamily="49" charset="0"/>
              </a:rPr>
              <a:t>0.8148694      0.54888159    5.0828004         696           10.995211  </a:t>
            </a:r>
          </a:p>
          <a:p>
            <a:r>
              <a:rPr lang="en-US" sz="800" b="0" dirty="0">
                <a:solidFill>
                  <a:srgbClr val="000000"/>
                </a:solidFill>
                <a:effectLst/>
                <a:latin typeface="APL385 Unicode" panose="020B0709000202000203" pitchFamily="49" charset="0"/>
              </a:rPr>
              <a:t>2.4116814░░░░░░0.88059282░░░░4.0795321░░░░░░░░░192░░░░░░░░░░░░7.1576023░</a:t>
            </a:r>
          </a:p>
          <a:p>
            <a:r>
              <a:rPr lang="en-US" sz="800" b="0" dirty="0">
                <a:solidFill>
                  <a:srgbClr val="000000"/>
                </a:solidFill>
                <a:effectLst/>
                <a:latin typeface="APL385 Unicode" panose="020B0709000202000203" pitchFamily="49" charset="0"/>
              </a:rPr>
              <a:t>0.60456067     0.79674846    5.3750067         116            6.0508976 </a:t>
            </a:r>
          </a:p>
          <a:p>
            <a:r>
              <a:rPr lang="en-US" sz="800" b="0" dirty="0">
                <a:solidFill>
                  <a:srgbClr val="000000"/>
                </a:solidFill>
                <a:effectLst/>
                <a:latin typeface="APL385 Unicode" panose="020B0709000202000203" pitchFamily="49" charset="0"/>
              </a:rPr>
              <a:t>3.7476001      0.99225044    2.3151698         240            7.7102928 </a:t>
            </a:r>
          </a:p>
          <a:p>
            <a:r>
              <a:rPr lang="en-US" sz="800" b="0" dirty="0">
                <a:solidFill>
                  <a:srgbClr val="000000"/>
                </a:solidFill>
                <a:effectLst/>
                <a:latin typeface="APL385 Unicode" panose="020B0709000202000203" pitchFamily="49" charset="0"/>
              </a:rPr>
              <a:t>6.0150704░░░░░░0.49406368░░░░0.70225912░░░░░░░░548░░░░░░░░░░░10.152991░░</a:t>
            </a:r>
          </a:p>
          <a:p>
            <a:r>
              <a:rPr lang="en-US" sz="800" b="0" dirty="0">
                <a:solidFill>
                  <a:srgbClr val="000000"/>
                </a:solidFill>
                <a:effectLst/>
                <a:latin typeface="APL385 Unicode" panose="020B0709000202000203" pitchFamily="49" charset="0"/>
              </a:rPr>
              <a:t>0.43026221     0.84984136    5.5309443        1136           12.945731  </a:t>
            </a:r>
          </a:p>
          <a:p>
            <a:r>
              <a:rPr lang="en-US" sz="800" b="0" dirty="0">
                <a:solidFill>
                  <a:srgbClr val="000000"/>
                </a:solidFill>
                <a:effectLst/>
                <a:latin typeface="APL385 Unicode" panose="020B0709000202000203" pitchFamily="49" charset="0"/>
              </a:rPr>
              <a:t>5.5562139      0.98933798    0.75732988        332            8.5910549 </a:t>
            </a:r>
          </a:p>
          <a:p>
            <a:r>
              <a:rPr lang="en-US" sz="800" b="0" dirty="0">
                <a:solidFill>
                  <a:srgbClr val="000000"/>
                </a:solidFill>
                <a:effectLst/>
                <a:latin typeface="APL385 Unicode" panose="020B0709000202000203" pitchFamily="49" charset="0"/>
              </a:rPr>
              <a:t>2.396111░░░░░░░0.16773956░░░░4.5791049░░░░░░░░░584░░░░░░░░░░░10.370621░░</a:t>
            </a:r>
          </a:p>
          <a:p>
            <a:r>
              <a:rPr lang="en-US" sz="800" b="0" dirty="0">
                <a:solidFill>
                  <a:srgbClr val="000000"/>
                </a:solidFill>
                <a:effectLst/>
                <a:latin typeface="APL385 Unicode" panose="020B0709000202000203" pitchFamily="49" charset="0"/>
              </a:rPr>
              <a:t>3.3612664      0.73374867    2.5885766        4776           20.894016  </a:t>
            </a:r>
          </a:p>
          <a:p>
            <a:r>
              <a:rPr lang="en-US" sz="800" b="0" dirty="0">
                <a:solidFill>
                  <a:srgbClr val="000000"/>
                </a:solidFill>
                <a:effectLst/>
                <a:latin typeface="APL385 Unicode" panose="020B0709000202000203" pitchFamily="49" charset="0"/>
              </a:rPr>
              <a:t>5.4465032      0.94609404    0.63712889        720           11.120167  </a:t>
            </a:r>
          </a:p>
          <a:p>
            <a:r>
              <a:rPr lang="en-US" sz="800" b="0" dirty="0">
                <a:solidFill>
                  <a:srgbClr val="000000"/>
                </a:solidFill>
                <a:effectLst/>
                <a:latin typeface="APL385 Unicode" panose="020B0709000202000203" pitchFamily="49" charset="0"/>
              </a:rPr>
              <a:t>2.7635565░░░░░░0.87512314░░░░3.9554322░░░░░░░░░248░░░░░░░░░░░░7.7950282░</a:t>
            </a:r>
          </a:p>
          <a:p>
            <a:r>
              <a:rPr lang="en-US" sz="800" b="0" dirty="0">
                <a:solidFill>
                  <a:srgbClr val="000000"/>
                </a:solidFill>
                <a:effectLst/>
                <a:latin typeface="APL385 Unicode" panose="020B0709000202000203" pitchFamily="49" charset="0"/>
              </a:rPr>
              <a:t>5.9630661      0.79473472    0.6917752         712           11.078828  </a:t>
            </a:r>
          </a:p>
          <a:p>
            <a:r>
              <a:rPr lang="en-US" sz="800" b="0" dirty="0">
                <a:solidFill>
                  <a:srgbClr val="000000"/>
                </a:solidFill>
                <a:effectLst/>
                <a:latin typeface="APL385 Unicode" panose="020B0709000202000203" pitchFamily="49" charset="0"/>
              </a:rPr>
              <a:t>0.63497442     0.77185774    5.2522473         176            6.9529862 </a:t>
            </a:r>
          </a:p>
          <a:p>
            <a:r>
              <a:rPr lang="en-US" sz="800" b="0" dirty="0">
                <a:solidFill>
                  <a:srgbClr val="000000"/>
                </a:solidFill>
                <a:effectLst/>
                <a:latin typeface="APL385 Unicode" panose="020B0709000202000203" pitchFamily="49" charset="0"/>
              </a:rPr>
              <a:t>5.9235382░░░░░░0.62670523░░░░0.75967443░░░░░░░9604░░░░░░░░░░░26.372494░░</a:t>
            </a:r>
          </a:p>
          <a:p>
            <a:r>
              <a:rPr lang="en-US" sz="800" b="0" dirty="0">
                <a:solidFill>
                  <a:srgbClr val="000000"/>
                </a:solidFill>
                <a:effectLst/>
                <a:latin typeface="APL385 Unicode" panose="020B0709000202000203" pitchFamily="49" charset="0"/>
              </a:rPr>
              <a:t>5.6080995      0.85080403    0.61071181        204            7.3037157 </a:t>
            </a:r>
          </a:p>
          <a:p>
            <a:r>
              <a:rPr lang="en-US" sz="800" b="0" dirty="0">
                <a:solidFill>
                  <a:srgbClr val="000000"/>
                </a:solidFill>
                <a:effectLst/>
                <a:latin typeface="APL385 Unicode" panose="020B0709000202000203" pitchFamily="49" charset="0"/>
              </a:rPr>
              <a:t>6.0408196      0.81995267    0.63553423        488            9.7680321 </a:t>
            </a:r>
          </a:p>
          <a:p>
            <a:r>
              <a:rPr lang="en-US" sz="800" b="0" dirty="0">
                <a:solidFill>
                  <a:srgbClr val="000000"/>
                </a:solidFill>
                <a:effectLst/>
                <a:latin typeface="APL385 Unicode" panose="020B0709000202000203" pitchFamily="49" charset="0"/>
              </a:rPr>
              <a:t>0.73944908░░░░░0.72226232░░░░5.2887516░░░░░░░░░988░░░░░░░░░░░12.357183░░</a:t>
            </a:r>
          </a:p>
          <a:p>
            <a:r>
              <a:rPr lang="en-US" sz="800" b="0" dirty="0">
                <a:solidFill>
                  <a:srgbClr val="000000"/>
                </a:solidFill>
                <a:effectLst/>
                <a:latin typeface="APL385 Unicode" panose="020B0709000202000203" pitchFamily="49" charset="0"/>
              </a:rPr>
              <a:t>5.2446265      0.74381644    1.0008975         824           11.631692  </a:t>
            </a:r>
          </a:p>
          <a:p>
            <a:r>
              <a:rPr lang="en-US" sz="800" b="0" dirty="0">
                <a:solidFill>
                  <a:srgbClr val="000000"/>
                </a:solidFill>
                <a:effectLst/>
                <a:latin typeface="APL385 Unicode" panose="020B0709000202000203" pitchFamily="49" charset="0"/>
              </a:rPr>
              <a:t>0.2736136      0.54424065    5.3927317         432            9.3791122 </a:t>
            </a:r>
          </a:p>
          <a:p>
            <a:r>
              <a:rPr lang="en-US" sz="800" b="0" dirty="0">
                <a:solidFill>
                  <a:srgbClr val="000000"/>
                </a:solidFill>
                <a:effectLst/>
                <a:latin typeface="APL385 Unicode" panose="020B0709000202000203" pitchFamily="49" charset="0"/>
              </a:rPr>
              <a:t>2.7962179░░░░░░0.57628495░░░░3.9887066░░░░░░░░1144░░░░░░░░░░░12.976049░░</a:t>
            </a:r>
          </a:p>
          <a:p>
            <a:r>
              <a:rPr lang="en-US" sz="800" b="0" dirty="0">
                <a:solidFill>
                  <a:srgbClr val="000000"/>
                </a:solidFill>
                <a:effectLst/>
                <a:latin typeface="APL385 Unicode" panose="020B0709000202000203" pitchFamily="49" charset="0"/>
              </a:rPr>
              <a:t>3.5034354      0.81845152    2.3639245         956           12.222304  </a:t>
            </a:r>
          </a:p>
          <a:p>
            <a:r>
              <a:rPr lang="en-US" sz="800" b="0" dirty="0">
                <a:solidFill>
                  <a:srgbClr val="000000"/>
                </a:solidFill>
                <a:effectLst/>
                <a:latin typeface="APL385 Unicode" panose="020B0709000202000203" pitchFamily="49" charset="0"/>
              </a:rPr>
              <a:t>3.7243769      0.87580299    2.5308087         916           12.049406  </a:t>
            </a:r>
          </a:p>
          <a:p>
            <a:r>
              <a:rPr lang="en-US" sz="800" b="0" dirty="0">
                <a:solidFill>
                  <a:srgbClr val="000000"/>
                </a:solidFill>
                <a:effectLst/>
                <a:latin typeface="APL385 Unicode" panose="020B0709000202000203" pitchFamily="49" charset="0"/>
              </a:rPr>
              <a:t>5.3861895░░░░░░0.91444916░░░░0.77476627░░░░░░░1176░░░░░░░░░░░13.095927░░</a:t>
            </a:r>
          </a:p>
          <a:p>
            <a:r>
              <a:rPr lang="en-US" sz="800" b="0" dirty="0">
                <a:solidFill>
                  <a:srgbClr val="000000"/>
                </a:solidFill>
                <a:effectLst/>
                <a:latin typeface="APL385 Unicode" panose="020B0709000202000203" pitchFamily="49" charset="0"/>
              </a:rPr>
              <a:t>5.7760649      0.71070212    0.51021355        272            8.0387793 </a:t>
            </a:r>
          </a:p>
          <a:p>
            <a:r>
              <a:rPr lang="en-US" sz="800" b="0" dirty="0">
                <a:solidFill>
                  <a:srgbClr val="000000"/>
                </a:solidFill>
                <a:effectLst/>
                <a:latin typeface="APL385 Unicode" panose="020B0709000202000203" pitchFamily="49" charset="0"/>
              </a:rPr>
              <a:t>2.3710949      0.68443245    4.2068434         508            9.8996925 </a:t>
            </a:r>
          </a:p>
          <a:p>
            <a:r>
              <a:rPr lang="en-US" sz="800" b="0" dirty="0">
                <a:solidFill>
                  <a:srgbClr val="000000"/>
                </a:solidFill>
                <a:effectLst/>
                <a:latin typeface="APL385 Unicode" panose="020B0709000202000203" pitchFamily="49" charset="0"/>
              </a:rPr>
              <a:t>5.3996334░░░░░░0.92560089░░░░0.67982244░░░░░░░3344░░░░░░░░░░░18.55336░░░</a:t>
            </a:r>
          </a:p>
          <a:p>
            <a:r>
              <a:rPr lang="en-US" sz="800" b="0" dirty="0">
                <a:solidFill>
                  <a:srgbClr val="000000"/>
                </a:solidFill>
                <a:effectLst/>
                <a:latin typeface="APL385 Unicode" panose="020B0709000202000203" pitchFamily="49" charset="0"/>
              </a:rPr>
              <a:t>4.0302215      0.92534536    2.4996181          84            5.4336739 </a:t>
            </a:r>
          </a:p>
          <a:p>
            <a:r>
              <a:rPr lang="en-US" sz="800" b="0" dirty="0">
                <a:solidFill>
                  <a:srgbClr val="000000"/>
                </a:solidFill>
                <a:effectLst/>
                <a:latin typeface="APL385 Unicode" panose="020B0709000202000203" pitchFamily="49" charset="0"/>
              </a:rPr>
              <a:t>5.3419127      0.82795298    0.62277597        304            8.3424129 </a:t>
            </a:r>
          </a:p>
          <a:p>
            <a:r>
              <a:rPr lang="en-US" sz="800" b="0" dirty="0">
                <a:solidFill>
                  <a:srgbClr val="000000"/>
                </a:solidFill>
                <a:effectLst/>
                <a:latin typeface="APL385 Unicode" panose="020B0709000202000203" pitchFamily="49" charset="0"/>
              </a:rPr>
              <a:t>0.76063806░░░░░0.7875672░░░░░5.2131424░░░░░░░░░596░░░░░░░░░░░10.441172░░</a:t>
            </a:r>
          </a:p>
          <a:p>
            <a:r>
              <a:rPr lang="en-US" sz="800" b="0" dirty="0">
                <a:solidFill>
                  <a:srgbClr val="000000"/>
                </a:solidFill>
                <a:effectLst/>
                <a:latin typeface="APL385 Unicode" panose="020B0709000202000203" pitchFamily="49" charset="0"/>
              </a:rPr>
              <a:t>4.2394814      0.8563115     2.278075          676           10.888867  </a:t>
            </a:r>
          </a:p>
          <a:p>
            <a:r>
              <a:rPr lang="en-US" sz="800" b="0" dirty="0">
                <a:solidFill>
                  <a:srgbClr val="000000"/>
                </a:solidFill>
                <a:effectLst/>
                <a:latin typeface="APL385 Unicode" panose="020B0709000202000203" pitchFamily="49" charset="0"/>
              </a:rPr>
              <a:t>0.80678838     1.002113      5.4772887        1952           15.505785  </a:t>
            </a:r>
          </a:p>
          <a:p>
            <a:r>
              <a:rPr lang="en-US" sz="800" b="0" dirty="0">
                <a:solidFill>
                  <a:srgbClr val="000000"/>
                </a:solidFill>
                <a:effectLst/>
                <a:latin typeface="APL385 Unicode" panose="020B0709000202000203" pitchFamily="49" charset="0"/>
              </a:rPr>
              <a:t>0.88661766░░░░░0.98099202░░░░5.4180861░░░░░░░░░840░░░░░░░░░░░11.706495░░</a:t>
            </a:r>
          </a:p>
          <a:p>
            <a:r>
              <a:rPr lang="en-US" sz="800" b="0" dirty="0">
                <a:solidFill>
                  <a:srgbClr val="000000"/>
                </a:solidFill>
                <a:effectLst/>
                <a:latin typeface="APL385 Unicode" panose="020B0709000202000203" pitchFamily="49" charset="0"/>
              </a:rPr>
              <a:t>1.0268919      0.95024014    5.6012444        1940           15.473946  </a:t>
            </a:r>
          </a:p>
          <a:p>
            <a:r>
              <a:rPr lang="en-US" sz="800" b="0" dirty="0">
                <a:solidFill>
                  <a:srgbClr val="000000"/>
                </a:solidFill>
                <a:effectLst/>
                <a:latin typeface="APL385 Unicode" panose="020B0709000202000203" pitchFamily="49" charset="0"/>
              </a:rPr>
              <a:t>5.4389448      0.93046337    0.60536134         88            5.5185885 </a:t>
            </a:r>
          </a:p>
          <a:p>
            <a:r>
              <a:rPr lang="en-US" sz="800" b="0" dirty="0">
                <a:solidFill>
                  <a:srgbClr val="000000"/>
                </a:solidFill>
                <a:effectLst/>
                <a:latin typeface="APL385 Unicode" panose="020B0709000202000203" pitchFamily="49" charset="0"/>
              </a:rPr>
              <a:t>2.6594348░░░░░░0.8775391░░░░░3.7857544░░░░░░░░1624░░░░░░░░░░░14.583524░░</a:t>
            </a:r>
          </a:p>
          <a:p>
            <a:r>
              <a:rPr lang="en-US" sz="800" b="0" dirty="0">
                <a:solidFill>
                  <a:srgbClr val="000000"/>
                </a:solidFill>
                <a:effectLst/>
                <a:latin typeface="APL385 Unicode" panose="020B0709000202000203" pitchFamily="49" charset="0"/>
              </a:rPr>
              <a:t>…30444</a:t>
            </a:r>
          </a:p>
        </p:txBody>
      </p:sp>
      <p:pic>
        <p:nvPicPr>
          <p:cNvPr id="27" name="Picture 26">
            <a:extLst>
              <a:ext uri="{FF2B5EF4-FFF2-40B4-BE49-F238E27FC236}">
                <a16:creationId xmlns:a16="http://schemas.microsoft.com/office/drawing/2014/main" id="{41359276-20CE-6DDA-6264-64DC5C2666F3}"/>
              </a:ext>
            </a:extLst>
          </p:cNvPr>
          <p:cNvPicPr>
            <a:picLocks noChangeAspect="1"/>
          </p:cNvPicPr>
          <p:nvPr/>
        </p:nvPicPr>
        <p:blipFill>
          <a:blip r:embed="rId5"/>
          <a:stretch>
            <a:fillRect/>
          </a:stretch>
        </p:blipFill>
        <p:spPr>
          <a:xfrm>
            <a:off x="2916497" y="2405178"/>
            <a:ext cx="1720951" cy="2182951"/>
          </a:xfrm>
          <a:prstGeom prst="rect">
            <a:avLst/>
          </a:prstGeom>
        </p:spPr>
      </p:pic>
      <p:sp>
        <p:nvSpPr>
          <p:cNvPr id="28" name="Arrow: Right 27">
            <a:extLst>
              <a:ext uri="{FF2B5EF4-FFF2-40B4-BE49-F238E27FC236}">
                <a16:creationId xmlns:a16="http://schemas.microsoft.com/office/drawing/2014/main" id="{FE9FD069-32B0-6C78-4845-458527720314}"/>
              </a:ext>
            </a:extLst>
          </p:cNvPr>
          <p:cNvSpPr/>
          <p:nvPr/>
        </p:nvSpPr>
        <p:spPr>
          <a:xfrm>
            <a:off x="2431972"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ED3A255C-8E9F-C896-7289-21D60CD3315F}"/>
              </a:ext>
            </a:extLst>
          </p:cNvPr>
          <p:cNvSpPr/>
          <p:nvPr/>
        </p:nvSpPr>
        <p:spPr>
          <a:xfrm>
            <a:off x="4918134"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0DDC07C-8972-95EE-20DF-99AE6CEF0830}"/>
              </a:ext>
            </a:extLst>
          </p:cNvPr>
          <p:cNvSpPr txBox="1"/>
          <p:nvPr/>
        </p:nvSpPr>
        <p:spPr>
          <a:xfrm>
            <a:off x="4799578" y="-5648014"/>
            <a:ext cx="5973945" cy="3046988"/>
          </a:xfrm>
          <a:prstGeom prst="rect">
            <a:avLst/>
          </a:prstGeom>
          <a:noFill/>
        </p:spPr>
        <p:txBody>
          <a:bodyPr wrap="square">
            <a:spAutoFit/>
          </a:bodyPr>
          <a:lstStyle/>
          <a:p>
            <a:r>
              <a:rPr lang="en-US" sz="800" b="0" dirty="0">
                <a:solidFill>
                  <a:srgbClr val="008000"/>
                </a:solidFill>
                <a:effectLst/>
                <a:latin typeface="APL385 Unicode" panose="020B0709000202000203" pitchFamily="49" charset="0"/>
              </a:rPr>
              <a:t>⍝ Bunge. </a:t>
            </a:r>
            <a:r>
              <a:rPr lang="en-US" sz="800" b="0" dirty="0" err="1">
                <a:solidFill>
                  <a:srgbClr val="008000"/>
                </a:solidFill>
                <a:effectLst/>
                <a:latin typeface="APL385 Unicode" panose="020B0709000202000203" pitchFamily="49" charset="0"/>
              </a:rPr>
              <a:t>Kristall</a:t>
            </a:r>
            <a:r>
              <a:rPr lang="en-US" sz="800" b="0" dirty="0">
                <a:solidFill>
                  <a:srgbClr val="008000"/>
                </a:solidFill>
                <a:effectLst/>
                <a:latin typeface="APL385 Unicode" panose="020B0709000202000203" pitchFamily="49" charset="0"/>
              </a:rPr>
              <a:t> und Technik 9.8 (1974): 939-963</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almns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(6)</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Nl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Nl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_Q</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_alms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Qlms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_Qlms1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(7-8)</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_Pl0s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(19-20)</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_Pl0s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(21-23)</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Mlm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8</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(31)</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(14-16)</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_Pl1s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(25-26)</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ilmn</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3</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_alms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os</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 </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q</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Aq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almns</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Qlms1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Aq</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_Pl1s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(21-24)</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Mlm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Ams</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(32-34)</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os</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os</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Qlmn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&lt;</a:t>
            </a:r>
            <a:r>
              <a:rPr lang="en-US" sz="800" b="0" dirty="0" err="1">
                <a:solidFill>
                  <a:srgbClr val="001080"/>
                </a:solidFill>
                <a:effectLst/>
                <a:latin typeface="APL385 Unicode" panose="020B0709000202000203" pitchFamily="49" charset="0"/>
              </a:rPr>
              <a:t>n</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&lt;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Plmn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Tlmn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Plmn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n</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p2</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p1</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a:t>
            </a:r>
            <a:endParaRPr lang="en-US" sz="800" b="0" dirty="0">
              <a:solidFill>
                <a:srgbClr val="000000"/>
              </a:solidFill>
              <a:effectLst/>
              <a:latin typeface="APL385 Unicode" panose="020B0709000202000203" pitchFamily="49" charset="0"/>
            </a:endParaRPr>
          </a:p>
          <a:p>
            <a:br>
              <a:rPr lang="en-US" sz="800" b="0" dirty="0">
                <a:solidFill>
                  <a:srgbClr val="000000"/>
                </a:solidFill>
                <a:effectLst/>
                <a:latin typeface="APL385 Unicode" panose="020B0709000202000203" pitchFamily="49" charset="0"/>
              </a:rPr>
            </a:br>
            <a:endParaRPr lang="en-US" sz="800" b="0" dirty="0">
              <a:solidFill>
                <a:srgbClr val="000000"/>
              </a:solidFill>
              <a:effectLst/>
              <a:latin typeface="APL385 Unicode" panose="020B0709000202000203" pitchFamily="49" charset="0"/>
            </a:endParaRPr>
          </a:p>
        </p:txBody>
      </p:sp>
      <p:sp>
        <p:nvSpPr>
          <p:cNvPr id="17" name="Title 3">
            <a:extLst>
              <a:ext uri="{FF2B5EF4-FFF2-40B4-BE49-F238E27FC236}">
                <a16:creationId xmlns:a16="http://schemas.microsoft.com/office/drawing/2014/main" id="{61772DF4-4647-3606-F94F-2627CB9AE924}"/>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
        <p:nvSpPr>
          <p:cNvPr id="2" name="Rectangle: Rounded Corners 1">
            <a:extLst>
              <a:ext uri="{FF2B5EF4-FFF2-40B4-BE49-F238E27FC236}">
                <a16:creationId xmlns:a16="http://schemas.microsoft.com/office/drawing/2014/main" id="{CB21B643-87F7-0136-59E4-B2CF5BCCEA17}"/>
              </a:ext>
            </a:extLst>
          </p:cNvPr>
          <p:cNvSpPr/>
          <p:nvPr/>
        </p:nvSpPr>
        <p:spPr>
          <a:xfrm>
            <a:off x="-120041" y="-136458"/>
            <a:ext cx="9385422" cy="5403397"/>
          </a:xfrm>
          <a:prstGeom prst="roundRect">
            <a:avLst>
              <a:gd name="adj" fmla="val 2453"/>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F74330-BFC1-4B8D-38F1-5D13610F0CA0}"/>
              </a:ext>
            </a:extLst>
          </p:cNvPr>
          <p:cNvPicPr>
            <a:picLocks noChangeAspect="1"/>
          </p:cNvPicPr>
          <p:nvPr/>
        </p:nvPicPr>
        <p:blipFill>
          <a:blip r:embed="rId6"/>
          <a:stretch>
            <a:fillRect/>
          </a:stretch>
        </p:blipFill>
        <p:spPr>
          <a:xfrm>
            <a:off x="2812941" y="566763"/>
            <a:ext cx="4062043" cy="4700176"/>
          </a:xfrm>
          <a:prstGeom prst="rect">
            <a:avLst/>
          </a:prstGeom>
        </p:spPr>
      </p:pic>
      <p:pic>
        <p:nvPicPr>
          <p:cNvPr id="9" name="Picture 8">
            <a:extLst>
              <a:ext uri="{FF2B5EF4-FFF2-40B4-BE49-F238E27FC236}">
                <a16:creationId xmlns:a16="http://schemas.microsoft.com/office/drawing/2014/main" id="{81E316A5-0ED6-5913-6F13-F90A4BB08D32}"/>
              </a:ext>
            </a:extLst>
          </p:cNvPr>
          <p:cNvPicPr>
            <a:picLocks noChangeAspect="1"/>
          </p:cNvPicPr>
          <p:nvPr/>
        </p:nvPicPr>
        <p:blipFill>
          <a:blip r:embed="rId7"/>
          <a:stretch>
            <a:fillRect/>
          </a:stretch>
        </p:blipFill>
        <p:spPr>
          <a:xfrm>
            <a:off x="4376105" y="55128"/>
            <a:ext cx="384530" cy="380350"/>
          </a:xfrm>
          <a:prstGeom prst="rect">
            <a:avLst/>
          </a:prstGeom>
        </p:spPr>
      </p:pic>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14</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23907488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3DF779B8-9515-7990-6408-3B34AF9D4F15}"/>
              </a:ext>
            </a:extLst>
          </p:cNvPr>
          <p:cNvSpPr txBox="1"/>
          <p:nvPr/>
        </p:nvSpPr>
        <p:spPr>
          <a:xfrm>
            <a:off x="5366574" y="2081295"/>
            <a:ext cx="1778051" cy="369332"/>
          </a:xfrm>
          <a:prstGeom prst="rect">
            <a:avLst/>
          </a:prstGeom>
          <a:noFill/>
        </p:spPr>
        <p:txBody>
          <a:bodyPr wrap="none" rtlCol="0">
            <a:spAutoFit/>
          </a:bodyPr>
          <a:lstStyle/>
          <a:p>
            <a:r>
              <a:rPr lang="en-US" dirty="0"/>
              <a:t>ODF calculation</a:t>
            </a:r>
            <a:endParaRPr lang="en-GB" dirty="0"/>
          </a:p>
        </p:txBody>
      </p:sp>
      <p:sp>
        <p:nvSpPr>
          <p:cNvPr id="21" name="TextBox 20">
            <a:extLst>
              <a:ext uri="{FF2B5EF4-FFF2-40B4-BE49-F238E27FC236}">
                <a16:creationId xmlns:a16="http://schemas.microsoft.com/office/drawing/2014/main" id="{79EB19B8-A723-0838-AF7D-A6865BC32D94}"/>
              </a:ext>
            </a:extLst>
          </p:cNvPr>
          <p:cNvSpPr txBox="1"/>
          <p:nvPr/>
        </p:nvSpPr>
        <p:spPr>
          <a:xfrm>
            <a:off x="2339871" y="2746740"/>
            <a:ext cx="369012" cy="461665"/>
          </a:xfrm>
          <a:prstGeom prst="rect">
            <a:avLst/>
          </a:prstGeom>
          <a:noFill/>
        </p:spPr>
        <p:txBody>
          <a:bodyPr wrap="none" rtlCol="0">
            <a:spAutoFit/>
          </a:bodyPr>
          <a:lstStyle/>
          <a:p>
            <a:r>
              <a:rPr lang="en-US" sz="2400" dirty="0">
                <a:solidFill>
                  <a:srgbClr val="0000FF"/>
                </a:solidFill>
                <a:latin typeface="APL385 Unicode" panose="020B0709000202000203" pitchFamily="49" charset="0"/>
              </a:rPr>
              <a:t>⌸</a:t>
            </a:r>
            <a:endParaRPr lang="en-US" sz="2400" b="0" dirty="0">
              <a:solidFill>
                <a:srgbClr val="000000"/>
              </a:solidFill>
              <a:effectLst/>
              <a:latin typeface="APL385 Unicode" panose="020B0709000202000203" pitchFamily="49" charset="0"/>
            </a:endParaRPr>
          </a:p>
        </p:txBody>
      </p:sp>
      <p:sp>
        <p:nvSpPr>
          <p:cNvPr id="24" name="TextBox 23">
            <a:extLst>
              <a:ext uri="{FF2B5EF4-FFF2-40B4-BE49-F238E27FC236}">
                <a16:creationId xmlns:a16="http://schemas.microsoft.com/office/drawing/2014/main" id="{27516053-FF58-C407-8499-201A08803250}"/>
              </a:ext>
            </a:extLst>
          </p:cNvPr>
          <p:cNvSpPr txBox="1"/>
          <p:nvPr/>
        </p:nvSpPr>
        <p:spPr>
          <a:xfrm>
            <a:off x="7230362" y="2746740"/>
            <a:ext cx="369012" cy="461665"/>
          </a:xfrm>
          <a:prstGeom prst="rect">
            <a:avLst/>
          </a:prstGeom>
          <a:noFill/>
        </p:spPr>
        <p:txBody>
          <a:bodyPr wrap="none" rtlCol="0">
            <a:spAutoFit/>
          </a:bodyPr>
          <a:lstStyle>
            <a:defPPr>
              <a:defRPr lang="en-US"/>
            </a:defPPr>
            <a:lvl1pPr>
              <a:defRPr sz="2400">
                <a:solidFill>
                  <a:srgbClr val="0000FF"/>
                </a:solidFill>
                <a:latin typeface="APL385 Unicode" panose="020B0709000202000203" pitchFamily="49" charset="0"/>
              </a:defRPr>
            </a:lvl1pPr>
          </a:lstStyle>
          <a:p>
            <a:r>
              <a:rPr lang="en-US" dirty="0"/>
              <a:t>⌿</a:t>
            </a:r>
            <a:endParaRPr lang="en-GB" dirty="0"/>
          </a:p>
        </p:txBody>
      </p:sp>
      <p:sp>
        <p:nvSpPr>
          <p:cNvPr id="26" name="TextBox 25">
            <a:extLst>
              <a:ext uri="{FF2B5EF4-FFF2-40B4-BE49-F238E27FC236}">
                <a16:creationId xmlns:a16="http://schemas.microsoft.com/office/drawing/2014/main" id="{D576D96D-323E-4194-87FA-2F43610DBE00}"/>
              </a:ext>
            </a:extLst>
          </p:cNvPr>
          <p:cNvSpPr txBox="1"/>
          <p:nvPr/>
        </p:nvSpPr>
        <p:spPr>
          <a:xfrm>
            <a:off x="4807319" y="2746740"/>
            <a:ext cx="369012" cy="461665"/>
          </a:xfrm>
          <a:prstGeom prst="rect">
            <a:avLst/>
          </a:prstGeom>
          <a:noFill/>
        </p:spPr>
        <p:txBody>
          <a:bodyPr wrap="none" rtlCol="0">
            <a:spAutoFit/>
          </a:bodyPr>
          <a:lstStyle>
            <a:defPPr>
              <a:defRPr lang="en-US"/>
            </a:defPPr>
            <a:lvl1pPr>
              <a:defRPr sz="2400">
                <a:solidFill>
                  <a:srgbClr val="0000FF"/>
                </a:solidFill>
                <a:latin typeface="APL385 Unicode" panose="020B0709000202000203" pitchFamily="49" charset="0"/>
              </a:defRPr>
            </a:lvl1pPr>
          </a:lstStyle>
          <a:p>
            <a:r>
              <a:rPr lang="en-US" dirty="0"/>
              <a:t>¨</a:t>
            </a:r>
            <a:endParaRPr lang="en-GB" dirty="0"/>
          </a:p>
        </p:txBody>
      </p:sp>
      <p:sp>
        <p:nvSpPr>
          <p:cNvPr id="3" name="Arrow: Right 2">
            <a:extLst>
              <a:ext uri="{FF2B5EF4-FFF2-40B4-BE49-F238E27FC236}">
                <a16:creationId xmlns:a16="http://schemas.microsoft.com/office/drawing/2014/main" id="{20E8C034-3E4B-226F-1C1C-7D69B6C3B63F}"/>
              </a:ext>
            </a:extLst>
          </p:cNvPr>
          <p:cNvSpPr/>
          <p:nvPr/>
        </p:nvSpPr>
        <p:spPr>
          <a:xfrm>
            <a:off x="7310025"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41A811-7693-40C1-1511-6754E83228C4}"/>
              </a:ext>
            </a:extLst>
          </p:cNvPr>
          <p:cNvSpPr txBox="1"/>
          <p:nvPr/>
        </p:nvSpPr>
        <p:spPr>
          <a:xfrm>
            <a:off x="7860903" y="3199637"/>
            <a:ext cx="981359" cy="400110"/>
          </a:xfrm>
          <a:prstGeom prst="rect">
            <a:avLst/>
          </a:prstGeom>
          <a:noFill/>
        </p:spPr>
        <p:txBody>
          <a:bodyPr wrap="none" rtlCol="0">
            <a:spAutoFit/>
          </a:bodyPr>
          <a:lstStyle/>
          <a:p>
            <a:r>
              <a:rPr lang="en-US" sz="2000" b="1" dirty="0"/>
              <a:t>GSODF</a:t>
            </a:r>
            <a:endParaRPr lang="en-GB" sz="2000" b="1"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10" name="TextBox 9">
            <a:extLst>
              <a:ext uri="{FF2B5EF4-FFF2-40B4-BE49-F238E27FC236}">
                <a16:creationId xmlns:a16="http://schemas.microsoft.com/office/drawing/2014/main" id="{5F0FB259-70E0-01A6-D12D-2C0978484749}"/>
              </a:ext>
            </a:extLst>
          </p:cNvPr>
          <p:cNvSpPr txBox="1"/>
          <p:nvPr/>
        </p:nvSpPr>
        <p:spPr>
          <a:xfrm>
            <a:off x="323529" y="1439679"/>
            <a:ext cx="3941957" cy="461665"/>
          </a:xfrm>
          <a:prstGeom prst="rect">
            <a:avLst/>
          </a:prstGeom>
          <a:noFill/>
        </p:spPr>
        <p:txBody>
          <a:bodyPr wrap="square">
            <a:spAutoFit/>
          </a:bodyPr>
          <a:lstStyle/>
          <a:p>
            <a:r>
              <a:rPr lang="en-GB" sz="1200" dirty="0">
                <a:latin typeface="Sarabun Light" panose="00000400000000000000" pitchFamily="2" charset="-34"/>
                <a:cs typeface="Sarabun Light" panose="00000400000000000000" pitchFamily="2" charset="-34"/>
              </a:rPr>
              <a:t>Galan Lopez &amp; Kestens (2021). J. Appl. </a:t>
            </a:r>
            <a:r>
              <a:rPr lang="en-GB" sz="1200" dirty="0" err="1">
                <a:latin typeface="Sarabun Light" panose="00000400000000000000" pitchFamily="2" charset="-34"/>
                <a:cs typeface="Sarabun Light" panose="00000400000000000000" pitchFamily="2" charset="-34"/>
              </a:rPr>
              <a:t>Cryst</a:t>
            </a:r>
            <a:r>
              <a:rPr lang="en-GB" sz="1200" dirty="0">
                <a:latin typeface="Sarabun Light" panose="00000400000000000000" pitchFamily="2" charset="-34"/>
                <a:cs typeface="Sarabun Light" panose="00000400000000000000" pitchFamily="2" charset="-34"/>
              </a:rPr>
              <a:t>. 54, 148-162</a:t>
            </a:r>
          </a:p>
          <a:p>
            <a:r>
              <a:rPr lang="en-GB" sz="1200" dirty="0">
                <a:solidFill>
                  <a:schemeClr val="accent2"/>
                </a:solidFill>
                <a:latin typeface="Sarabun Light" panose="00000400000000000000" pitchFamily="2" charset="-34"/>
                <a:cs typeface="Sarabun Light" panose="00000400000000000000" pitchFamily="2" charset="-34"/>
              </a:rPr>
              <a:t>https://doi.org/10.1107/S1600576720014909</a:t>
            </a:r>
          </a:p>
        </p:txBody>
      </p:sp>
      <p:sp>
        <p:nvSpPr>
          <p:cNvPr id="12" name="Content Placeholder 2">
            <a:extLst>
              <a:ext uri="{FF2B5EF4-FFF2-40B4-BE49-F238E27FC236}">
                <a16:creationId xmlns:a16="http://schemas.microsoft.com/office/drawing/2014/main" id="{A5E538C2-4A63-C2A4-E8F0-39AD85376500}"/>
              </a:ext>
            </a:extLst>
          </p:cNvPr>
          <p:cNvSpPr txBox="1">
            <a:spLocks/>
          </p:cNvSpPr>
          <p:nvPr/>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400" dirty="0">
                <a:solidFill>
                  <a:srgbClr val="282828"/>
                </a:solidFill>
                <a:latin typeface="Sarabun" panose="00000500000000000000" pitchFamily="2" charset="-34"/>
              </a:rPr>
              <a:t> Dyalog for data science </a:t>
            </a: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pic>
        <p:nvPicPr>
          <p:cNvPr id="13" name="Picture 12">
            <a:extLst>
              <a:ext uri="{FF2B5EF4-FFF2-40B4-BE49-F238E27FC236}">
                <a16:creationId xmlns:a16="http://schemas.microsoft.com/office/drawing/2014/main" id="{708C70DF-1777-0C44-3F0C-3FF62F20F1DB}"/>
              </a:ext>
            </a:extLst>
          </p:cNvPr>
          <p:cNvPicPr>
            <a:picLocks noChangeAspect="1"/>
          </p:cNvPicPr>
          <p:nvPr/>
        </p:nvPicPr>
        <p:blipFill rotWithShape="1">
          <a:blip r:embed="rId2">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14" name="Picture 13">
            <a:extLst>
              <a:ext uri="{FF2B5EF4-FFF2-40B4-BE49-F238E27FC236}">
                <a16:creationId xmlns:a16="http://schemas.microsoft.com/office/drawing/2014/main" id="{9EC8B250-62AF-F8DC-6C11-183617608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405" y="4818698"/>
            <a:ext cx="939483" cy="155015"/>
          </a:xfrm>
          <a:prstGeom prst="rect">
            <a:avLst/>
          </a:prstGeom>
        </p:spPr>
      </p:pic>
      <p:sp>
        <p:nvSpPr>
          <p:cNvPr id="5" name="TextBox 4">
            <a:extLst>
              <a:ext uri="{FF2B5EF4-FFF2-40B4-BE49-F238E27FC236}">
                <a16:creationId xmlns:a16="http://schemas.microsoft.com/office/drawing/2014/main" id="{0DF0B8BE-D75A-E5FF-77F5-E19855858C63}"/>
              </a:ext>
            </a:extLst>
          </p:cNvPr>
          <p:cNvSpPr txBox="1"/>
          <p:nvPr/>
        </p:nvSpPr>
        <p:spPr>
          <a:xfrm>
            <a:off x="812731" y="2017306"/>
            <a:ext cx="1186543" cy="369332"/>
          </a:xfrm>
          <a:prstGeom prst="rect">
            <a:avLst/>
          </a:prstGeom>
          <a:noFill/>
        </p:spPr>
        <p:txBody>
          <a:bodyPr wrap="none" rtlCol="0">
            <a:spAutoFit/>
          </a:bodyPr>
          <a:lstStyle/>
          <a:p>
            <a:r>
              <a:rPr lang="en-US" dirty="0"/>
              <a:t>EBSD files</a:t>
            </a:r>
            <a:endParaRPr lang="en-GB" dirty="0"/>
          </a:p>
        </p:txBody>
      </p:sp>
      <p:sp>
        <p:nvSpPr>
          <p:cNvPr id="8" name="TextBox 7">
            <a:extLst>
              <a:ext uri="{FF2B5EF4-FFF2-40B4-BE49-F238E27FC236}">
                <a16:creationId xmlns:a16="http://schemas.microsoft.com/office/drawing/2014/main" id="{4161E7A5-7755-46F4-7099-91594CFE6ED7}"/>
              </a:ext>
            </a:extLst>
          </p:cNvPr>
          <p:cNvSpPr txBox="1"/>
          <p:nvPr/>
        </p:nvSpPr>
        <p:spPr>
          <a:xfrm>
            <a:off x="3023412" y="2017306"/>
            <a:ext cx="1470274" cy="369332"/>
          </a:xfrm>
          <a:prstGeom prst="rect">
            <a:avLst/>
          </a:prstGeom>
          <a:noFill/>
        </p:spPr>
        <p:txBody>
          <a:bodyPr wrap="none" rtlCol="0">
            <a:spAutoFit/>
          </a:bodyPr>
          <a:lstStyle/>
          <a:p>
            <a:r>
              <a:rPr lang="en-US" dirty="0"/>
              <a:t>List of grains</a:t>
            </a:r>
            <a:endParaRPr lang="en-GB" dirty="0"/>
          </a:p>
        </p:txBody>
      </p:sp>
      <p:sp>
        <p:nvSpPr>
          <p:cNvPr id="18" name="TextBox 17">
            <a:extLst>
              <a:ext uri="{FF2B5EF4-FFF2-40B4-BE49-F238E27FC236}">
                <a16:creationId xmlns:a16="http://schemas.microsoft.com/office/drawing/2014/main" id="{9EB460B3-A71B-1947-BE2F-48CFD758B8D4}"/>
              </a:ext>
            </a:extLst>
          </p:cNvPr>
          <p:cNvSpPr txBox="1"/>
          <p:nvPr/>
        </p:nvSpPr>
        <p:spPr>
          <a:xfrm>
            <a:off x="-3117240" y="0"/>
            <a:ext cx="2997199" cy="4031873"/>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phi1      Phi     phi2   x y     IQ     CI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5.89845  0.52928  6.21473   0 0 1171.9  0     </a:t>
            </a:r>
          </a:p>
          <a:p>
            <a:r>
              <a:rPr lang="en-US" sz="800" b="0" dirty="0">
                <a:solidFill>
                  <a:srgbClr val="000000"/>
                </a:solidFill>
                <a:effectLst/>
                <a:latin typeface="APL385 Unicode" panose="020B0709000202000203" pitchFamily="49" charset="0"/>
              </a:rPr>
              <a:t>4.81741  2.34189  5.28527   1   1217.2        </a:t>
            </a:r>
          </a:p>
          <a:p>
            <a:r>
              <a:rPr lang="en-US" sz="800" b="0" dirty="0">
                <a:solidFill>
                  <a:srgbClr val="000000"/>
                </a:solidFill>
                <a:effectLst/>
                <a:latin typeface="APL385 Unicode" panose="020B0709000202000203" pitchFamily="49" charset="0"/>
              </a:rPr>
              <a:t>1.36236░░0.52374░░3.36239░░░2░░░1187.3░░0.029░</a:t>
            </a:r>
          </a:p>
          <a:p>
            <a:r>
              <a:rPr lang="en-US" sz="800" b="0" dirty="0">
                <a:solidFill>
                  <a:srgbClr val="000000"/>
                </a:solidFill>
                <a:effectLst/>
                <a:latin typeface="APL385 Unicode" panose="020B0709000202000203" pitchFamily="49" charset="0"/>
              </a:rPr>
              <a:t>2.80166  2.65747  0.37062   3   1068.3        </a:t>
            </a:r>
          </a:p>
          <a:p>
            <a:r>
              <a:rPr lang="en-US" sz="800" b="0" dirty="0">
                <a:solidFill>
                  <a:srgbClr val="000000"/>
                </a:solidFill>
                <a:effectLst/>
                <a:latin typeface="APL385 Unicode" panose="020B0709000202000203" pitchFamily="49" charset="0"/>
              </a:rPr>
              <a:t>5.30162  0.37266  3.26822   4   1028.4  0     </a:t>
            </a:r>
          </a:p>
          <a:p>
            <a:r>
              <a:rPr lang="en-US" sz="800" b="0" dirty="0">
                <a:solidFill>
                  <a:srgbClr val="000000"/>
                </a:solidFill>
                <a:effectLst/>
                <a:latin typeface="APL385 Unicode" panose="020B0709000202000203" pitchFamily="49" charset="0"/>
              </a:rPr>
              <a:t>2.82691░░1.8673░░░1.6898░░░░5░░░1025.9░░░░░░░░</a:t>
            </a:r>
          </a:p>
          <a:p>
            <a:r>
              <a:rPr lang="en-US" sz="800" b="0" dirty="0">
                <a:solidFill>
                  <a:srgbClr val="000000"/>
                </a:solidFill>
                <a:effectLst/>
                <a:latin typeface="APL385 Unicode" panose="020B0709000202000203" pitchFamily="49" charset="0"/>
              </a:rPr>
              <a:t>3.317    1.80398  0.73896   6   1017.9  0.086 </a:t>
            </a:r>
          </a:p>
          <a:p>
            <a:r>
              <a:rPr lang="en-US" sz="800" b="0" dirty="0">
                <a:solidFill>
                  <a:srgbClr val="000000"/>
                </a:solidFill>
                <a:effectLst/>
                <a:latin typeface="APL385 Unicode" panose="020B0709000202000203" pitchFamily="49" charset="0"/>
              </a:rPr>
              <a:t>0.50939  1.59946  4.54717   7   1014.9        </a:t>
            </a:r>
          </a:p>
          <a:p>
            <a:r>
              <a:rPr lang="en-US" sz="800" b="0" dirty="0">
                <a:solidFill>
                  <a:srgbClr val="000000"/>
                </a:solidFill>
                <a:effectLst/>
                <a:latin typeface="APL385 Unicode" panose="020B0709000202000203" pitchFamily="49" charset="0"/>
              </a:rPr>
              <a:t>0.03678░░1.45516░░4.52021░░░8░░░1157.6░░0.057░</a:t>
            </a:r>
          </a:p>
          <a:p>
            <a:r>
              <a:rPr lang="en-US" sz="800" b="0" dirty="0">
                <a:solidFill>
                  <a:srgbClr val="000000"/>
                </a:solidFill>
                <a:effectLst/>
                <a:latin typeface="APL385 Unicode" panose="020B0709000202000203" pitchFamily="49" charset="0"/>
              </a:rPr>
              <a:t>0.23457  1.87332  1.35694   9   1108.8  0     </a:t>
            </a:r>
          </a:p>
          <a:p>
            <a:r>
              <a:rPr lang="en-US" sz="800" b="0" dirty="0">
                <a:solidFill>
                  <a:srgbClr val="000000"/>
                </a:solidFill>
                <a:effectLst/>
                <a:latin typeface="APL385 Unicode" panose="020B0709000202000203" pitchFamily="49" charset="0"/>
              </a:rPr>
              <a:t>1.39896  1.04556  3.29084  10   1090.4  0.057 </a:t>
            </a:r>
          </a:p>
          <a:p>
            <a:r>
              <a:rPr lang="en-US" sz="800" b="0" dirty="0">
                <a:solidFill>
                  <a:srgbClr val="000000"/>
                </a:solidFill>
                <a:effectLst/>
                <a:latin typeface="APL385 Unicode" panose="020B0709000202000203" pitchFamily="49" charset="0"/>
              </a:rPr>
              <a:t>3.46718░░1.29774░░4.83535░░11░░░1123.6░░0.029░</a:t>
            </a:r>
          </a:p>
          <a:p>
            <a:r>
              <a:rPr lang="en-US" sz="800" b="0" dirty="0">
                <a:solidFill>
                  <a:srgbClr val="000000"/>
                </a:solidFill>
                <a:effectLst/>
                <a:latin typeface="APL385 Unicode" panose="020B0709000202000203" pitchFamily="49" charset="0"/>
              </a:rPr>
              <a:t>4.02352  1.41181  5.64012  12   1140.9  0     </a:t>
            </a:r>
          </a:p>
          <a:p>
            <a:r>
              <a:rPr lang="en-US" sz="800" b="0" dirty="0">
                <a:solidFill>
                  <a:srgbClr val="000000"/>
                </a:solidFill>
                <a:effectLst/>
                <a:latin typeface="APL385 Unicode" panose="020B0709000202000203" pitchFamily="49" charset="0"/>
              </a:rPr>
              <a:t>5.66807  2.73715  5.87267  13    986          </a:t>
            </a:r>
          </a:p>
          <a:p>
            <a:r>
              <a:rPr lang="en-US" sz="800" b="0" dirty="0">
                <a:solidFill>
                  <a:srgbClr val="000000"/>
                </a:solidFill>
                <a:effectLst/>
                <a:latin typeface="APL385 Unicode" panose="020B0709000202000203" pitchFamily="49" charset="0"/>
              </a:rPr>
              <a:t>1.72004░░2.47699░░4.50675░░14░░░1162.7░░░░░░░░</a:t>
            </a:r>
          </a:p>
          <a:p>
            <a:r>
              <a:rPr lang="en-US" sz="800" b="0" dirty="0">
                <a:solidFill>
                  <a:srgbClr val="000000"/>
                </a:solidFill>
                <a:effectLst/>
                <a:latin typeface="APL385 Unicode" panose="020B0709000202000203" pitchFamily="49" charset="0"/>
              </a:rPr>
              <a:t>5.20746  1.03074  1.83411  15   1029.5        </a:t>
            </a:r>
          </a:p>
          <a:p>
            <a:r>
              <a:rPr lang="en-US" sz="800" b="0" dirty="0">
                <a:solidFill>
                  <a:srgbClr val="000000"/>
                </a:solidFill>
                <a:effectLst/>
                <a:latin typeface="APL385 Unicode" panose="020B0709000202000203" pitchFamily="49" charset="0"/>
              </a:rPr>
              <a:t>1.89475  0.77991  1.27973  16   1104.6  0.029 </a:t>
            </a:r>
          </a:p>
          <a:p>
            <a:r>
              <a:rPr lang="en-US" sz="800" b="0" dirty="0">
                <a:solidFill>
                  <a:srgbClr val="000000"/>
                </a:solidFill>
                <a:effectLst/>
                <a:latin typeface="APL385 Unicode" panose="020B0709000202000203" pitchFamily="49" charset="0"/>
              </a:rPr>
              <a:t>5.94471░░1.43855░░0.85271░░17░░░1012.1░░0░░░░░</a:t>
            </a:r>
          </a:p>
          <a:p>
            <a:r>
              <a:rPr lang="en-US" sz="800" b="0" dirty="0">
                <a:solidFill>
                  <a:srgbClr val="000000"/>
                </a:solidFill>
                <a:effectLst/>
                <a:latin typeface="APL385 Unicode" panose="020B0709000202000203" pitchFamily="49" charset="0"/>
              </a:rPr>
              <a:t>1.85543  0.59437  2.5902   18   1206    0.029 </a:t>
            </a:r>
          </a:p>
          <a:p>
            <a:r>
              <a:rPr lang="en-US" sz="800" b="0" dirty="0">
                <a:solidFill>
                  <a:srgbClr val="000000"/>
                </a:solidFill>
                <a:effectLst/>
                <a:latin typeface="APL385 Unicode" panose="020B0709000202000203" pitchFamily="49" charset="0"/>
              </a:rPr>
              <a:t>5.85357  0.77238  5.3151   19   1365.7  0.057 </a:t>
            </a:r>
          </a:p>
          <a:p>
            <a:r>
              <a:rPr lang="en-US" sz="800" b="0" dirty="0">
                <a:solidFill>
                  <a:srgbClr val="000000"/>
                </a:solidFill>
                <a:effectLst/>
                <a:latin typeface="APL385 Unicode" panose="020B0709000202000203" pitchFamily="49" charset="0"/>
              </a:rPr>
              <a:t>3.48218░░0.9797░░░2.63049░░20░░░1371.6░░0.457░</a:t>
            </a:r>
          </a:p>
          <a:p>
            <a:r>
              <a:rPr lang="en-US" sz="800" b="0" dirty="0">
                <a:solidFill>
                  <a:srgbClr val="000000"/>
                </a:solidFill>
                <a:effectLst/>
                <a:latin typeface="APL385 Unicode" panose="020B0709000202000203" pitchFamily="49" charset="0"/>
              </a:rPr>
              <a:t>3.49018  0.97901  2.62047  21   1532.4        </a:t>
            </a:r>
          </a:p>
          <a:p>
            <a:r>
              <a:rPr lang="en-US" sz="800" b="0" dirty="0">
                <a:solidFill>
                  <a:srgbClr val="000000"/>
                </a:solidFill>
                <a:effectLst/>
                <a:latin typeface="APL385 Unicode" panose="020B0709000202000203" pitchFamily="49" charset="0"/>
              </a:rPr>
              <a:t>0.33927  2.1665   0.49842  22   1607.4        </a:t>
            </a:r>
          </a:p>
          <a:p>
            <a:r>
              <a:rPr lang="en-US" sz="800" b="0" dirty="0">
                <a:solidFill>
                  <a:srgbClr val="000000"/>
                </a:solidFill>
                <a:effectLst/>
                <a:latin typeface="APL385 Unicode" panose="020B0709000202000203" pitchFamily="49" charset="0"/>
              </a:rPr>
              <a:t>4.75479░░1.97941░░4.04403░░23░░░1413.5░░0.543░</a:t>
            </a:r>
          </a:p>
          <a:p>
            <a:r>
              <a:rPr lang="en-US" sz="800" b="0" dirty="0">
                <a:solidFill>
                  <a:srgbClr val="000000"/>
                </a:solidFill>
                <a:effectLst/>
                <a:latin typeface="APL385 Unicode" panose="020B0709000202000203" pitchFamily="49" charset="0"/>
              </a:rPr>
              <a:t>5.10129  2.32129  3.7608   24   1113.1  0     </a:t>
            </a:r>
          </a:p>
          <a:p>
            <a:r>
              <a:rPr lang="en-US" sz="800" b="0" dirty="0">
                <a:solidFill>
                  <a:srgbClr val="000000"/>
                </a:solidFill>
                <a:effectLst/>
                <a:latin typeface="APL385 Unicode" panose="020B0709000202000203" pitchFamily="49" charset="0"/>
              </a:rPr>
              <a:t>2.5686   1.396    0.25867  25   1242.9        </a:t>
            </a:r>
          </a:p>
          <a:p>
            <a:r>
              <a:rPr lang="en-US" sz="800" b="0" dirty="0">
                <a:solidFill>
                  <a:srgbClr val="000000"/>
                </a:solidFill>
                <a:effectLst/>
                <a:latin typeface="APL385 Unicode" panose="020B0709000202000203" pitchFamily="49" charset="0"/>
              </a:rPr>
              <a:t>5.93154░░2.65695░░3.84782░░26░░░1658░░░░0.314░</a:t>
            </a:r>
          </a:p>
          <a:p>
            <a:r>
              <a:rPr lang="en-US" sz="800" b="0" dirty="0">
                <a:solidFill>
                  <a:srgbClr val="000000"/>
                </a:solidFill>
                <a:effectLst/>
                <a:latin typeface="APL385 Unicode" panose="020B0709000202000203" pitchFamily="49" charset="0"/>
              </a:rPr>
              <a:t>5.94655  2.67307  3.83421  27   1889.4  0.714 </a:t>
            </a:r>
          </a:p>
          <a:p>
            <a:r>
              <a:rPr lang="en-US" sz="800" b="0" dirty="0">
                <a:solidFill>
                  <a:srgbClr val="000000"/>
                </a:solidFill>
                <a:effectLst/>
                <a:latin typeface="APL385 Unicode" panose="020B0709000202000203" pitchFamily="49" charset="0"/>
              </a:rPr>
              <a:t>0.63293  1.34197  1.18931  28   1412.6  0.657 </a:t>
            </a:r>
          </a:p>
          <a:p>
            <a:r>
              <a:rPr lang="en-US" sz="800" b="0" dirty="0">
                <a:solidFill>
                  <a:srgbClr val="000000"/>
                </a:solidFill>
                <a:effectLst/>
                <a:latin typeface="APL385 Unicode" panose="020B0709000202000203" pitchFamily="49" charset="0"/>
              </a:rPr>
              <a:t>5.90689░░2.68813░░3.72856░░29░░░1720.8░░0.771░</a:t>
            </a:r>
          </a:p>
        </p:txBody>
      </p:sp>
      <p:pic>
        <p:nvPicPr>
          <p:cNvPr id="20" name="Picture 19">
            <a:extLst>
              <a:ext uri="{FF2B5EF4-FFF2-40B4-BE49-F238E27FC236}">
                <a16:creationId xmlns:a16="http://schemas.microsoft.com/office/drawing/2014/main" id="{C226F323-7E75-F26F-59DE-FF25025041BD}"/>
              </a:ext>
            </a:extLst>
          </p:cNvPr>
          <p:cNvPicPr>
            <a:picLocks noChangeAspect="1"/>
          </p:cNvPicPr>
          <p:nvPr/>
        </p:nvPicPr>
        <p:blipFill>
          <a:blip r:embed="rId4"/>
          <a:stretch>
            <a:fillRect/>
          </a:stretch>
        </p:blipFill>
        <p:spPr>
          <a:xfrm>
            <a:off x="525237" y="2741772"/>
            <a:ext cx="1370152" cy="1844543"/>
          </a:xfrm>
          <a:prstGeom prst="rect">
            <a:avLst/>
          </a:prstGeom>
          <a:ln>
            <a:solidFill>
              <a:schemeClr val="accent6"/>
            </a:solidFill>
          </a:ln>
        </p:spPr>
      </p:pic>
      <p:pic>
        <p:nvPicPr>
          <p:cNvPr id="22" name="Picture 21">
            <a:extLst>
              <a:ext uri="{FF2B5EF4-FFF2-40B4-BE49-F238E27FC236}">
                <a16:creationId xmlns:a16="http://schemas.microsoft.com/office/drawing/2014/main" id="{A76C03FE-D684-5008-FA4B-145452577488}"/>
              </a:ext>
            </a:extLst>
          </p:cNvPr>
          <p:cNvPicPr>
            <a:picLocks noChangeAspect="1"/>
          </p:cNvPicPr>
          <p:nvPr/>
        </p:nvPicPr>
        <p:blipFill>
          <a:blip r:embed="rId4"/>
          <a:stretch>
            <a:fillRect/>
          </a:stretch>
        </p:blipFill>
        <p:spPr>
          <a:xfrm>
            <a:off x="687367" y="2618018"/>
            <a:ext cx="1370152" cy="1844543"/>
          </a:xfrm>
          <a:prstGeom prst="rect">
            <a:avLst/>
          </a:prstGeom>
          <a:ln>
            <a:solidFill>
              <a:schemeClr val="accent6"/>
            </a:solidFill>
          </a:ln>
        </p:spPr>
      </p:pic>
      <p:pic>
        <p:nvPicPr>
          <p:cNvPr id="23" name="Picture 22">
            <a:extLst>
              <a:ext uri="{FF2B5EF4-FFF2-40B4-BE49-F238E27FC236}">
                <a16:creationId xmlns:a16="http://schemas.microsoft.com/office/drawing/2014/main" id="{2B6E4645-6D8B-77EF-BFA4-758D382B0F45}"/>
              </a:ext>
            </a:extLst>
          </p:cNvPr>
          <p:cNvPicPr>
            <a:picLocks noChangeAspect="1"/>
          </p:cNvPicPr>
          <p:nvPr/>
        </p:nvPicPr>
        <p:blipFill>
          <a:blip r:embed="rId4"/>
          <a:stretch>
            <a:fillRect/>
          </a:stretch>
        </p:blipFill>
        <p:spPr>
          <a:xfrm>
            <a:off x="849497" y="2492810"/>
            <a:ext cx="1370152" cy="1844543"/>
          </a:xfrm>
          <a:prstGeom prst="rect">
            <a:avLst/>
          </a:prstGeom>
          <a:ln>
            <a:solidFill>
              <a:schemeClr val="accent6"/>
            </a:solidFill>
          </a:ln>
        </p:spPr>
      </p:pic>
      <p:sp>
        <p:nvSpPr>
          <p:cNvPr id="25" name="TextBox 24">
            <a:extLst>
              <a:ext uri="{FF2B5EF4-FFF2-40B4-BE49-F238E27FC236}">
                <a16:creationId xmlns:a16="http://schemas.microsoft.com/office/drawing/2014/main" id="{49D0E088-5515-D8DB-BC6C-FBA30778079F}"/>
              </a:ext>
            </a:extLst>
          </p:cNvPr>
          <p:cNvSpPr txBox="1"/>
          <p:nvPr/>
        </p:nvSpPr>
        <p:spPr>
          <a:xfrm>
            <a:off x="45720" y="-5891880"/>
            <a:ext cx="4543893" cy="5755422"/>
          </a:xfrm>
          <a:prstGeom prst="rect">
            <a:avLst/>
          </a:prstGeom>
          <a:solidFill>
            <a:schemeClr val="bg1"/>
          </a:solidFill>
        </p:spPr>
        <p:txBody>
          <a:bodyPr wrap="square">
            <a:spAutoFit/>
          </a:bodyPr>
          <a:lstStyle/>
          <a:p>
            <a:r>
              <a:rPr lang="en-US" sz="800" b="0" dirty="0">
                <a:solidFill>
                  <a:srgbClr val="000000"/>
                </a:solidFill>
                <a:effectLst/>
                <a:latin typeface="APL385 Unicode" panose="020B0709000202000203" pitchFamily="49" charset="0"/>
              </a:rPr>
              <a:t>    EulerFZ_0     EulerFZ_1     EulerFZ_2  Volumes  </a:t>
            </a:r>
            <a:r>
              <a:rPr lang="en-US" sz="800" b="0" dirty="0" err="1">
                <a:solidFill>
                  <a:srgbClr val="000000"/>
                </a:solidFill>
                <a:effectLst/>
                <a:latin typeface="APL385 Unicode" panose="020B0709000202000203" pitchFamily="49" charset="0"/>
              </a:rPr>
              <a:t>EquivalentDiameters</a:t>
            </a:r>
            <a:r>
              <a:rPr lang="en-US" sz="800" b="0" dirty="0">
                <a:solidFill>
                  <a:srgbClr val="000000"/>
                </a:solidFill>
                <a:effectLst/>
                <a:latin typeface="APL385 Unicode" panose="020B0709000202000203" pitchFamily="49" charset="0"/>
              </a:rPr>
              <a:t> </a:t>
            </a:r>
          </a:p>
          <a:p>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0░░░░░░░░░░░░░░0░░░░░░░░░░░░░0░░░░░░░░░░░░░░░░░░░0░░░░░░░░░░░░0░░░░░░░░░</a:t>
            </a:r>
          </a:p>
          <a:p>
            <a:r>
              <a:rPr lang="en-US" sz="800" b="0" dirty="0">
                <a:solidFill>
                  <a:srgbClr val="000000"/>
                </a:solidFill>
                <a:effectLst/>
                <a:latin typeface="APL385 Unicode" panose="020B0709000202000203" pitchFamily="49" charset="0"/>
              </a:rPr>
              <a:t>5.0495954      0.80619806    1.2223698         292            8.2311668 </a:t>
            </a:r>
          </a:p>
          <a:p>
            <a:r>
              <a:rPr lang="en-US" sz="800" b="0" dirty="0">
                <a:solidFill>
                  <a:srgbClr val="000000"/>
                </a:solidFill>
                <a:effectLst/>
                <a:latin typeface="APL385 Unicode" panose="020B0709000202000203" pitchFamily="49" charset="0"/>
              </a:rPr>
              <a:t>5.8820705      0.67427385    0.70299709        772           11.381677  </a:t>
            </a:r>
          </a:p>
          <a:p>
            <a:r>
              <a:rPr lang="en-US" sz="800" b="0" dirty="0">
                <a:solidFill>
                  <a:srgbClr val="000000"/>
                </a:solidFill>
                <a:effectLst/>
                <a:latin typeface="APL385 Unicode" panose="020B0709000202000203" pitchFamily="49" charset="0"/>
              </a:rPr>
              <a:t>6.0374689░░░░░░0.74139655░░░░0.57460397░░░░░░░░604░░░░░░░░░░░10.48768░░░</a:t>
            </a:r>
          </a:p>
          <a:p>
            <a:r>
              <a:rPr lang="en-US" sz="800" b="0" dirty="0">
                <a:solidFill>
                  <a:srgbClr val="000000"/>
                </a:solidFill>
                <a:effectLst/>
                <a:latin typeface="APL385 Unicode" panose="020B0709000202000203" pitchFamily="49" charset="0"/>
              </a:rPr>
              <a:t>5.1592836      0.76076835    1.009753          748           11.262488  </a:t>
            </a:r>
          </a:p>
          <a:p>
            <a:r>
              <a:rPr lang="en-US" sz="800" b="0" dirty="0">
                <a:solidFill>
                  <a:srgbClr val="000000"/>
                </a:solidFill>
                <a:effectLst/>
                <a:latin typeface="APL385 Unicode" panose="020B0709000202000203" pitchFamily="49" charset="0"/>
              </a:rPr>
              <a:t>5.7055411      0.84115058    0.60241729        144            6.5031133 </a:t>
            </a:r>
          </a:p>
          <a:p>
            <a:r>
              <a:rPr lang="en-US" sz="800" b="0" dirty="0">
                <a:solidFill>
                  <a:srgbClr val="000000"/>
                </a:solidFill>
                <a:effectLst/>
                <a:latin typeface="APL385 Unicode" panose="020B0709000202000203" pitchFamily="49" charset="0"/>
              </a:rPr>
              <a:t>2.5293088░░░░░░0.96683538░░░░3.8808193░░░░░░░░3584░░░░░░░░░░░18.987005░░</a:t>
            </a:r>
          </a:p>
          <a:p>
            <a:r>
              <a:rPr lang="en-US" sz="800" b="0" dirty="0">
                <a:solidFill>
                  <a:srgbClr val="000000"/>
                </a:solidFill>
                <a:effectLst/>
                <a:latin typeface="APL385 Unicode" panose="020B0709000202000203" pitchFamily="49" charset="0"/>
              </a:rPr>
              <a:t>6.2613821      0.77790117    0.65400314        344            8.6933393 </a:t>
            </a:r>
          </a:p>
          <a:p>
            <a:r>
              <a:rPr lang="en-US" sz="800" b="0" dirty="0">
                <a:solidFill>
                  <a:srgbClr val="000000"/>
                </a:solidFill>
                <a:effectLst/>
                <a:latin typeface="APL385 Unicode" panose="020B0709000202000203" pitchFamily="49" charset="0"/>
              </a:rPr>
              <a:t>0.8148694      0.54888159    5.0828004         696           10.995211  </a:t>
            </a:r>
          </a:p>
          <a:p>
            <a:r>
              <a:rPr lang="en-US" sz="800" b="0" dirty="0">
                <a:solidFill>
                  <a:srgbClr val="000000"/>
                </a:solidFill>
                <a:effectLst/>
                <a:latin typeface="APL385 Unicode" panose="020B0709000202000203" pitchFamily="49" charset="0"/>
              </a:rPr>
              <a:t>2.4116814░░░░░░0.88059282░░░░4.0795321░░░░░░░░░192░░░░░░░░░░░░7.1576023░</a:t>
            </a:r>
          </a:p>
          <a:p>
            <a:r>
              <a:rPr lang="en-US" sz="800" b="0" dirty="0">
                <a:solidFill>
                  <a:srgbClr val="000000"/>
                </a:solidFill>
                <a:effectLst/>
                <a:latin typeface="APL385 Unicode" panose="020B0709000202000203" pitchFamily="49" charset="0"/>
              </a:rPr>
              <a:t>0.60456067     0.79674846    5.3750067         116            6.0508976 </a:t>
            </a:r>
          </a:p>
          <a:p>
            <a:r>
              <a:rPr lang="en-US" sz="800" b="0" dirty="0">
                <a:solidFill>
                  <a:srgbClr val="000000"/>
                </a:solidFill>
                <a:effectLst/>
                <a:latin typeface="APL385 Unicode" panose="020B0709000202000203" pitchFamily="49" charset="0"/>
              </a:rPr>
              <a:t>3.7476001      0.99225044    2.3151698         240            7.7102928 </a:t>
            </a:r>
          </a:p>
          <a:p>
            <a:r>
              <a:rPr lang="en-US" sz="800" b="0" dirty="0">
                <a:solidFill>
                  <a:srgbClr val="000000"/>
                </a:solidFill>
                <a:effectLst/>
                <a:latin typeface="APL385 Unicode" panose="020B0709000202000203" pitchFamily="49" charset="0"/>
              </a:rPr>
              <a:t>6.0150704░░░░░░0.49406368░░░░0.70225912░░░░░░░░548░░░░░░░░░░░10.152991░░</a:t>
            </a:r>
          </a:p>
          <a:p>
            <a:r>
              <a:rPr lang="en-US" sz="800" b="0" dirty="0">
                <a:solidFill>
                  <a:srgbClr val="000000"/>
                </a:solidFill>
                <a:effectLst/>
                <a:latin typeface="APL385 Unicode" panose="020B0709000202000203" pitchFamily="49" charset="0"/>
              </a:rPr>
              <a:t>0.43026221     0.84984136    5.5309443        1136           12.945731  </a:t>
            </a:r>
          </a:p>
          <a:p>
            <a:r>
              <a:rPr lang="en-US" sz="800" b="0" dirty="0">
                <a:solidFill>
                  <a:srgbClr val="000000"/>
                </a:solidFill>
                <a:effectLst/>
                <a:latin typeface="APL385 Unicode" panose="020B0709000202000203" pitchFamily="49" charset="0"/>
              </a:rPr>
              <a:t>5.5562139      0.98933798    0.75732988        332            8.5910549 </a:t>
            </a:r>
          </a:p>
          <a:p>
            <a:r>
              <a:rPr lang="en-US" sz="800" b="0" dirty="0">
                <a:solidFill>
                  <a:srgbClr val="000000"/>
                </a:solidFill>
                <a:effectLst/>
                <a:latin typeface="APL385 Unicode" panose="020B0709000202000203" pitchFamily="49" charset="0"/>
              </a:rPr>
              <a:t>2.396111░░░░░░░0.16773956░░░░4.5791049░░░░░░░░░584░░░░░░░░░░░10.370621░░</a:t>
            </a:r>
          </a:p>
          <a:p>
            <a:r>
              <a:rPr lang="en-US" sz="800" b="0" dirty="0">
                <a:solidFill>
                  <a:srgbClr val="000000"/>
                </a:solidFill>
                <a:effectLst/>
                <a:latin typeface="APL385 Unicode" panose="020B0709000202000203" pitchFamily="49" charset="0"/>
              </a:rPr>
              <a:t>3.3612664      0.73374867    2.5885766        4776           20.894016  </a:t>
            </a:r>
          </a:p>
          <a:p>
            <a:r>
              <a:rPr lang="en-US" sz="800" b="0" dirty="0">
                <a:solidFill>
                  <a:srgbClr val="000000"/>
                </a:solidFill>
                <a:effectLst/>
                <a:latin typeface="APL385 Unicode" panose="020B0709000202000203" pitchFamily="49" charset="0"/>
              </a:rPr>
              <a:t>5.4465032      0.94609404    0.63712889        720           11.120167  </a:t>
            </a:r>
          </a:p>
          <a:p>
            <a:r>
              <a:rPr lang="en-US" sz="800" b="0" dirty="0">
                <a:solidFill>
                  <a:srgbClr val="000000"/>
                </a:solidFill>
                <a:effectLst/>
                <a:latin typeface="APL385 Unicode" panose="020B0709000202000203" pitchFamily="49" charset="0"/>
              </a:rPr>
              <a:t>2.7635565░░░░░░0.87512314░░░░3.9554322░░░░░░░░░248░░░░░░░░░░░░7.7950282░</a:t>
            </a:r>
          </a:p>
          <a:p>
            <a:r>
              <a:rPr lang="en-US" sz="800" b="0" dirty="0">
                <a:solidFill>
                  <a:srgbClr val="000000"/>
                </a:solidFill>
                <a:effectLst/>
                <a:latin typeface="APL385 Unicode" panose="020B0709000202000203" pitchFamily="49" charset="0"/>
              </a:rPr>
              <a:t>5.9630661      0.79473472    0.6917752         712           11.078828  </a:t>
            </a:r>
          </a:p>
          <a:p>
            <a:r>
              <a:rPr lang="en-US" sz="800" b="0" dirty="0">
                <a:solidFill>
                  <a:srgbClr val="000000"/>
                </a:solidFill>
                <a:effectLst/>
                <a:latin typeface="APL385 Unicode" panose="020B0709000202000203" pitchFamily="49" charset="0"/>
              </a:rPr>
              <a:t>0.63497442     0.77185774    5.2522473         176            6.9529862 </a:t>
            </a:r>
          </a:p>
          <a:p>
            <a:r>
              <a:rPr lang="en-US" sz="800" b="0" dirty="0">
                <a:solidFill>
                  <a:srgbClr val="000000"/>
                </a:solidFill>
                <a:effectLst/>
                <a:latin typeface="APL385 Unicode" panose="020B0709000202000203" pitchFamily="49" charset="0"/>
              </a:rPr>
              <a:t>5.9235382░░░░░░0.62670523░░░░0.75967443░░░░░░░9604░░░░░░░░░░░26.372494░░</a:t>
            </a:r>
          </a:p>
          <a:p>
            <a:r>
              <a:rPr lang="en-US" sz="800" b="0" dirty="0">
                <a:solidFill>
                  <a:srgbClr val="000000"/>
                </a:solidFill>
                <a:effectLst/>
                <a:latin typeface="APL385 Unicode" panose="020B0709000202000203" pitchFamily="49" charset="0"/>
              </a:rPr>
              <a:t>5.6080995      0.85080403    0.61071181        204            7.3037157 </a:t>
            </a:r>
          </a:p>
          <a:p>
            <a:r>
              <a:rPr lang="en-US" sz="800" b="0" dirty="0">
                <a:solidFill>
                  <a:srgbClr val="000000"/>
                </a:solidFill>
                <a:effectLst/>
                <a:latin typeface="APL385 Unicode" panose="020B0709000202000203" pitchFamily="49" charset="0"/>
              </a:rPr>
              <a:t>6.0408196      0.81995267    0.63553423        488            9.7680321 </a:t>
            </a:r>
          </a:p>
          <a:p>
            <a:r>
              <a:rPr lang="en-US" sz="800" b="0" dirty="0">
                <a:solidFill>
                  <a:srgbClr val="000000"/>
                </a:solidFill>
                <a:effectLst/>
                <a:latin typeface="APL385 Unicode" panose="020B0709000202000203" pitchFamily="49" charset="0"/>
              </a:rPr>
              <a:t>0.73944908░░░░░0.72226232░░░░5.2887516░░░░░░░░░988░░░░░░░░░░░12.357183░░</a:t>
            </a:r>
          </a:p>
          <a:p>
            <a:r>
              <a:rPr lang="en-US" sz="800" b="0" dirty="0">
                <a:solidFill>
                  <a:srgbClr val="000000"/>
                </a:solidFill>
                <a:effectLst/>
                <a:latin typeface="APL385 Unicode" panose="020B0709000202000203" pitchFamily="49" charset="0"/>
              </a:rPr>
              <a:t>5.2446265      0.74381644    1.0008975         824           11.631692  </a:t>
            </a:r>
          </a:p>
          <a:p>
            <a:r>
              <a:rPr lang="en-US" sz="800" b="0" dirty="0">
                <a:solidFill>
                  <a:srgbClr val="000000"/>
                </a:solidFill>
                <a:effectLst/>
                <a:latin typeface="APL385 Unicode" panose="020B0709000202000203" pitchFamily="49" charset="0"/>
              </a:rPr>
              <a:t>0.2736136      0.54424065    5.3927317         432            9.3791122 </a:t>
            </a:r>
          </a:p>
          <a:p>
            <a:r>
              <a:rPr lang="en-US" sz="800" b="0" dirty="0">
                <a:solidFill>
                  <a:srgbClr val="000000"/>
                </a:solidFill>
                <a:effectLst/>
                <a:latin typeface="APL385 Unicode" panose="020B0709000202000203" pitchFamily="49" charset="0"/>
              </a:rPr>
              <a:t>2.7962179░░░░░░0.57628495░░░░3.9887066░░░░░░░░1144░░░░░░░░░░░12.976049░░</a:t>
            </a:r>
          </a:p>
          <a:p>
            <a:r>
              <a:rPr lang="en-US" sz="800" b="0" dirty="0">
                <a:solidFill>
                  <a:srgbClr val="000000"/>
                </a:solidFill>
                <a:effectLst/>
                <a:latin typeface="APL385 Unicode" panose="020B0709000202000203" pitchFamily="49" charset="0"/>
              </a:rPr>
              <a:t>3.5034354      0.81845152    2.3639245         956           12.222304  </a:t>
            </a:r>
          </a:p>
          <a:p>
            <a:r>
              <a:rPr lang="en-US" sz="800" b="0" dirty="0">
                <a:solidFill>
                  <a:srgbClr val="000000"/>
                </a:solidFill>
                <a:effectLst/>
                <a:latin typeface="APL385 Unicode" panose="020B0709000202000203" pitchFamily="49" charset="0"/>
              </a:rPr>
              <a:t>3.7243769      0.87580299    2.5308087         916           12.049406  </a:t>
            </a:r>
          </a:p>
          <a:p>
            <a:r>
              <a:rPr lang="en-US" sz="800" b="0" dirty="0">
                <a:solidFill>
                  <a:srgbClr val="000000"/>
                </a:solidFill>
                <a:effectLst/>
                <a:latin typeface="APL385 Unicode" panose="020B0709000202000203" pitchFamily="49" charset="0"/>
              </a:rPr>
              <a:t>5.3861895░░░░░░0.91444916░░░░0.77476627░░░░░░░1176░░░░░░░░░░░13.095927░░</a:t>
            </a:r>
          </a:p>
          <a:p>
            <a:r>
              <a:rPr lang="en-US" sz="800" b="0" dirty="0">
                <a:solidFill>
                  <a:srgbClr val="000000"/>
                </a:solidFill>
                <a:effectLst/>
                <a:latin typeface="APL385 Unicode" panose="020B0709000202000203" pitchFamily="49" charset="0"/>
              </a:rPr>
              <a:t>5.7760649      0.71070212    0.51021355        272            8.0387793 </a:t>
            </a:r>
          </a:p>
          <a:p>
            <a:r>
              <a:rPr lang="en-US" sz="800" b="0" dirty="0">
                <a:solidFill>
                  <a:srgbClr val="000000"/>
                </a:solidFill>
                <a:effectLst/>
                <a:latin typeface="APL385 Unicode" panose="020B0709000202000203" pitchFamily="49" charset="0"/>
              </a:rPr>
              <a:t>2.3710949      0.68443245    4.2068434         508            9.8996925 </a:t>
            </a:r>
          </a:p>
          <a:p>
            <a:r>
              <a:rPr lang="en-US" sz="800" b="0" dirty="0">
                <a:solidFill>
                  <a:srgbClr val="000000"/>
                </a:solidFill>
                <a:effectLst/>
                <a:latin typeface="APL385 Unicode" panose="020B0709000202000203" pitchFamily="49" charset="0"/>
              </a:rPr>
              <a:t>5.3996334░░░░░░0.92560089░░░░0.67982244░░░░░░░3344░░░░░░░░░░░18.55336░░░</a:t>
            </a:r>
          </a:p>
          <a:p>
            <a:r>
              <a:rPr lang="en-US" sz="800" b="0" dirty="0">
                <a:solidFill>
                  <a:srgbClr val="000000"/>
                </a:solidFill>
                <a:effectLst/>
                <a:latin typeface="APL385 Unicode" panose="020B0709000202000203" pitchFamily="49" charset="0"/>
              </a:rPr>
              <a:t>4.0302215      0.92534536    2.4996181          84            5.4336739 </a:t>
            </a:r>
          </a:p>
          <a:p>
            <a:r>
              <a:rPr lang="en-US" sz="800" b="0" dirty="0">
                <a:solidFill>
                  <a:srgbClr val="000000"/>
                </a:solidFill>
                <a:effectLst/>
                <a:latin typeface="APL385 Unicode" panose="020B0709000202000203" pitchFamily="49" charset="0"/>
              </a:rPr>
              <a:t>5.3419127      0.82795298    0.62277597        304            8.3424129 </a:t>
            </a:r>
          </a:p>
          <a:p>
            <a:r>
              <a:rPr lang="en-US" sz="800" b="0" dirty="0">
                <a:solidFill>
                  <a:srgbClr val="000000"/>
                </a:solidFill>
                <a:effectLst/>
                <a:latin typeface="APL385 Unicode" panose="020B0709000202000203" pitchFamily="49" charset="0"/>
              </a:rPr>
              <a:t>0.76063806░░░░░0.7875672░░░░░5.2131424░░░░░░░░░596░░░░░░░░░░░10.441172░░</a:t>
            </a:r>
          </a:p>
          <a:p>
            <a:r>
              <a:rPr lang="en-US" sz="800" b="0" dirty="0">
                <a:solidFill>
                  <a:srgbClr val="000000"/>
                </a:solidFill>
                <a:effectLst/>
                <a:latin typeface="APL385 Unicode" panose="020B0709000202000203" pitchFamily="49" charset="0"/>
              </a:rPr>
              <a:t>4.2394814      0.8563115     2.278075          676           10.888867  </a:t>
            </a:r>
          </a:p>
          <a:p>
            <a:r>
              <a:rPr lang="en-US" sz="800" b="0" dirty="0">
                <a:solidFill>
                  <a:srgbClr val="000000"/>
                </a:solidFill>
                <a:effectLst/>
                <a:latin typeface="APL385 Unicode" panose="020B0709000202000203" pitchFamily="49" charset="0"/>
              </a:rPr>
              <a:t>0.80678838     1.002113      5.4772887        1952           15.505785  </a:t>
            </a:r>
          </a:p>
          <a:p>
            <a:r>
              <a:rPr lang="en-US" sz="800" b="0" dirty="0">
                <a:solidFill>
                  <a:srgbClr val="000000"/>
                </a:solidFill>
                <a:effectLst/>
                <a:latin typeface="APL385 Unicode" panose="020B0709000202000203" pitchFamily="49" charset="0"/>
              </a:rPr>
              <a:t>0.88661766░░░░░0.98099202░░░░5.4180861░░░░░░░░░840░░░░░░░░░░░11.706495░░</a:t>
            </a:r>
          </a:p>
          <a:p>
            <a:r>
              <a:rPr lang="en-US" sz="800" b="0" dirty="0">
                <a:solidFill>
                  <a:srgbClr val="000000"/>
                </a:solidFill>
                <a:effectLst/>
                <a:latin typeface="APL385 Unicode" panose="020B0709000202000203" pitchFamily="49" charset="0"/>
              </a:rPr>
              <a:t>1.0268919      0.95024014    5.6012444        1940           15.473946  </a:t>
            </a:r>
          </a:p>
          <a:p>
            <a:r>
              <a:rPr lang="en-US" sz="800" b="0" dirty="0">
                <a:solidFill>
                  <a:srgbClr val="000000"/>
                </a:solidFill>
                <a:effectLst/>
                <a:latin typeface="APL385 Unicode" panose="020B0709000202000203" pitchFamily="49" charset="0"/>
              </a:rPr>
              <a:t>5.4389448      0.93046337    0.60536134         88            5.5185885 </a:t>
            </a:r>
          </a:p>
          <a:p>
            <a:r>
              <a:rPr lang="en-US" sz="800" b="0" dirty="0">
                <a:solidFill>
                  <a:srgbClr val="000000"/>
                </a:solidFill>
                <a:effectLst/>
                <a:latin typeface="APL385 Unicode" panose="020B0709000202000203" pitchFamily="49" charset="0"/>
              </a:rPr>
              <a:t>2.6594348░░░░░░0.8775391░░░░░3.7857544░░░░░░░░1624░░░░░░░░░░░14.583524░░</a:t>
            </a:r>
          </a:p>
          <a:p>
            <a:r>
              <a:rPr lang="en-US" sz="800" b="0" dirty="0">
                <a:solidFill>
                  <a:srgbClr val="000000"/>
                </a:solidFill>
                <a:effectLst/>
                <a:latin typeface="APL385 Unicode" panose="020B0709000202000203" pitchFamily="49" charset="0"/>
              </a:rPr>
              <a:t>…30444</a:t>
            </a:r>
          </a:p>
        </p:txBody>
      </p:sp>
      <p:pic>
        <p:nvPicPr>
          <p:cNvPr id="27" name="Picture 26">
            <a:extLst>
              <a:ext uri="{FF2B5EF4-FFF2-40B4-BE49-F238E27FC236}">
                <a16:creationId xmlns:a16="http://schemas.microsoft.com/office/drawing/2014/main" id="{41359276-20CE-6DDA-6264-64DC5C2666F3}"/>
              </a:ext>
            </a:extLst>
          </p:cNvPr>
          <p:cNvPicPr>
            <a:picLocks noChangeAspect="1"/>
          </p:cNvPicPr>
          <p:nvPr/>
        </p:nvPicPr>
        <p:blipFill>
          <a:blip r:embed="rId5"/>
          <a:stretch>
            <a:fillRect/>
          </a:stretch>
        </p:blipFill>
        <p:spPr>
          <a:xfrm>
            <a:off x="2916497" y="2405178"/>
            <a:ext cx="1720951" cy="2182951"/>
          </a:xfrm>
          <a:prstGeom prst="rect">
            <a:avLst/>
          </a:prstGeom>
        </p:spPr>
      </p:pic>
      <p:sp>
        <p:nvSpPr>
          <p:cNvPr id="28" name="Arrow: Right 27">
            <a:extLst>
              <a:ext uri="{FF2B5EF4-FFF2-40B4-BE49-F238E27FC236}">
                <a16:creationId xmlns:a16="http://schemas.microsoft.com/office/drawing/2014/main" id="{FE9FD069-32B0-6C78-4845-458527720314}"/>
              </a:ext>
            </a:extLst>
          </p:cNvPr>
          <p:cNvSpPr/>
          <p:nvPr/>
        </p:nvSpPr>
        <p:spPr>
          <a:xfrm>
            <a:off x="2431972"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ED3A255C-8E9F-C896-7289-21D60CD3315F}"/>
              </a:ext>
            </a:extLst>
          </p:cNvPr>
          <p:cNvSpPr/>
          <p:nvPr/>
        </p:nvSpPr>
        <p:spPr>
          <a:xfrm>
            <a:off x="4918134" y="3230415"/>
            <a:ext cx="322395" cy="369332"/>
          </a:xfrm>
          <a:prstGeom prst="rightArrow">
            <a:avLst>
              <a:gd name="adj1" fmla="val 53607"/>
              <a:gd name="adj2" fmla="val 5582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0DDC07C-8972-95EE-20DF-99AE6CEF0830}"/>
              </a:ext>
            </a:extLst>
          </p:cNvPr>
          <p:cNvSpPr txBox="1"/>
          <p:nvPr/>
        </p:nvSpPr>
        <p:spPr>
          <a:xfrm>
            <a:off x="4799578" y="-5648014"/>
            <a:ext cx="5973945" cy="3046988"/>
          </a:xfrm>
          <a:prstGeom prst="rect">
            <a:avLst/>
          </a:prstGeom>
          <a:noFill/>
        </p:spPr>
        <p:txBody>
          <a:bodyPr wrap="square">
            <a:spAutoFit/>
          </a:bodyPr>
          <a:lstStyle/>
          <a:p>
            <a:r>
              <a:rPr lang="en-US" sz="800" b="0" dirty="0">
                <a:solidFill>
                  <a:srgbClr val="008000"/>
                </a:solidFill>
                <a:effectLst/>
                <a:latin typeface="APL385 Unicode" panose="020B0709000202000203" pitchFamily="49" charset="0"/>
              </a:rPr>
              <a:t>⍝ Bunge. </a:t>
            </a:r>
            <a:r>
              <a:rPr lang="en-US" sz="800" b="0" dirty="0" err="1">
                <a:solidFill>
                  <a:srgbClr val="008000"/>
                </a:solidFill>
                <a:effectLst/>
                <a:latin typeface="APL385 Unicode" panose="020B0709000202000203" pitchFamily="49" charset="0"/>
              </a:rPr>
              <a:t>Kristall</a:t>
            </a:r>
            <a:r>
              <a:rPr lang="en-US" sz="800" b="0" dirty="0">
                <a:solidFill>
                  <a:srgbClr val="008000"/>
                </a:solidFill>
                <a:effectLst/>
                <a:latin typeface="APL385 Unicode" panose="020B0709000202000203" pitchFamily="49" charset="0"/>
              </a:rPr>
              <a:t> und Technik 9.8 (1974): 939-963</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almns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(6)</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Nl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Nl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_Q</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_alms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Qlms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_Qlms1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(7-8)</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_Pl0s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(19-20)</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_Pl0s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(21-23)</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Mlm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8</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(31)</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Ams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(14-16)</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_Pl1s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&gt;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(25-26)</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ilmn</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3</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_alms</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os</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 </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O</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q</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ilmn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err="1">
                <a:solidFill>
                  <a:srgbClr val="001080"/>
                </a:solidFill>
                <a:effectLst/>
                <a:latin typeface="APL385 Unicode" panose="020B0709000202000203" pitchFamily="49" charset="0"/>
              </a:rPr>
              <a:t>Aq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almns</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Qlms0</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_Qlms0</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Qlms1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Aq</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_Pl1s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(21-24)</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Mlm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Ams</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A</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I</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(32-34)</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os</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q</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lmn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Qlms1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s</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os</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om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q</a:t>
            </a:r>
            <a:endParaRPr lang="en-US" sz="800" b="0" dirty="0">
              <a:solidFill>
                <a:srgbClr val="000000"/>
              </a:solidFill>
              <a:effectLst/>
              <a:latin typeface="APL385 Unicode" panose="020B0709000202000203" pitchFamily="49" charset="0"/>
            </a:endParaRPr>
          </a:p>
          <a:p>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Qlmn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&lt;</a:t>
            </a:r>
            <a:r>
              <a:rPr lang="en-US" sz="800" b="0" dirty="0" err="1">
                <a:solidFill>
                  <a:srgbClr val="001080"/>
                </a:solidFill>
                <a:effectLst/>
                <a:latin typeface="APL385 Unicode" panose="020B0709000202000203" pitchFamily="49" charset="0"/>
              </a:rPr>
              <a:t>n</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&lt;</a:t>
            </a:r>
            <a:r>
              <a:rPr lang="en-US" sz="800" b="0" dirty="0">
                <a:solidFill>
                  <a:srgbClr val="098658"/>
                </a:solidFill>
                <a:effectLst/>
                <a:latin typeface="APL385 Unicode" panose="020B0709000202000203" pitchFamily="49" charset="0"/>
              </a:rPr>
              <a:t>0</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a:t>
            </a:r>
            <a:r>
              <a:rPr lang="en-US" sz="800" b="0" dirty="0" err="1">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lmn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Plmn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1</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2</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(2)</a:t>
            </a:r>
            <a:endParaRPr lang="en-US" sz="800" b="0" dirty="0">
              <a:solidFill>
                <a:srgbClr val="000000"/>
              </a:solidFill>
              <a:effectLst/>
              <a:latin typeface="APL385 Unicode" panose="020B0709000202000203" pitchFamily="49" charset="0"/>
            </a:endParaRPr>
          </a:p>
          <a:p>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Tlmn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p1</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p2</a:t>
            </a:r>
            <a:r>
              <a:rPr lang="en-US" sz="800" b="0" dirty="0">
                <a:solidFill>
                  <a:srgbClr val="000000"/>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a:t>
            </a:r>
            <a:r>
              <a:rPr lang="en-US" sz="800" b="0" dirty="0">
                <a:solidFill>
                  <a:srgbClr val="0000FF"/>
                </a:solidFill>
                <a:effectLst/>
                <a:latin typeface="APL385 Unicode" panose="020B0709000202000203" pitchFamily="49" charset="0"/>
              </a:rPr>
              <a:t>⍵</a:t>
            </a:r>
            <a:r>
              <a:rPr lang="en-US" sz="800" b="0" dirty="0">
                <a:solidFill>
                  <a:srgbClr val="000000"/>
                </a:solidFill>
                <a:effectLst/>
                <a:latin typeface="APL385 Unicode" panose="020B0709000202000203" pitchFamily="49" charset="0"/>
              </a:rPr>
              <a:t> ⋄ (</a:t>
            </a:r>
            <a:r>
              <a:rPr lang="en-US" sz="800" b="0" dirty="0">
                <a:solidFill>
                  <a:srgbClr val="0000FF"/>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_</a:t>
            </a:r>
            <a:r>
              <a:rPr lang="en-US" sz="800" b="0" dirty="0" err="1">
                <a:solidFill>
                  <a:srgbClr val="001080"/>
                </a:solidFill>
                <a:effectLst/>
                <a:latin typeface="APL385 Unicode" panose="020B0709000202000203" pitchFamily="49" charset="0"/>
              </a:rPr>
              <a:t>Plmn</a:t>
            </a:r>
            <a:r>
              <a:rPr lang="en-US" sz="800" b="0" dirty="0">
                <a:solidFill>
                  <a:srgbClr val="001080"/>
                </a:solidFill>
                <a:effectLst/>
                <a:latin typeface="APL385 Unicode" panose="020B0709000202000203" pitchFamily="49" charset="0"/>
              </a:rPr>
              <a:t>_</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l</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err="1">
                <a:solidFill>
                  <a:srgbClr val="001080"/>
                </a:solidFill>
                <a:effectLst/>
                <a:latin typeface="APL385 Unicode" panose="020B0709000202000203" pitchFamily="49" charset="0"/>
              </a:rPr>
              <a:t>n</a:t>
            </a:r>
            <a:r>
              <a:rPr lang="en-US" sz="800" b="0" dirty="0" err="1">
                <a:solidFill>
                  <a:srgbClr val="000000"/>
                </a:solidFill>
                <a:effectLst/>
                <a:latin typeface="APL385 Unicode" panose="020B0709000202000203" pitchFamily="49" charset="0"/>
              </a:rPr>
              <a:t>⊢</a:t>
            </a:r>
            <a:r>
              <a:rPr lang="en-US" sz="800" b="0" dirty="0" err="1">
                <a:solidFill>
                  <a:srgbClr val="001080"/>
                </a:solidFill>
                <a:effectLst/>
                <a:latin typeface="APL385 Unicode" panose="020B0709000202000203" pitchFamily="49" charset="0"/>
              </a:rPr>
              <a:t>p</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m</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n</a:t>
            </a:r>
            <a:r>
              <a:rPr lang="en-US" sz="800" b="0" dirty="0">
                <a:solidFill>
                  <a:srgbClr val="000000"/>
                </a:solidFill>
                <a:effectLst/>
                <a:latin typeface="APL385 Unicode" panose="020B0709000202000203" pitchFamily="49" charset="0"/>
              </a:rPr>
              <a:t>×⍥*.×</a:t>
            </a:r>
            <a:r>
              <a:rPr lang="en-US" sz="800" b="0" dirty="0">
                <a:solidFill>
                  <a:srgbClr val="098658"/>
                </a:solidFill>
                <a:effectLst/>
                <a:latin typeface="APL385 Unicode" panose="020B0709000202000203" pitchFamily="49" charset="0"/>
              </a:rPr>
              <a:t>0j1</a:t>
            </a:r>
            <a:r>
              <a:rPr lang="en-US" sz="800" b="0" dirty="0">
                <a:solidFill>
                  <a:srgbClr val="000000"/>
                </a:solidFill>
                <a:effectLst/>
                <a:latin typeface="APL385 Unicode" panose="020B0709000202000203" pitchFamily="49" charset="0"/>
              </a:rPr>
              <a:t>×</a:t>
            </a:r>
            <a:r>
              <a:rPr lang="en-US" sz="800" b="0" dirty="0">
                <a:solidFill>
                  <a:srgbClr val="001080"/>
                </a:solidFill>
                <a:effectLst/>
                <a:latin typeface="APL385 Unicode" panose="020B0709000202000203" pitchFamily="49" charset="0"/>
              </a:rPr>
              <a:t>p2</a:t>
            </a:r>
            <a:r>
              <a:rPr lang="en-US" sz="800" b="0" dirty="0">
                <a:solidFill>
                  <a:srgbClr val="000000"/>
                </a:solidFill>
                <a:effectLst/>
                <a:latin typeface="APL385 Unicode" panose="020B0709000202000203" pitchFamily="49" charset="0"/>
              </a:rPr>
              <a:t> </a:t>
            </a:r>
            <a:r>
              <a:rPr lang="en-US" sz="800" b="0" dirty="0">
                <a:solidFill>
                  <a:srgbClr val="001080"/>
                </a:solidFill>
                <a:effectLst/>
                <a:latin typeface="APL385 Unicode" panose="020B0709000202000203" pitchFamily="49" charset="0"/>
              </a:rPr>
              <a:t>p1</a:t>
            </a:r>
            <a:r>
              <a:rPr lang="en-US" sz="800" b="0" dirty="0">
                <a:solidFill>
                  <a:srgbClr val="000000"/>
                </a:solidFill>
                <a:effectLst/>
                <a:latin typeface="APL385 Unicode" panose="020B0709000202000203" pitchFamily="49" charset="0"/>
              </a:rPr>
              <a:t>}  </a:t>
            </a:r>
            <a:r>
              <a:rPr lang="en-US" sz="800" b="0" dirty="0">
                <a:solidFill>
                  <a:srgbClr val="008000"/>
                </a:solidFill>
                <a:effectLst/>
                <a:latin typeface="APL385 Unicode" panose="020B0709000202000203" pitchFamily="49" charset="0"/>
              </a:rPr>
              <a:t>⍝ (1)</a:t>
            </a:r>
            <a:endParaRPr lang="en-US" sz="800" b="0" dirty="0">
              <a:solidFill>
                <a:srgbClr val="000000"/>
              </a:solidFill>
              <a:effectLst/>
              <a:latin typeface="APL385 Unicode" panose="020B0709000202000203" pitchFamily="49" charset="0"/>
            </a:endParaRPr>
          </a:p>
          <a:p>
            <a:br>
              <a:rPr lang="en-US" sz="800" b="0" dirty="0">
                <a:solidFill>
                  <a:srgbClr val="000000"/>
                </a:solidFill>
                <a:effectLst/>
                <a:latin typeface="APL385 Unicode" panose="020B0709000202000203" pitchFamily="49" charset="0"/>
              </a:rPr>
            </a:br>
            <a:endParaRPr lang="en-US" sz="800" b="0" dirty="0">
              <a:solidFill>
                <a:srgbClr val="000000"/>
              </a:solidFill>
              <a:effectLst/>
              <a:latin typeface="APL385 Unicode" panose="020B0709000202000203" pitchFamily="49" charset="0"/>
            </a:endParaRPr>
          </a:p>
        </p:txBody>
      </p:sp>
      <p:sp>
        <p:nvSpPr>
          <p:cNvPr id="17" name="Title 3">
            <a:extLst>
              <a:ext uri="{FF2B5EF4-FFF2-40B4-BE49-F238E27FC236}">
                <a16:creationId xmlns:a16="http://schemas.microsoft.com/office/drawing/2014/main" id="{61772DF4-4647-3606-F94F-2627CB9AE924}"/>
              </a:ext>
            </a:extLst>
          </p:cNvPr>
          <p:cNvSpPr>
            <a:spLocks noGrp="1"/>
          </p:cNvSpPr>
          <p:nvPr>
            <p:ph type="title"/>
          </p:nvPr>
        </p:nvSpPr>
        <p:spPr>
          <a:xfrm>
            <a:off x="323529" y="267657"/>
            <a:ext cx="6507968" cy="1053143"/>
          </a:xfrm>
        </p:spPr>
        <p:txBody>
          <a:bodyPr/>
          <a:lstStyle/>
          <a:p>
            <a:r>
              <a:rPr lang="en-US" sz="2800" dirty="0">
                <a:latin typeface="Sarabun Medium" panose="00000600000000000000" pitchFamily="2" charset="-34"/>
                <a:cs typeface="Sarabun Medium" panose="00000600000000000000" pitchFamily="2" charset="-34"/>
              </a:rPr>
              <a:t>Microstructural analysis of metals</a:t>
            </a:r>
            <a:br>
              <a:rPr lang="en-US" sz="3200" dirty="0"/>
            </a:br>
            <a:r>
              <a:rPr lang="en-US" sz="3200" dirty="0"/>
              <a:t>Orientation distribution functions</a:t>
            </a:r>
            <a:endParaRPr lang="en-GB" sz="3200" dirty="0"/>
          </a:p>
        </p:txBody>
      </p:sp>
      <p:sp>
        <p:nvSpPr>
          <p:cNvPr id="2" name="Rectangle: Rounded Corners 1">
            <a:extLst>
              <a:ext uri="{FF2B5EF4-FFF2-40B4-BE49-F238E27FC236}">
                <a16:creationId xmlns:a16="http://schemas.microsoft.com/office/drawing/2014/main" id="{CB21B643-87F7-0136-59E4-B2CF5BCCEA17}"/>
              </a:ext>
            </a:extLst>
          </p:cNvPr>
          <p:cNvSpPr/>
          <p:nvPr/>
        </p:nvSpPr>
        <p:spPr>
          <a:xfrm>
            <a:off x="-120041" y="-136458"/>
            <a:ext cx="9385422" cy="5403397"/>
          </a:xfrm>
          <a:prstGeom prst="roundRect">
            <a:avLst>
              <a:gd name="adj" fmla="val 2453"/>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F74330-BFC1-4B8D-38F1-5D13610F0CA0}"/>
              </a:ext>
            </a:extLst>
          </p:cNvPr>
          <p:cNvPicPr>
            <a:picLocks noChangeAspect="1"/>
          </p:cNvPicPr>
          <p:nvPr/>
        </p:nvPicPr>
        <p:blipFill>
          <a:blip r:embed="rId6"/>
          <a:stretch>
            <a:fillRect/>
          </a:stretch>
        </p:blipFill>
        <p:spPr>
          <a:xfrm>
            <a:off x="2812941" y="566763"/>
            <a:ext cx="4062043" cy="4700176"/>
          </a:xfrm>
          <a:prstGeom prst="rect">
            <a:avLst/>
          </a:prstGeom>
        </p:spPr>
      </p:pic>
      <p:pic>
        <p:nvPicPr>
          <p:cNvPr id="9" name="Picture 8">
            <a:extLst>
              <a:ext uri="{FF2B5EF4-FFF2-40B4-BE49-F238E27FC236}">
                <a16:creationId xmlns:a16="http://schemas.microsoft.com/office/drawing/2014/main" id="{81E316A5-0ED6-5913-6F13-F90A4BB08D32}"/>
              </a:ext>
            </a:extLst>
          </p:cNvPr>
          <p:cNvPicPr>
            <a:picLocks noChangeAspect="1"/>
          </p:cNvPicPr>
          <p:nvPr/>
        </p:nvPicPr>
        <p:blipFill>
          <a:blip r:embed="rId7"/>
          <a:stretch>
            <a:fillRect/>
          </a:stretch>
        </p:blipFill>
        <p:spPr>
          <a:xfrm>
            <a:off x="4376105" y="55128"/>
            <a:ext cx="384530" cy="380350"/>
          </a:xfrm>
          <a:prstGeom prst="rect">
            <a:avLst/>
          </a:prstGeom>
        </p:spPr>
      </p:pic>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14</a:t>
            </a:r>
            <a:endParaRPr lang="en-GB" sz="1600" dirty="0">
              <a:solidFill>
                <a:srgbClr val="FF6600"/>
              </a:solidFill>
              <a:latin typeface="Sarabun" panose="00000500000000000000" pitchFamily="2" charset="-34"/>
            </a:endParaRPr>
          </a:p>
        </p:txBody>
      </p:sp>
      <p:sp>
        <p:nvSpPr>
          <p:cNvPr id="11" name="TextBox 10">
            <a:extLst>
              <a:ext uri="{FF2B5EF4-FFF2-40B4-BE49-F238E27FC236}">
                <a16:creationId xmlns:a16="http://schemas.microsoft.com/office/drawing/2014/main" id="{1D0D3C50-37F9-C0BB-967E-7B7036BE6FA2}"/>
              </a:ext>
            </a:extLst>
          </p:cNvPr>
          <p:cNvSpPr txBox="1"/>
          <p:nvPr/>
        </p:nvSpPr>
        <p:spPr>
          <a:xfrm rot="20739419">
            <a:off x="33615" y="1157278"/>
            <a:ext cx="869149"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WORK</a:t>
            </a:r>
          </a:p>
          <a:p>
            <a:pPr algn="ctr"/>
            <a:r>
              <a:rPr lang="en-US" sz="1100" dirty="0">
                <a:solidFill>
                  <a:srgbClr val="C00000"/>
                </a:solidFill>
                <a:latin typeface="Sarabun ExtraBold" panose="00000900000000000000" pitchFamily="2" charset="-34"/>
                <a:cs typeface="Sarabun ExtraBold" panose="00000900000000000000" pitchFamily="2" charset="-34"/>
              </a:rPr>
              <a:t>IN</a:t>
            </a:r>
          </a:p>
          <a:p>
            <a:pPr algn="ctr"/>
            <a:r>
              <a:rPr lang="en-US" sz="1100" dirty="0">
                <a:solidFill>
                  <a:srgbClr val="C00000"/>
                </a:solidFill>
                <a:latin typeface="Sarabun ExtraBold" panose="00000900000000000000" pitchFamily="2" charset="-34"/>
                <a:cs typeface="Sarabun ExtraBold" panose="00000900000000000000" pitchFamily="2" charset="-34"/>
              </a:rPr>
              <a:t>PROGRESS</a:t>
            </a:r>
            <a:endParaRPr lang="en-GB" sz="1100" dirty="0">
              <a:solidFill>
                <a:srgbClr val="C00000"/>
              </a:solidFill>
              <a:latin typeface="Sarabun ExtraBold" panose="00000900000000000000" pitchFamily="2" charset="-34"/>
              <a:cs typeface="Sarabun ExtraBold" panose="00000900000000000000" pitchFamily="2" charset="-34"/>
            </a:endParaRPr>
          </a:p>
        </p:txBody>
      </p:sp>
    </p:spTree>
    <p:extLst>
      <p:ext uri="{BB962C8B-B14F-4D97-AF65-F5344CB8AC3E}">
        <p14:creationId xmlns:p14="http://schemas.microsoft.com/office/powerpoint/2010/main" val="374707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12" name="Picture 11">
            <a:extLst>
              <a:ext uri="{FF2B5EF4-FFF2-40B4-BE49-F238E27FC236}">
                <a16:creationId xmlns:a16="http://schemas.microsoft.com/office/drawing/2014/main" id="{173DEB3B-3565-C4A6-9A48-7C504C2F6E6A}"/>
              </a:ext>
            </a:extLst>
          </p:cNvPr>
          <p:cNvPicPr>
            <a:picLocks noChangeAspect="1"/>
          </p:cNvPicPr>
          <p:nvPr/>
        </p:nvPicPr>
        <p:blipFill>
          <a:blip r:embed="rId2"/>
          <a:srcRect b="18304"/>
          <a:stretch/>
        </p:blipFill>
        <p:spPr>
          <a:xfrm>
            <a:off x="12958586" y="1746924"/>
            <a:ext cx="1426970" cy="2203244"/>
          </a:xfrm>
          <a:prstGeom prst="rect">
            <a:avLst/>
          </a:prstGeom>
        </p:spPr>
      </p:pic>
      <p:pic>
        <p:nvPicPr>
          <p:cNvPr id="13" name="Picture 12">
            <a:extLst>
              <a:ext uri="{FF2B5EF4-FFF2-40B4-BE49-F238E27FC236}">
                <a16:creationId xmlns:a16="http://schemas.microsoft.com/office/drawing/2014/main" id="{2EB09E35-76EE-9F34-B60D-86F109BFB521}"/>
              </a:ext>
            </a:extLst>
          </p:cNvPr>
          <p:cNvPicPr>
            <a:picLocks noChangeAspect="1"/>
          </p:cNvPicPr>
          <p:nvPr/>
        </p:nvPicPr>
        <p:blipFill>
          <a:blip r:embed="rId3"/>
          <a:srcRect l="2793" t="53642" r="87991" b="41720"/>
          <a:stretch/>
        </p:blipFill>
        <p:spPr>
          <a:xfrm>
            <a:off x="9670459" y="2226563"/>
            <a:ext cx="1540880" cy="443158"/>
          </a:xfrm>
          <a:prstGeom prst="rect">
            <a:avLst/>
          </a:prstGeom>
        </p:spPr>
      </p:pic>
      <p:sp>
        <p:nvSpPr>
          <p:cNvPr id="2" name="Rectangle: Rounded Corners 1">
            <a:extLst>
              <a:ext uri="{FF2B5EF4-FFF2-40B4-BE49-F238E27FC236}">
                <a16:creationId xmlns:a16="http://schemas.microsoft.com/office/drawing/2014/main" id="{60DEF160-937C-19C8-AF0E-10A229936B8D}"/>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88864CE-1090-CD33-FB04-8768E18BE4DA}"/>
              </a:ext>
            </a:extLst>
          </p:cNvPr>
          <p:cNvSpPr txBox="1"/>
          <p:nvPr/>
        </p:nvSpPr>
        <p:spPr>
          <a:xfrm>
            <a:off x="3289983" y="1603801"/>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8" name="Straight Arrow Connector 7">
            <a:extLst>
              <a:ext uri="{FF2B5EF4-FFF2-40B4-BE49-F238E27FC236}">
                <a16:creationId xmlns:a16="http://schemas.microsoft.com/office/drawing/2014/main" id="{B4AAF0F2-0BC6-619C-84CC-3152D20C80F7}"/>
              </a:ext>
            </a:extLst>
          </p:cNvPr>
          <p:cNvCxnSpPr>
            <a:cxnSpLocks/>
          </p:cNvCxnSpPr>
          <p:nvPr/>
        </p:nvCxnSpPr>
        <p:spPr>
          <a:xfrm>
            <a:off x="3172283" y="4420925"/>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477A7-DA7F-B7C1-C9F3-3FB0B7E0B5CC}"/>
              </a:ext>
            </a:extLst>
          </p:cNvPr>
          <p:cNvCxnSpPr/>
          <p:nvPr/>
        </p:nvCxnSpPr>
        <p:spPr>
          <a:xfrm flipV="1">
            <a:off x="3172283" y="2571750"/>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4F84E25-E63B-AD9A-B717-E340AD4B4DB1}"/>
              </a:ext>
            </a:extLst>
          </p:cNvPr>
          <p:cNvGrpSpPr/>
          <p:nvPr/>
        </p:nvGrpSpPr>
        <p:grpSpPr>
          <a:xfrm>
            <a:off x="4152127" y="2669721"/>
            <a:ext cx="1158284" cy="1459063"/>
            <a:chOff x="3923527" y="2710975"/>
            <a:chExt cx="1158284" cy="1459063"/>
          </a:xfrm>
          <a:solidFill>
            <a:schemeClr val="accent6">
              <a:lumMod val="75000"/>
              <a:lumOff val="25000"/>
            </a:schemeClr>
          </a:solidFill>
        </p:grpSpPr>
        <p:sp>
          <p:nvSpPr>
            <p:cNvPr id="15" name="Oval 14">
              <a:extLst>
                <a:ext uri="{FF2B5EF4-FFF2-40B4-BE49-F238E27FC236}">
                  <a16:creationId xmlns:a16="http://schemas.microsoft.com/office/drawing/2014/main" id="{50B8F9DE-3216-01B3-78BF-14D4AC05A5E4}"/>
                </a:ext>
              </a:extLst>
            </p:cNvPr>
            <p:cNvSpPr/>
            <p:nvPr/>
          </p:nvSpPr>
          <p:spPr>
            <a:xfrm>
              <a:off x="3943847" y="349062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920AEBA-FA61-428E-00AF-B5851BB62AB7}"/>
                </a:ext>
              </a:extLst>
            </p:cNvPr>
            <p:cNvSpPr/>
            <p:nvPr/>
          </p:nvSpPr>
          <p:spPr>
            <a:xfrm>
              <a:off x="4087522" y="379903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DF08800-0864-439C-9A5C-B9936DE74CEC}"/>
                </a:ext>
              </a:extLst>
            </p:cNvPr>
            <p:cNvSpPr/>
            <p:nvPr/>
          </p:nvSpPr>
          <p:spPr>
            <a:xfrm>
              <a:off x="3923527" y="367181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9F8644C-E99B-2FA7-C6F7-CD3F75F1075E}"/>
                </a:ext>
              </a:extLst>
            </p:cNvPr>
            <p:cNvSpPr/>
            <p:nvPr/>
          </p:nvSpPr>
          <p:spPr>
            <a:xfrm>
              <a:off x="4284238" y="371405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9F805D0-1A5D-6D0C-B46B-A8BCBDEEB0F8}"/>
                </a:ext>
              </a:extLst>
            </p:cNvPr>
            <p:cNvSpPr/>
            <p:nvPr/>
          </p:nvSpPr>
          <p:spPr>
            <a:xfrm>
              <a:off x="4411457" y="3919150"/>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988B3B9-5480-5A49-4E58-7FB49EB55B43}"/>
                </a:ext>
              </a:extLst>
            </p:cNvPr>
            <p:cNvSpPr/>
            <p:nvPr/>
          </p:nvSpPr>
          <p:spPr>
            <a:xfrm>
              <a:off x="4240948" y="339256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058E781-FA22-1E03-AB72-C792EA1F4704}"/>
                </a:ext>
              </a:extLst>
            </p:cNvPr>
            <p:cNvSpPr/>
            <p:nvPr/>
          </p:nvSpPr>
          <p:spPr>
            <a:xfrm>
              <a:off x="4411456" y="3542127"/>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9B25D7-8675-ED8B-9604-DBD96346AE46}"/>
                </a:ext>
              </a:extLst>
            </p:cNvPr>
            <p:cNvSpPr/>
            <p:nvPr/>
          </p:nvSpPr>
          <p:spPr>
            <a:xfrm>
              <a:off x="4151131" y="31335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A7C0B56-CF75-BB3D-FFB4-120AE7D4F58C}"/>
                </a:ext>
              </a:extLst>
            </p:cNvPr>
            <p:cNvSpPr/>
            <p:nvPr/>
          </p:nvSpPr>
          <p:spPr>
            <a:xfrm>
              <a:off x="4432906" y="3247096"/>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DCB6D3-0A1C-4A6D-8664-8CFD6A772047}"/>
                </a:ext>
              </a:extLst>
            </p:cNvPr>
            <p:cNvSpPr/>
            <p:nvPr/>
          </p:nvSpPr>
          <p:spPr>
            <a:xfrm>
              <a:off x="4644948" y="34906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8CC944F-099E-42E0-3F55-D88DD7F73401}"/>
                </a:ext>
              </a:extLst>
            </p:cNvPr>
            <p:cNvSpPr/>
            <p:nvPr/>
          </p:nvSpPr>
          <p:spPr>
            <a:xfrm>
              <a:off x="4560461" y="370330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668318C-6134-C56F-254D-49EE0F5769E3}"/>
                </a:ext>
              </a:extLst>
            </p:cNvPr>
            <p:cNvSpPr/>
            <p:nvPr/>
          </p:nvSpPr>
          <p:spPr>
            <a:xfrm>
              <a:off x="4191907" y="40428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0388AC-B887-4844-C7DF-50FE4EDA6077}"/>
                </a:ext>
              </a:extLst>
            </p:cNvPr>
            <p:cNvSpPr/>
            <p:nvPr/>
          </p:nvSpPr>
          <p:spPr>
            <a:xfrm>
              <a:off x="4550482" y="289825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346354-E15A-BE12-89AB-7ECF6D21B925}"/>
                </a:ext>
              </a:extLst>
            </p:cNvPr>
            <p:cNvSpPr/>
            <p:nvPr/>
          </p:nvSpPr>
          <p:spPr>
            <a:xfrm>
              <a:off x="4371670" y="302547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4A4A79-ECB2-A65C-2763-ED6179E30EF3}"/>
                </a:ext>
              </a:extLst>
            </p:cNvPr>
            <p:cNvSpPr/>
            <p:nvPr/>
          </p:nvSpPr>
          <p:spPr>
            <a:xfrm>
              <a:off x="4878926" y="309403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DFCF9FE-71B4-618A-AC53-7A01DC180ACB}"/>
                </a:ext>
              </a:extLst>
            </p:cNvPr>
            <p:cNvSpPr/>
            <p:nvPr/>
          </p:nvSpPr>
          <p:spPr>
            <a:xfrm>
              <a:off x="4602074" y="308908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5164E1B-C9C7-FA60-A152-09383C0986DD}"/>
                </a:ext>
              </a:extLst>
            </p:cNvPr>
            <p:cNvSpPr/>
            <p:nvPr/>
          </p:nvSpPr>
          <p:spPr>
            <a:xfrm>
              <a:off x="4730007" y="32833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A4863BF-44BC-A9E2-436A-0E3DCC40AC06}"/>
                </a:ext>
              </a:extLst>
            </p:cNvPr>
            <p:cNvSpPr/>
            <p:nvPr/>
          </p:nvSpPr>
          <p:spPr>
            <a:xfrm>
              <a:off x="4954592" y="333122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E60F244-E538-F810-231C-0A2E28F1BBE1}"/>
                </a:ext>
              </a:extLst>
            </p:cNvPr>
            <p:cNvSpPr/>
            <p:nvPr/>
          </p:nvSpPr>
          <p:spPr>
            <a:xfrm>
              <a:off x="4411455" y="271097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3EE5A9-54F0-1139-A2A2-A11029673F73}"/>
                </a:ext>
              </a:extLst>
            </p:cNvPr>
            <p:cNvSpPr/>
            <p:nvPr/>
          </p:nvSpPr>
          <p:spPr>
            <a:xfrm>
              <a:off x="4732427" y="2930088"/>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Straight Connector 10">
            <a:extLst>
              <a:ext uri="{FF2B5EF4-FFF2-40B4-BE49-F238E27FC236}">
                <a16:creationId xmlns:a16="http://schemas.microsoft.com/office/drawing/2014/main" id="{A6ACA744-C605-91DD-4E08-D016A3BB1D40}"/>
              </a:ext>
            </a:extLst>
          </p:cNvPr>
          <p:cNvCxnSpPr>
            <a:cxnSpLocks/>
          </p:cNvCxnSpPr>
          <p:nvPr/>
        </p:nvCxnSpPr>
        <p:spPr>
          <a:xfrm flipV="1">
            <a:off x="4017364" y="2571750"/>
            <a:ext cx="1379095" cy="15570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970F48E-7E8F-A5DE-16A3-04AD4CBD850A}"/>
              </a:ext>
            </a:extLst>
          </p:cNvPr>
          <p:cNvSpPr txBox="1"/>
          <p:nvPr/>
        </p:nvSpPr>
        <p:spPr>
          <a:xfrm>
            <a:off x="6439134" y="4448535"/>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7" name="TextBox 36">
            <a:extLst>
              <a:ext uri="{FF2B5EF4-FFF2-40B4-BE49-F238E27FC236}">
                <a16:creationId xmlns:a16="http://schemas.microsoft.com/office/drawing/2014/main" id="{BD3984E7-BF74-BBE1-D68C-20CB7F0F960C}"/>
              </a:ext>
            </a:extLst>
          </p:cNvPr>
          <p:cNvSpPr txBox="1"/>
          <p:nvPr/>
        </p:nvSpPr>
        <p:spPr>
          <a:xfrm>
            <a:off x="2746082" y="2462840"/>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31026085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1320800"/>
            <a:ext cx="5003214" cy="1379714"/>
          </a:xfrm>
        </p:spPr>
        <p:txBody>
          <a:bodyPr/>
          <a:lstStyle/>
          <a:p>
            <a:r>
              <a:rPr lang="en-US" sz="5400" dirty="0"/>
              <a:t>Conclusion</a:t>
            </a:r>
            <a:endParaRPr lang="en-GB" sz="5400" dirty="0">
              <a:latin typeface="APL385 Unicode" panose="020B0709000202000203" pitchFamily="49" charset="0"/>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3110431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6" name="Title 3">
            <a:extLst>
              <a:ext uri="{FF2B5EF4-FFF2-40B4-BE49-F238E27FC236}">
                <a16:creationId xmlns:a16="http://schemas.microsoft.com/office/drawing/2014/main" id="{3A18CC64-C2EE-FFDB-0C34-4E0C6D64A568}"/>
              </a:ext>
            </a:extLst>
          </p:cNvPr>
          <p:cNvSpPr>
            <a:spLocks noGrp="1"/>
          </p:cNvSpPr>
          <p:nvPr>
            <p:ph type="title"/>
          </p:nvPr>
        </p:nvSpPr>
        <p:spPr>
          <a:xfrm>
            <a:off x="954900" y="1320800"/>
            <a:ext cx="7829335" cy="1379714"/>
          </a:xfrm>
        </p:spPr>
        <p:txBody>
          <a:bodyPr/>
          <a:lstStyle/>
          <a:p>
            <a:r>
              <a:rPr lang="en-US" sz="5400" dirty="0"/>
              <a:t>Good news, everyone!</a:t>
            </a:r>
            <a:endParaRPr lang="en-GB" sz="5400" dirty="0">
              <a:latin typeface="APL385 Unicode" panose="020B0709000202000203" pitchFamily="49" charset="0"/>
            </a:endParaRPr>
          </a:p>
        </p:txBody>
      </p:sp>
    </p:spTree>
    <p:extLst>
      <p:ext uri="{BB962C8B-B14F-4D97-AF65-F5344CB8AC3E}">
        <p14:creationId xmlns:p14="http://schemas.microsoft.com/office/powerpoint/2010/main" val="20346762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15</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extBox 4">
            <a:extLst>
              <a:ext uri="{FF2B5EF4-FFF2-40B4-BE49-F238E27FC236}">
                <a16:creationId xmlns:a16="http://schemas.microsoft.com/office/drawing/2014/main" id="{6E2011CF-9463-95E6-510C-9B1C43500A1B}"/>
              </a:ext>
            </a:extLst>
          </p:cNvPr>
          <p:cNvSpPr txBox="1"/>
          <p:nvPr/>
        </p:nvSpPr>
        <p:spPr>
          <a:xfrm>
            <a:off x="1132810" y="1077934"/>
            <a:ext cx="2473754" cy="400110"/>
          </a:xfrm>
          <a:prstGeom prst="rect">
            <a:avLst/>
          </a:prstGeom>
          <a:noFill/>
        </p:spPr>
        <p:txBody>
          <a:bodyPr wrap="none" rtlCol="0">
            <a:spAutoFit/>
          </a:bodyPr>
          <a:lstStyle/>
          <a:p>
            <a:r>
              <a:rPr lang="en-US" sz="2000" dirty="0"/>
              <a:t>If you are an APLer…</a:t>
            </a:r>
            <a:endParaRPr lang="en-GB" sz="2000" dirty="0"/>
          </a:p>
        </p:txBody>
      </p:sp>
      <p:sp>
        <p:nvSpPr>
          <p:cNvPr id="13" name="TextBox 12">
            <a:extLst>
              <a:ext uri="{FF2B5EF4-FFF2-40B4-BE49-F238E27FC236}">
                <a16:creationId xmlns:a16="http://schemas.microsoft.com/office/drawing/2014/main" id="{904B59FC-B71E-B699-CF57-039431C8F1B8}"/>
              </a:ext>
            </a:extLst>
          </p:cNvPr>
          <p:cNvSpPr txBox="1"/>
          <p:nvPr/>
        </p:nvSpPr>
        <p:spPr>
          <a:xfrm>
            <a:off x="2357019" y="4796732"/>
            <a:ext cx="5655364" cy="276999"/>
          </a:xfrm>
          <a:prstGeom prst="rect">
            <a:avLst/>
          </a:prstGeom>
          <a:noFill/>
        </p:spPr>
        <p:txBody>
          <a:bodyPr wrap="square">
            <a:spAutoFit/>
          </a:bodyPr>
          <a:lstStyle/>
          <a:p>
            <a:pPr algn="ctr" rtl="0">
              <a:spcBef>
                <a:spcPts val="0"/>
              </a:spcBef>
            </a:pP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1388161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15</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extBox 4">
            <a:extLst>
              <a:ext uri="{FF2B5EF4-FFF2-40B4-BE49-F238E27FC236}">
                <a16:creationId xmlns:a16="http://schemas.microsoft.com/office/drawing/2014/main" id="{6E2011CF-9463-95E6-510C-9B1C43500A1B}"/>
              </a:ext>
            </a:extLst>
          </p:cNvPr>
          <p:cNvSpPr txBox="1"/>
          <p:nvPr/>
        </p:nvSpPr>
        <p:spPr>
          <a:xfrm>
            <a:off x="1132810" y="1077934"/>
            <a:ext cx="2473754" cy="400110"/>
          </a:xfrm>
          <a:prstGeom prst="rect">
            <a:avLst/>
          </a:prstGeom>
          <a:noFill/>
        </p:spPr>
        <p:txBody>
          <a:bodyPr wrap="none" rtlCol="0">
            <a:spAutoFit/>
          </a:bodyPr>
          <a:lstStyle/>
          <a:p>
            <a:r>
              <a:rPr lang="en-US" sz="2000" dirty="0"/>
              <a:t>If you are an APLer…</a:t>
            </a:r>
            <a:endParaRPr lang="en-GB" sz="2000" dirty="0"/>
          </a:p>
        </p:txBody>
      </p:sp>
      <p:sp>
        <p:nvSpPr>
          <p:cNvPr id="8" name="TextBox 7">
            <a:extLst>
              <a:ext uri="{FF2B5EF4-FFF2-40B4-BE49-F238E27FC236}">
                <a16:creationId xmlns:a16="http://schemas.microsoft.com/office/drawing/2014/main" id="{5756DD51-F5A0-78F5-49B7-27EE0B572E5E}"/>
              </a:ext>
            </a:extLst>
          </p:cNvPr>
          <p:cNvSpPr txBox="1"/>
          <p:nvPr/>
        </p:nvSpPr>
        <p:spPr>
          <a:xfrm>
            <a:off x="1720638" y="1629476"/>
            <a:ext cx="5665333" cy="461665"/>
          </a:xfrm>
          <a:prstGeom prst="rect">
            <a:avLst/>
          </a:prstGeom>
          <a:noFill/>
        </p:spPr>
        <p:txBody>
          <a:bodyPr wrap="none" rtlCol="0">
            <a:spAutoFit/>
          </a:bodyPr>
          <a:lstStyle/>
          <a:p>
            <a:r>
              <a:rPr lang="en-US" sz="2400" dirty="0"/>
              <a:t>Congratulations! You are a data scientist!</a:t>
            </a:r>
            <a:endParaRPr lang="en-GB" sz="2400" dirty="0"/>
          </a:p>
        </p:txBody>
      </p:sp>
      <p:sp>
        <p:nvSpPr>
          <p:cNvPr id="13" name="TextBox 12">
            <a:extLst>
              <a:ext uri="{FF2B5EF4-FFF2-40B4-BE49-F238E27FC236}">
                <a16:creationId xmlns:a16="http://schemas.microsoft.com/office/drawing/2014/main" id="{904B59FC-B71E-B699-CF57-039431C8F1B8}"/>
              </a:ext>
            </a:extLst>
          </p:cNvPr>
          <p:cNvSpPr txBox="1"/>
          <p:nvPr/>
        </p:nvSpPr>
        <p:spPr>
          <a:xfrm>
            <a:off x="2357019" y="4796732"/>
            <a:ext cx="5655364" cy="276999"/>
          </a:xfrm>
          <a:prstGeom prst="rect">
            <a:avLst/>
          </a:prstGeom>
          <a:noFill/>
        </p:spPr>
        <p:txBody>
          <a:bodyPr wrap="square">
            <a:spAutoFit/>
          </a:bodyPr>
          <a:lstStyle/>
          <a:p>
            <a:pPr algn="ctr" rtl="0">
              <a:spcBef>
                <a:spcPts val="0"/>
              </a:spcBef>
            </a:pP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15731485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15</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extBox 4">
            <a:extLst>
              <a:ext uri="{FF2B5EF4-FFF2-40B4-BE49-F238E27FC236}">
                <a16:creationId xmlns:a16="http://schemas.microsoft.com/office/drawing/2014/main" id="{6E2011CF-9463-95E6-510C-9B1C43500A1B}"/>
              </a:ext>
            </a:extLst>
          </p:cNvPr>
          <p:cNvSpPr txBox="1"/>
          <p:nvPr/>
        </p:nvSpPr>
        <p:spPr>
          <a:xfrm>
            <a:off x="1132810" y="1077934"/>
            <a:ext cx="2473754" cy="400110"/>
          </a:xfrm>
          <a:prstGeom prst="rect">
            <a:avLst/>
          </a:prstGeom>
          <a:noFill/>
        </p:spPr>
        <p:txBody>
          <a:bodyPr wrap="none" rtlCol="0">
            <a:spAutoFit/>
          </a:bodyPr>
          <a:lstStyle/>
          <a:p>
            <a:r>
              <a:rPr lang="en-US" sz="2000" dirty="0"/>
              <a:t>If you are an APLer…</a:t>
            </a:r>
            <a:endParaRPr lang="en-GB" sz="2000" dirty="0"/>
          </a:p>
        </p:txBody>
      </p:sp>
      <p:sp>
        <p:nvSpPr>
          <p:cNvPr id="8" name="TextBox 7">
            <a:extLst>
              <a:ext uri="{FF2B5EF4-FFF2-40B4-BE49-F238E27FC236}">
                <a16:creationId xmlns:a16="http://schemas.microsoft.com/office/drawing/2014/main" id="{5756DD51-F5A0-78F5-49B7-27EE0B572E5E}"/>
              </a:ext>
            </a:extLst>
          </p:cNvPr>
          <p:cNvSpPr txBox="1"/>
          <p:nvPr/>
        </p:nvSpPr>
        <p:spPr>
          <a:xfrm>
            <a:off x="1720638" y="1629476"/>
            <a:ext cx="5665333" cy="461665"/>
          </a:xfrm>
          <a:prstGeom prst="rect">
            <a:avLst/>
          </a:prstGeom>
          <a:noFill/>
        </p:spPr>
        <p:txBody>
          <a:bodyPr wrap="none" rtlCol="0">
            <a:spAutoFit/>
          </a:bodyPr>
          <a:lstStyle/>
          <a:p>
            <a:r>
              <a:rPr lang="en-US" sz="2400" dirty="0"/>
              <a:t>Congratulations! You are a data scientist!</a:t>
            </a:r>
            <a:endParaRPr lang="en-GB" sz="2400" dirty="0"/>
          </a:p>
        </p:txBody>
      </p:sp>
      <p:sp>
        <p:nvSpPr>
          <p:cNvPr id="9" name="TextBox 8">
            <a:extLst>
              <a:ext uri="{FF2B5EF4-FFF2-40B4-BE49-F238E27FC236}">
                <a16:creationId xmlns:a16="http://schemas.microsoft.com/office/drawing/2014/main" id="{3C3E97A1-02DE-C3D9-6A83-41F5EA242918}"/>
              </a:ext>
            </a:extLst>
          </p:cNvPr>
          <p:cNvSpPr txBox="1"/>
          <p:nvPr/>
        </p:nvSpPr>
        <p:spPr>
          <a:xfrm>
            <a:off x="1132810" y="2347450"/>
            <a:ext cx="3164649" cy="400110"/>
          </a:xfrm>
          <a:prstGeom prst="rect">
            <a:avLst/>
          </a:prstGeom>
          <a:noFill/>
        </p:spPr>
        <p:txBody>
          <a:bodyPr wrap="none" rtlCol="0">
            <a:spAutoFit/>
          </a:bodyPr>
          <a:lstStyle/>
          <a:p>
            <a:r>
              <a:rPr lang="en-US" sz="2000" dirty="0"/>
              <a:t>If you are a data scientist…</a:t>
            </a:r>
            <a:endParaRPr lang="en-GB" sz="2000" dirty="0"/>
          </a:p>
        </p:txBody>
      </p:sp>
      <p:sp>
        <p:nvSpPr>
          <p:cNvPr id="13" name="TextBox 12">
            <a:extLst>
              <a:ext uri="{FF2B5EF4-FFF2-40B4-BE49-F238E27FC236}">
                <a16:creationId xmlns:a16="http://schemas.microsoft.com/office/drawing/2014/main" id="{904B59FC-B71E-B699-CF57-039431C8F1B8}"/>
              </a:ext>
            </a:extLst>
          </p:cNvPr>
          <p:cNvSpPr txBox="1"/>
          <p:nvPr/>
        </p:nvSpPr>
        <p:spPr>
          <a:xfrm>
            <a:off x="2357019" y="4796732"/>
            <a:ext cx="5655364" cy="276999"/>
          </a:xfrm>
          <a:prstGeom prst="rect">
            <a:avLst/>
          </a:prstGeom>
          <a:noFill/>
        </p:spPr>
        <p:txBody>
          <a:bodyPr wrap="square">
            <a:spAutoFit/>
          </a:bodyPr>
          <a:lstStyle/>
          <a:p>
            <a:pPr algn="ctr" rtl="0">
              <a:spcBef>
                <a:spcPts val="0"/>
              </a:spcBef>
            </a:pP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2914446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15</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extBox 4">
            <a:extLst>
              <a:ext uri="{FF2B5EF4-FFF2-40B4-BE49-F238E27FC236}">
                <a16:creationId xmlns:a16="http://schemas.microsoft.com/office/drawing/2014/main" id="{6E2011CF-9463-95E6-510C-9B1C43500A1B}"/>
              </a:ext>
            </a:extLst>
          </p:cNvPr>
          <p:cNvSpPr txBox="1"/>
          <p:nvPr/>
        </p:nvSpPr>
        <p:spPr>
          <a:xfrm>
            <a:off x="1132810" y="1077934"/>
            <a:ext cx="2473754" cy="400110"/>
          </a:xfrm>
          <a:prstGeom prst="rect">
            <a:avLst/>
          </a:prstGeom>
          <a:noFill/>
        </p:spPr>
        <p:txBody>
          <a:bodyPr wrap="none" rtlCol="0">
            <a:spAutoFit/>
          </a:bodyPr>
          <a:lstStyle/>
          <a:p>
            <a:r>
              <a:rPr lang="en-US" sz="2000" dirty="0"/>
              <a:t>If you are an APLer…</a:t>
            </a:r>
            <a:endParaRPr lang="en-GB" sz="2000" dirty="0"/>
          </a:p>
        </p:txBody>
      </p:sp>
      <p:sp>
        <p:nvSpPr>
          <p:cNvPr id="8" name="TextBox 7">
            <a:extLst>
              <a:ext uri="{FF2B5EF4-FFF2-40B4-BE49-F238E27FC236}">
                <a16:creationId xmlns:a16="http://schemas.microsoft.com/office/drawing/2014/main" id="{5756DD51-F5A0-78F5-49B7-27EE0B572E5E}"/>
              </a:ext>
            </a:extLst>
          </p:cNvPr>
          <p:cNvSpPr txBox="1"/>
          <p:nvPr/>
        </p:nvSpPr>
        <p:spPr>
          <a:xfrm>
            <a:off x="1720638" y="1629476"/>
            <a:ext cx="5665333" cy="461665"/>
          </a:xfrm>
          <a:prstGeom prst="rect">
            <a:avLst/>
          </a:prstGeom>
          <a:noFill/>
        </p:spPr>
        <p:txBody>
          <a:bodyPr wrap="none" rtlCol="0">
            <a:spAutoFit/>
          </a:bodyPr>
          <a:lstStyle/>
          <a:p>
            <a:r>
              <a:rPr lang="en-US" sz="2400" dirty="0"/>
              <a:t>Congratulations! You are a data scientist!</a:t>
            </a:r>
            <a:endParaRPr lang="en-GB" sz="2400" dirty="0"/>
          </a:p>
        </p:txBody>
      </p:sp>
      <p:sp>
        <p:nvSpPr>
          <p:cNvPr id="9" name="TextBox 8">
            <a:extLst>
              <a:ext uri="{FF2B5EF4-FFF2-40B4-BE49-F238E27FC236}">
                <a16:creationId xmlns:a16="http://schemas.microsoft.com/office/drawing/2014/main" id="{3C3E97A1-02DE-C3D9-6A83-41F5EA242918}"/>
              </a:ext>
            </a:extLst>
          </p:cNvPr>
          <p:cNvSpPr txBox="1"/>
          <p:nvPr/>
        </p:nvSpPr>
        <p:spPr>
          <a:xfrm>
            <a:off x="1132810" y="2347450"/>
            <a:ext cx="3164649" cy="400110"/>
          </a:xfrm>
          <a:prstGeom prst="rect">
            <a:avLst/>
          </a:prstGeom>
          <a:noFill/>
        </p:spPr>
        <p:txBody>
          <a:bodyPr wrap="none" rtlCol="0">
            <a:spAutoFit/>
          </a:bodyPr>
          <a:lstStyle/>
          <a:p>
            <a:r>
              <a:rPr lang="en-US" sz="2000" dirty="0"/>
              <a:t>If you are a data scientist…</a:t>
            </a:r>
            <a:endParaRPr lang="en-GB" sz="2000" dirty="0"/>
          </a:p>
        </p:txBody>
      </p:sp>
      <p:pic>
        <p:nvPicPr>
          <p:cNvPr id="11" name="Picture 2" descr="TryAPL - APL Wiki">
            <a:extLst>
              <a:ext uri="{FF2B5EF4-FFF2-40B4-BE49-F238E27FC236}">
                <a16:creationId xmlns:a16="http://schemas.microsoft.com/office/drawing/2014/main" id="{82C881A6-0EE2-7E19-E028-0C882F99D3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535" y="2960547"/>
            <a:ext cx="1197847" cy="11978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36ACD6-B675-FDD8-CF56-936D90E209D8}"/>
              </a:ext>
            </a:extLst>
          </p:cNvPr>
          <p:cNvSpPr txBox="1"/>
          <p:nvPr/>
        </p:nvSpPr>
        <p:spPr>
          <a:xfrm>
            <a:off x="4964297" y="3819840"/>
            <a:ext cx="2162218" cy="338554"/>
          </a:xfrm>
          <a:prstGeom prst="rect">
            <a:avLst/>
          </a:prstGeom>
          <a:noFill/>
        </p:spPr>
        <p:txBody>
          <a:bodyPr wrap="square" rtlCol="0">
            <a:spAutoFit/>
          </a:bodyPr>
          <a:lstStyle/>
          <a:p>
            <a:r>
              <a:rPr lang="en-US" sz="1600" spc="150" dirty="0">
                <a:solidFill>
                  <a:srgbClr val="BF02FF"/>
                </a:solidFill>
                <a:latin typeface="Sarabun Light" panose="00000400000000000000" pitchFamily="2" charset="-34"/>
                <a:cs typeface="Sarabun Light" panose="00000400000000000000" pitchFamily="2" charset="-34"/>
              </a:rPr>
              <a:t>https://tryapl.org/</a:t>
            </a:r>
            <a:endParaRPr lang="en-GB" sz="1600" spc="150" dirty="0">
              <a:solidFill>
                <a:srgbClr val="BF02FF"/>
              </a:solidFill>
              <a:latin typeface="Sarabun Light" panose="00000400000000000000" pitchFamily="2" charset="-34"/>
              <a:cs typeface="Sarabun Light" panose="00000400000000000000" pitchFamily="2" charset="-34"/>
            </a:endParaRPr>
          </a:p>
        </p:txBody>
      </p:sp>
      <p:sp>
        <p:nvSpPr>
          <p:cNvPr id="13" name="TextBox 12">
            <a:extLst>
              <a:ext uri="{FF2B5EF4-FFF2-40B4-BE49-F238E27FC236}">
                <a16:creationId xmlns:a16="http://schemas.microsoft.com/office/drawing/2014/main" id="{904B59FC-B71E-B699-CF57-039431C8F1B8}"/>
              </a:ext>
            </a:extLst>
          </p:cNvPr>
          <p:cNvSpPr txBox="1"/>
          <p:nvPr/>
        </p:nvSpPr>
        <p:spPr>
          <a:xfrm>
            <a:off x="2357019" y="4796732"/>
            <a:ext cx="5655364" cy="276999"/>
          </a:xfrm>
          <a:prstGeom prst="rect">
            <a:avLst/>
          </a:prstGeom>
          <a:noFill/>
        </p:spPr>
        <p:txBody>
          <a:bodyPr wrap="square">
            <a:spAutoFit/>
          </a:bodyPr>
          <a:lstStyle/>
          <a:p>
            <a:pPr algn="ctr" rtl="0">
              <a:spcBef>
                <a:spcPts val="0"/>
              </a:spcBef>
            </a:pP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32479841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ontent Placeholder 153">
            <a:extLst>
              <a:ext uri="{FF2B5EF4-FFF2-40B4-BE49-F238E27FC236}">
                <a16:creationId xmlns:a16="http://schemas.microsoft.com/office/drawing/2014/main" id="{984C02A2-9061-FC52-45BF-B1E63C86EB12}"/>
              </a:ext>
            </a:extLst>
          </p:cNvPr>
          <p:cNvSpPr>
            <a:spLocks noGrp="1"/>
          </p:cNvSpPr>
          <p:nvPr>
            <p:ph sz="quarter" idx="12"/>
          </p:nvPr>
        </p:nvSpPr>
        <p:spPr/>
        <p:txBody>
          <a:bodyPr/>
          <a:lstStyle/>
          <a:p>
            <a:endParaRPr lang="en-GB"/>
          </a:p>
        </p:txBody>
      </p:sp>
      <p:pic>
        <p:nvPicPr>
          <p:cNvPr id="96" name="Picture 95">
            <a:extLst>
              <a:ext uri="{FF2B5EF4-FFF2-40B4-BE49-F238E27FC236}">
                <a16:creationId xmlns:a16="http://schemas.microsoft.com/office/drawing/2014/main" id="{7D2C49A5-ED7C-641D-0687-67579C90FF82}"/>
              </a:ext>
            </a:extLst>
          </p:cNvPr>
          <p:cNvPicPr>
            <a:picLocks noChangeAspect="1"/>
          </p:cNvPicPr>
          <p:nvPr/>
        </p:nvPicPr>
        <p:blipFill>
          <a:blip r:embed="rId2"/>
          <a:stretch>
            <a:fillRect/>
          </a:stretch>
        </p:blipFill>
        <p:spPr>
          <a:xfrm>
            <a:off x="2000465" y="1263384"/>
            <a:ext cx="1287866" cy="771830"/>
          </a:xfrm>
          <a:prstGeom prst="rect">
            <a:avLst/>
          </a:prstGeom>
        </p:spPr>
      </p:pic>
      <p:pic>
        <p:nvPicPr>
          <p:cNvPr id="100" name="Picture 99">
            <a:extLst>
              <a:ext uri="{FF2B5EF4-FFF2-40B4-BE49-F238E27FC236}">
                <a16:creationId xmlns:a16="http://schemas.microsoft.com/office/drawing/2014/main" id="{9F7EF116-E870-D6DD-B2D1-5CEBAD50E0A2}"/>
              </a:ext>
            </a:extLst>
          </p:cNvPr>
          <p:cNvPicPr>
            <a:picLocks noChangeAspect="1"/>
          </p:cNvPicPr>
          <p:nvPr/>
        </p:nvPicPr>
        <p:blipFill>
          <a:blip r:embed="rId3"/>
          <a:stretch>
            <a:fillRect/>
          </a:stretch>
        </p:blipFill>
        <p:spPr>
          <a:xfrm>
            <a:off x="1998241" y="3232518"/>
            <a:ext cx="1290090" cy="771830"/>
          </a:xfrm>
          <a:prstGeom prst="rect">
            <a:avLst/>
          </a:prstGeom>
        </p:spPr>
      </p:pic>
      <p:pic>
        <p:nvPicPr>
          <p:cNvPr id="112" name="Picture 111">
            <a:extLst>
              <a:ext uri="{FF2B5EF4-FFF2-40B4-BE49-F238E27FC236}">
                <a16:creationId xmlns:a16="http://schemas.microsoft.com/office/drawing/2014/main" id="{81272576-A5E0-FA54-11D8-2957DC615737}"/>
              </a:ext>
            </a:extLst>
          </p:cNvPr>
          <p:cNvPicPr>
            <a:picLocks noChangeAspect="1"/>
          </p:cNvPicPr>
          <p:nvPr/>
        </p:nvPicPr>
        <p:blipFill>
          <a:blip r:embed="rId4"/>
          <a:stretch>
            <a:fillRect/>
          </a:stretch>
        </p:blipFill>
        <p:spPr>
          <a:xfrm>
            <a:off x="3498186" y="2246541"/>
            <a:ext cx="1290091" cy="778503"/>
          </a:xfrm>
          <a:prstGeom prst="rect">
            <a:avLst/>
          </a:prstGeom>
        </p:spPr>
      </p:pic>
      <p:pic>
        <p:nvPicPr>
          <p:cNvPr id="118" name="Picture 117">
            <a:extLst>
              <a:ext uri="{FF2B5EF4-FFF2-40B4-BE49-F238E27FC236}">
                <a16:creationId xmlns:a16="http://schemas.microsoft.com/office/drawing/2014/main" id="{A597716C-42AE-58A2-881E-20FB7B1FDFCE}"/>
              </a:ext>
            </a:extLst>
          </p:cNvPr>
          <p:cNvPicPr>
            <a:picLocks noChangeAspect="1"/>
          </p:cNvPicPr>
          <p:nvPr/>
        </p:nvPicPr>
        <p:blipFill>
          <a:blip r:embed="rId5"/>
          <a:stretch>
            <a:fillRect/>
          </a:stretch>
        </p:blipFill>
        <p:spPr>
          <a:xfrm>
            <a:off x="3495308" y="3223895"/>
            <a:ext cx="1290091" cy="778503"/>
          </a:xfrm>
          <a:prstGeom prst="rect">
            <a:avLst/>
          </a:prstGeom>
        </p:spPr>
      </p:pic>
      <p:pic>
        <p:nvPicPr>
          <p:cNvPr id="131" name="Picture 130">
            <a:extLst>
              <a:ext uri="{FF2B5EF4-FFF2-40B4-BE49-F238E27FC236}">
                <a16:creationId xmlns:a16="http://schemas.microsoft.com/office/drawing/2014/main" id="{05CEDD1E-4EB0-5B91-F08E-ED0F33C477EF}"/>
              </a:ext>
            </a:extLst>
          </p:cNvPr>
          <p:cNvPicPr>
            <a:picLocks noChangeAspect="1"/>
          </p:cNvPicPr>
          <p:nvPr/>
        </p:nvPicPr>
        <p:blipFill>
          <a:blip r:embed="rId6"/>
          <a:stretch>
            <a:fillRect/>
          </a:stretch>
        </p:blipFill>
        <p:spPr>
          <a:xfrm>
            <a:off x="4992376" y="3232938"/>
            <a:ext cx="1312164" cy="771504"/>
          </a:xfrm>
          <a:prstGeom prst="rect">
            <a:avLst/>
          </a:prstGeom>
        </p:spPr>
      </p:pic>
      <p:pic>
        <p:nvPicPr>
          <p:cNvPr id="137" name="Picture 136">
            <a:extLst>
              <a:ext uri="{FF2B5EF4-FFF2-40B4-BE49-F238E27FC236}">
                <a16:creationId xmlns:a16="http://schemas.microsoft.com/office/drawing/2014/main" id="{15010E7D-4D4F-AC45-B3EE-E02450B95662}"/>
              </a:ext>
            </a:extLst>
          </p:cNvPr>
          <p:cNvPicPr>
            <a:picLocks noChangeAspect="1"/>
          </p:cNvPicPr>
          <p:nvPr/>
        </p:nvPicPr>
        <p:blipFill>
          <a:blip r:embed="rId7"/>
          <a:stretch>
            <a:fillRect/>
          </a:stretch>
        </p:blipFill>
        <p:spPr>
          <a:xfrm>
            <a:off x="4989258" y="2255584"/>
            <a:ext cx="1281791" cy="771504"/>
          </a:xfrm>
          <a:prstGeom prst="rect">
            <a:avLst/>
          </a:prstGeom>
        </p:spPr>
      </p:pic>
      <p:pic>
        <p:nvPicPr>
          <p:cNvPr id="142" name="Picture 141">
            <a:extLst>
              <a:ext uri="{FF2B5EF4-FFF2-40B4-BE49-F238E27FC236}">
                <a16:creationId xmlns:a16="http://schemas.microsoft.com/office/drawing/2014/main" id="{4322F22A-2D42-7AE9-BB86-F8E0E18015F3}"/>
              </a:ext>
            </a:extLst>
          </p:cNvPr>
          <p:cNvPicPr>
            <a:picLocks noChangeAspect="1"/>
          </p:cNvPicPr>
          <p:nvPr/>
        </p:nvPicPr>
        <p:blipFill>
          <a:blip r:embed="rId8"/>
          <a:stretch>
            <a:fillRect/>
          </a:stretch>
        </p:blipFill>
        <p:spPr>
          <a:xfrm>
            <a:off x="4983183" y="1259071"/>
            <a:ext cx="1287865" cy="771504"/>
          </a:xfrm>
          <a:prstGeom prst="rect">
            <a:avLst/>
          </a:prstGeom>
        </p:spPr>
      </p:pic>
      <p:pic>
        <p:nvPicPr>
          <p:cNvPr id="148" name="Picture 147">
            <a:extLst>
              <a:ext uri="{FF2B5EF4-FFF2-40B4-BE49-F238E27FC236}">
                <a16:creationId xmlns:a16="http://schemas.microsoft.com/office/drawing/2014/main" id="{7F8CA1EC-DF63-A2BF-BF78-733B4D6859CD}"/>
              </a:ext>
            </a:extLst>
          </p:cNvPr>
          <p:cNvPicPr>
            <a:picLocks noChangeAspect="1"/>
          </p:cNvPicPr>
          <p:nvPr/>
        </p:nvPicPr>
        <p:blipFill>
          <a:blip r:embed="rId9"/>
          <a:stretch>
            <a:fillRect/>
          </a:stretch>
        </p:blipFill>
        <p:spPr>
          <a:xfrm>
            <a:off x="3497536" y="1259071"/>
            <a:ext cx="1287867" cy="778503"/>
          </a:xfrm>
          <a:prstGeom prst="rect">
            <a:avLst/>
          </a:prstGeom>
        </p:spPr>
      </p:pic>
      <p:sp>
        <p:nvSpPr>
          <p:cNvPr id="149" name="Rectangle 4">
            <a:extLst>
              <a:ext uri="{FF2B5EF4-FFF2-40B4-BE49-F238E27FC236}">
                <a16:creationId xmlns:a16="http://schemas.microsoft.com/office/drawing/2014/main" id="{07CCDBFD-E387-33CB-0CD3-D5A40FE420B2}"/>
              </a:ext>
            </a:extLst>
          </p:cNvPr>
          <p:cNvSpPr>
            <a:spLocks noChangeArrowheads="1"/>
          </p:cNvSpPr>
          <p:nvPr/>
        </p:nvSpPr>
        <p:spPr bwMode="auto">
          <a:xfrm>
            <a:off x="9314479" y="0"/>
            <a:ext cx="1938594" cy="4618533"/>
          </a:xfrm>
          <a:prstGeom prst="rect">
            <a:avLst/>
          </a:prstGeom>
          <a:noFill/>
          <a:ln>
            <a:noFill/>
          </a:ln>
          <a:effectLst/>
        </p:spPr>
        <p:txBody>
          <a:bodyPr vert="horz" wrap="square" lIns="0" tIns="123786"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labelled array.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Bracket indexing of the series gives access to the values of the array. The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is equivalent to []. The label, which can take any value, can be accessed through the </a:t>
            </a:r>
            <a:r>
              <a:rPr kumimoji="0" lang="en-US" altLang="en-US" sz="400" b="1" i="0" u="none" strike="noStrike" cap="none" normalizeH="0" baseline="0" dirty="0">
                <a:ln>
                  <a:noFill/>
                </a:ln>
                <a:solidFill>
                  <a:srgbClr val="000000"/>
                </a:solidFill>
                <a:effectLst/>
                <a:latin typeface="APL385 Unicode" panose="020B0709000202000203" pitchFamily="49" charset="0"/>
              </a:rPr>
              <a:t>label</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endParaRPr kumimoji="0" lang="en-US" altLang="en-US" sz="100" b="0" i="0" u="none" strike="noStrike" cap="none" normalizeH="0" baseline="0" dirty="0">
              <a:ln>
                <a:noFill/>
              </a:ln>
              <a:solidFill>
                <a:schemeClr val="tx1"/>
              </a:solidFill>
              <a:effectLst/>
              <a:latin typeface="APL385 Unicode" panose="020B0709000202000203"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list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instances. All the series must contain values arrays of the same length.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The series list can be accessed by bracket indexing of rank 1 using the labels of the series as indices. Bracket indexing of rank 2 gives access to the values in the series. The properties </a:t>
            </a:r>
            <a:r>
              <a:rPr kumimoji="0" lang="en-US" altLang="en-US" sz="400" b="1" i="0" u="none" strike="noStrike" cap="none" normalizeH="0" baseline="0" dirty="0">
                <a:ln>
                  <a:noFill/>
                </a:ln>
                <a:solidFill>
                  <a:srgbClr val="000000"/>
                </a:solidFill>
                <a:effectLst/>
                <a:latin typeface="APL385 Unicode" panose="020B0709000202000203" pitchFamily="49" charset="0"/>
              </a:rPr>
              <a:t>series</a:t>
            </a: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1" i="0" u="none" strike="noStrike" cap="none" normalizeH="0" baseline="0" dirty="0">
                <a:ln>
                  <a:noFill/>
                </a:ln>
                <a:solidFill>
                  <a:srgbClr val="000000"/>
                </a:solidFill>
                <a:effectLst/>
                <a:latin typeface="APL385 Unicode" panose="020B0709000202000203" pitchFamily="49" charset="0"/>
              </a:rPr>
              <a:t>labels</a:t>
            </a:r>
            <a:r>
              <a:rPr kumimoji="0" lang="en-US" altLang="en-US" sz="400" b="0" i="0" u="none" strike="noStrike" cap="none" normalizeH="0" baseline="0" dirty="0">
                <a:ln>
                  <a:noFill/>
                </a:ln>
                <a:solidFill>
                  <a:srgbClr val="000000"/>
                </a:solidFill>
                <a:effectLst/>
                <a:latin typeface="APL385 Unicode" panose="020B0709000202000203" pitchFamily="49" charset="0"/>
              </a:rPr>
              <a:t> and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are equivalent to [], [].label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Frames are displayed with shades at row intervals of the size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SHADE</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and up to a maximum number of lines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MAXLINES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 dirty="0">
              <a:solidFill>
                <a:srgbClr val="000000"/>
              </a:solidFill>
              <a:latin typeface="APL385 Unicode" panose="020B0709000202000203"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or a list of instances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 ⍺ and values ⍵. If ⍺ is a series, the label is taken from 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for each of the series in ⍵ and each of the series contained in each frame in ⍵. If ⍵ is a rank 2 array, it must contain series with the same label in each column, and their values will be concatenated.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labels ⍺ (or the labels of the series list or frame ⍺) and values ⍵. If ⍵ is a string, it writes the frame ⍺ to the CSV file ⍵ or reads the CSV file ⍵ without header and returns frame with labels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each of the series returned by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If ⍵ is a string, it reads the file ⍵ as CSV with header and returns frame.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 b="0" i="0" u="none" strike="noStrike" cap="none" normalizeH="0" baseline="0" dirty="0">
              <a:ln>
                <a:noFill/>
              </a:ln>
              <a:solidFill>
                <a:srgbClr val="000000"/>
              </a:solidFill>
              <a:effectLst/>
              <a:latin typeface="APL385 Unicode" panose="020B0709000202000203"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data.sort</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sorts data according to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returns ⍵ (a frame, list of series, or array) sorted according to the result of ⍺⍺ ⍺ (where ⍺⍺ typically is one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is equivalent to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PL385 Unicode" panose="020B0709000202000203" pitchFamily="49" charset="0"/>
              </a:rPr>
              <a:t>data.by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groups data by the right operand and applies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data.by ⍵⍵) ⍵ returns the data in ⍵ (a frame or list of series) grouped according to ⍵⍵ (also a frame or list of series) and apply ⍺⍺ to each group. If ⍺⍺ and ⍵⍵ are both series or labels, the values in ⍺⍺ are grouped for each value in ⍵⍵ and distributed in series. Labels (either all of them, the ones not in ⍵, or the ones not in ⍵⍵) are given in ⍺, which can be a list of values, a list of series, or a frame.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data.by ⍵⍵) ⍵ is equivalent to ⍬ (⍺⍺ data.by ⍵⍵) ⍵. If ⍺⍺ and ⍵⍵ are both series or labels, the values in ⍺⍺ are grouped for each value in ⍵⍵ and distributed in series.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data.join</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merges two frames (or lists of series).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frame with series labelled ⍺.labels ⍵⍵ ⍵.labels. If two series at left and right have the same label, its values are combined as ⍺.values ⍺⍺ ⍵.values.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a series with label ⍵⍵ ⍵.labels and values ⍺⍺ ⍵.values.</a:t>
            </a:r>
          </a:p>
        </p:txBody>
      </p:sp>
      <p:pic>
        <p:nvPicPr>
          <p:cNvPr id="153" name="Picture 152">
            <a:extLst>
              <a:ext uri="{FF2B5EF4-FFF2-40B4-BE49-F238E27FC236}">
                <a16:creationId xmlns:a16="http://schemas.microsoft.com/office/drawing/2014/main" id="{4397489B-3DFC-5A33-8E63-C728457429DE}"/>
              </a:ext>
            </a:extLst>
          </p:cNvPr>
          <p:cNvPicPr>
            <a:picLocks noChangeAspect="1"/>
          </p:cNvPicPr>
          <p:nvPr/>
        </p:nvPicPr>
        <p:blipFill>
          <a:blip r:embed="rId10"/>
          <a:stretch>
            <a:fillRect/>
          </a:stretch>
        </p:blipFill>
        <p:spPr>
          <a:xfrm>
            <a:off x="6598651" y="1259071"/>
            <a:ext cx="1222535" cy="2745277"/>
          </a:xfrm>
          <a:prstGeom prst="rect">
            <a:avLst/>
          </a:prstGeom>
        </p:spPr>
      </p:pic>
      <p:sp>
        <p:nvSpPr>
          <p:cNvPr id="157" name="TextBox 156">
            <a:extLst>
              <a:ext uri="{FF2B5EF4-FFF2-40B4-BE49-F238E27FC236}">
                <a16:creationId xmlns:a16="http://schemas.microsoft.com/office/drawing/2014/main" id="{51B7100C-F147-FA24-3DB0-1950460CAB64}"/>
              </a:ext>
            </a:extLst>
          </p:cNvPr>
          <p:cNvSpPr txBox="1"/>
          <p:nvPr/>
        </p:nvSpPr>
        <p:spPr>
          <a:xfrm>
            <a:off x="1318646" y="4065585"/>
            <a:ext cx="6933505" cy="523220"/>
          </a:xfrm>
          <a:prstGeom prst="rect">
            <a:avLst/>
          </a:prstGeom>
          <a:noFill/>
        </p:spPr>
        <p:txBody>
          <a:bodyPr wrap="square">
            <a:spAutoFit/>
          </a:bodyPr>
          <a:lstStyle/>
          <a:p>
            <a:pPr algn="ctr" rtl="0">
              <a:spcBef>
                <a:spcPts val="0"/>
              </a:spcBef>
            </a:pPr>
            <a:r>
              <a:rPr lang="en-US" sz="2400" dirty="0">
                <a:solidFill>
                  <a:schemeClr val="tx2"/>
                </a:solidFill>
                <a:latin typeface="Sarabun Light" panose="00000400000000000000" pitchFamily="2" charset="-34"/>
                <a:cs typeface="Sarabun Light" panose="00000400000000000000" pitchFamily="2" charset="-34"/>
              </a:rPr>
              <a:t>https://github.com/yiyus/data-science-in-APL/</a:t>
            </a:r>
            <a:r>
              <a:rPr lang="en-US" sz="2800" dirty="0">
                <a:solidFill>
                  <a:srgbClr val="282828"/>
                </a:solidFill>
                <a:latin typeface="Sarabun" panose="00000500000000000000" pitchFamily="2" charset="-34"/>
              </a:rPr>
              <a:t> </a:t>
            </a:r>
          </a:p>
        </p:txBody>
      </p:sp>
      <p:sp>
        <p:nvSpPr>
          <p:cNvPr id="158" name="TextBox 157">
            <a:extLst>
              <a:ext uri="{FF2B5EF4-FFF2-40B4-BE49-F238E27FC236}">
                <a16:creationId xmlns:a16="http://schemas.microsoft.com/office/drawing/2014/main" id="{F9BD3AA6-5247-87E0-D371-64E90920E7E7}"/>
              </a:ext>
            </a:extLst>
          </p:cNvPr>
          <p:cNvSpPr txBox="1"/>
          <p:nvPr/>
        </p:nvSpPr>
        <p:spPr>
          <a:xfrm>
            <a:off x="2438400" y="218755"/>
            <a:ext cx="3505200" cy="827727"/>
          </a:xfrm>
          <a:prstGeom prst="rect">
            <a:avLst/>
          </a:prstGeom>
          <a:noFill/>
        </p:spPr>
        <p:txBody>
          <a:bodyPr wrap="square">
            <a:spAutoFit/>
          </a:bodyPr>
          <a:lstStyle/>
          <a:p>
            <a:pPr algn="ctr">
              <a:lnSpc>
                <a:spcPct val="150000"/>
              </a:lnSpc>
            </a:pPr>
            <a:r>
              <a:rPr lang="en-US" sz="3600" b="0" dirty="0" err="1">
                <a:solidFill>
                  <a:schemeClr val="accent5"/>
                </a:solidFill>
                <a:effectLst/>
                <a:highlight>
                  <a:srgbClr val="FFFFFF"/>
                </a:highlight>
                <a:latin typeface="APL385 Unicode" panose="020B0709000202000203" pitchFamily="49" charset="0"/>
              </a:rPr>
              <a:t>science⌸data</a:t>
            </a:r>
            <a:endParaRPr lang="en-US" sz="3600" b="0" dirty="0">
              <a:solidFill>
                <a:schemeClr val="accent5"/>
              </a:solidFill>
              <a:effectLst/>
              <a:highlight>
                <a:srgbClr val="FFFFFF"/>
              </a:highlight>
              <a:latin typeface="APL385 Unicode" panose="020B0709000202000203" pitchFamily="49" charset="0"/>
            </a:endParaRPr>
          </a:p>
        </p:txBody>
      </p:sp>
      <p:sp>
        <p:nvSpPr>
          <p:cNvPr id="2" name="TextBox 1">
            <a:extLst>
              <a:ext uri="{FF2B5EF4-FFF2-40B4-BE49-F238E27FC236}">
                <a16:creationId xmlns:a16="http://schemas.microsoft.com/office/drawing/2014/main" id="{23F2BA2B-6EAB-3FA7-ECD5-1F82FA222DB3}"/>
              </a:ext>
            </a:extLst>
          </p:cNvPr>
          <p:cNvSpPr txBox="1"/>
          <p:nvPr/>
        </p:nvSpPr>
        <p:spPr>
          <a:xfrm>
            <a:off x="233679" y="4817232"/>
            <a:ext cx="8863324" cy="307777"/>
          </a:xfrm>
          <a:prstGeom prst="rect">
            <a:avLst/>
          </a:prstGeom>
          <a:noFill/>
        </p:spPr>
        <p:txBody>
          <a:bodyPr wrap="none" rtlCol="0">
            <a:spAutoFit/>
          </a:bodyPr>
          <a:lstStyle/>
          <a:p>
            <a:r>
              <a:rPr lang="en-US" sz="1400" dirty="0"/>
              <a:t>Thanks to: Morten Kromberg, Richard Park, Martina </a:t>
            </a:r>
            <a:r>
              <a:rPr lang="en-US" sz="1400" dirty="0" err="1"/>
              <a:t>Crippa</a:t>
            </a:r>
            <a:r>
              <a:rPr lang="en-US" sz="1400" dirty="0"/>
              <a:t>, Stine Kromberg, Roger Hui, Stefano </a:t>
            </a:r>
            <a:r>
              <a:rPr lang="en-US" sz="1400" dirty="0" err="1"/>
              <a:t>Lanzavecchia</a:t>
            </a:r>
            <a:r>
              <a:rPr lang="en-US" sz="1400" dirty="0"/>
              <a:t>, …</a:t>
            </a:r>
            <a:endParaRPr lang="en-GB" sz="1400" dirty="0"/>
          </a:p>
        </p:txBody>
      </p:sp>
      <p:sp>
        <p:nvSpPr>
          <p:cNvPr id="3" name="TextBox 2">
            <a:extLst>
              <a:ext uri="{FF2B5EF4-FFF2-40B4-BE49-F238E27FC236}">
                <a16:creationId xmlns:a16="http://schemas.microsoft.com/office/drawing/2014/main" id="{498C36DB-9422-BED0-C48C-FC70C62DE71B}"/>
              </a:ext>
            </a:extLst>
          </p:cNvPr>
          <p:cNvSpPr txBox="1"/>
          <p:nvPr/>
        </p:nvSpPr>
        <p:spPr>
          <a:xfrm rot="16200000">
            <a:off x="7565975" y="3028054"/>
            <a:ext cx="2981907" cy="215444"/>
          </a:xfrm>
          <a:prstGeom prst="rect">
            <a:avLst/>
          </a:prstGeom>
          <a:noFill/>
        </p:spPr>
        <p:txBody>
          <a:bodyPr wrap="none" rtlCol="0">
            <a:spAutoFit/>
          </a:bodyPr>
          <a:lstStyle/>
          <a:p>
            <a:r>
              <a:rPr lang="en-US" sz="800" dirty="0">
                <a:solidFill>
                  <a:schemeClr val="accent6">
                    <a:lumMod val="75000"/>
                    <a:lumOff val="25000"/>
                  </a:schemeClr>
                </a:solidFill>
                <a:latin typeface="Sarabun Light" panose="00000400000000000000" pitchFamily="2" charset="-34"/>
                <a:cs typeface="Sarabun Light" panose="00000400000000000000" pitchFamily="2" charset="-34"/>
              </a:rPr>
              <a:t>All logos and trademarks are property of their respective owners</a:t>
            </a:r>
            <a:endParaRPr lang="en-GB" sz="800" dirty="0">
              <a:solidFill>
                <a:schemeClr val="accent6">
                  <a:lumMod val="75000"/>
                  <a:lumOff val="25000"/>
                </a:schemeClr>
              </a:solidFill>
              <a:latin typeface="Sarabun Light" panose="00000400000000000000" pitchFamily="2" charset="-34"/>
              <a:cs typeface="Sarabun Light" panose="00000400000000000000" pitchFamily="2" charset="-34"/>
            </a:endParaRPr>
          </a:p>
        </p:txBody>
      </p:sp>
      <p:sp>
        <p:nvSpPr>
          <p:cNvPr id="4" name="TextBox 3">
            <a:extLst>
              <a:ext uri="{FF2B5EF4-FFF2-40B4-BE49-F238E27FC236}">
                <a16:creationId xmlns:a16="http://schemas.microsoft.com/office/drawing/2014/main" id="{37041682-EAEE-09ED-5821-A1568E77C413}"/>
              </a:ext>
            </a:extLst>
          </p:cNvPr>
          <p:cNvSpPr txBox="1"/>
          <p:nvPr/>
        </p:nvSpPr>
        <p:spPr>
          <a:xfrm>
            <a:off x="1100760" y="1263383"/>
            <a:ext cx="761747" cy="276999"/>
          </a:xfrm>
          <a:prstGeom prst="rect">
            <a:avLst/>
          </a:prstGeom>
          <a:noFill/>
        </p:spPr>
        <p:txBody>
          <a:bodyPr wrap="none" rtlCol="0">
            <a:spAutoFit/>
          </a:bodyPr>
          <a:lstStyle/>
          <a:p>
            <a:pPr algn="r"/>
            <a:r>
              <a:rPr lang="en-US" sz="1200" dirty="0"/>
              <a:t>Berkeley</a:t>
            </a:r>
            <a:endParaRPr lang="en-GB" sz="1200" dirty="0"/>
          </a:p>
        </p:txBody>
      </p:sp>
      <p:sp>
        <p:nvSpPr>
          <p:cNvPr id="5" name="TextBox 4">
            <a:extLst>
              <a:ext uri="{FF2B5EF4-FFF2-40B4-BE49-F238E27FC236}">
                <a16:creationId xmlns:a16="http://schemas.microsoft.com/office/drawing/2014/main" id="{E5F84547-2F82-35FC-187A-371799E2C29D}"/>
              </a:ext>
            </a:extLst>
          </p:cNvPr>
          <p:cNvSpPr txBox="1"/>
          <p:nvPr/>
        </p:nvSpPr>
        <p:spPr>
          <a:xfrm>
            <a:off x="1475863" y="2236425"/>
            <a:ext cx="386644" cy="276999"/>
          </a:xfrm>
          <a:prstGeom prst="rect">
            <a:avLst/>
          </a:prstGeom>
          <a:noFill/>
        </p:spPr>
        <p:txBody>
          <a:bodyPr wrap="none" rtlCol="0">
            <a:spAutoFit/>
          </a:bodyPr>
          <a:lstStyle/>
          <a:p>
            <a:pPr algn="r"/>
            <a:r>
              <a:rPr lang="en-US" sz="1200" dirty="0"/>
              <a:t>Iris</a:t>
            </a:r>
            <a:endParaRPr lang="en-GB" sz="1200" dirty="0"/>
          </a:p>
        </p:txBody>
      </p:sp>
      <p:sp>
        <p:nvSpPr>
          <p:cNvPr id="6" name="TextBox 5">
            <a:extLst>
              <a:ext uri="{FF2B5EF4-FFF2-40B4-BE49-F238E27FC236}">
                <a16:creationId xmlns:a16="http://schemas.microsoft.com/office/drawing/2014/main" id="{27E6BE47-2313-E1D2-7ABA-E8C0198E1F9D}"/>
              </a:ext>
            </a:extLst>
          </p:cNvPr>
          <p:cNvSpPr txBox="1"/>
          <p:nvPr/>
        </p:nvSpPr>
        <p:spPr>
          <a:xfrm>
            <a:off x="1201749" y="3232517"/>
            <a:ext cx="660758" cy="276999"/>
          </a:xfrm>
          <a:prstGeom prst="rect">
            <a:avLst/>
          </a:prstGeom>
          <a:noFill/>
        </p:spPr>
        <p:txBody>
          <a:bodyPr wrap="none" rtlCol="0">
            <a:spAutoFit/>
          </a:bodyPr>
          <a:lstStyle/>
          <a:p>
            <a:pPr algn="r"/>
            <a:r>
              <a:rPr lang="en-US" sz="1200" dirty="0"/>
              <a:t>Google</a:t>
            </a:r>
            <a:endParaRPr lang="en-GB" sz="1200" dirty="0"/>
          </a:p>
        </p:txBody>
      </p:sp>
      <p:pic>
        <p:nvPicPr>
          <p:cNvPr id="7" name="Picture 6">
            <a:extLst>
              <a:ext uri="{FF2B5EF4-FFF2-40B4-BE49-F238E27FC236}">
                <a16:creationId xmlns:a16="http://schemas.microsoft.com/office/drawing/2014/main" id="{DDCFDFB1-B295-A39F-7312-FB5DD632AB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163" y="262300"/>
            <a:ext cx="939483" cy="155015"/>
          </a:xfrm>
          <a:prstGeom prst="rect">
            <a:avLst/>
          </a:prstGeom>
        </p:spPr>
      </p:pic>
      <p:pic>
        <p:nvPicPr>
          <p:cNvPr id="8" name="Picture 7">
            <a:extLst>
              <a:ext uri="{FF2B5EF4-FFF2-40B4-BE49-F238E27FC236}">
                <a16:creationId xmlns:a16="http://schemas.microsoft.com/office/drawing/2014/main" id="{97E13286-34A5-B6E6-0E57-BBD1D03AA014}"/>
              </a:ext>
            </a:extLst>
          </p:cNvPr>
          <p:cNvPicPr>
            <a:picLocks noChangeAspect="1"/>
          </p:cNvPicPr>
          <p:nvPr/>
        </p:nvPicPr>
        <p:blipFill>
          <a:blip r:embed="rId12"/>
          <a:stretch>
            <a:fillRect/>
          </a:stretch>
        </p:blipFill>
        <p:spPr>
          <a:xfrm>
            <a:off x="208684" y="417315"/>
            <a:ext cx="836876" cy="669885"/>
          </a:xfrm>
          <a:prstGeom prst="rect">
            <a:avLst/>
          </a:prstGeom>
        </p:spPr>
      </p:pic>
      <p:pic>
        <p:nvPicPr>
          <p:cNvPr id="9" name="Picture 8">
            <a:extLst>
              <a:ext uri="{FF2B5EF4-FFF2-40B4-BE49-F238E27FC236}">
                <a16:creationId xmlns:a16="http://schemas.microsoft.com/office/drawing/2014/main" id="{543B50FD-951D-DEBE-F97E-4BB2756975D4}"/>
              </a:ext>
            </a:extLst>
          </p:cNvPr>
          <p:cNvPicPr>
            <a:picLocks noChangeAspect="1"/>
          </p:cNvPicPr>
          <p:nvPr/>
        </p:nvPicPr>
        <p:blipFill>
          <a:blip r:embed="rId13"/>
          <a:stretch>
            <a:fillRect/>
          </a:stretch>
        </p:blipFill>
        <p:spPr>
          <a:xfrm>
            <a:off x="2000337" y="2234805"/>
            <a:ext cx="1293820" cy="771831"/>
          </a:xfrm>
          <a:prstGeom prst="rect">
            <a:avLst/>
          </a:prstGeom>
        </p:spPr>
      </p:pic>
    </p:spTree>
    <p:extLst>
      <p:ext uri="{BB962C8B-B14F-4D97-AF65-F5344CB8AC3E}">
        <p14:creationId xmlns:p14="http://schemas.microsoft.com/office/powerpoint/2010/main" val="42252919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12" name="Picture 11">
            <a:extLst>
              <a:ext uri="{FF2B5EF4-FFF2-40B4-BE49-F238E27FC236}">
                <a16:creationId xmlns:a16="http://schemas.microsoft.com/office/drawing/2014/main" id="{173DEB3B-3565-C4A6-9A48-7C504C2F6E6A}"/>
              </a:ext>
            </a:extLst>
          </p:cNvPr>
          <p:cNvPicPr>
            <a:picLocks noChangeAspect="1"/>
          </p:cNvPicPr>
          <p:nvPr/>
        </p:nvPicPr>
        <p:blipFill>
          <a:blip r:embed="rId2"/>
          <a:srcRect b="18304"/>
          <a:stretch/>
        </p:blipFill>
        <p:spPr>
          <a:xfrm>
            <a:off x="12958586" y="1746924"/>
            <a:ext cx="1426970" cy="2203244"/>
          </a:xfrm>
          <a:prstGeom prst="rect">
            <a:avLst/>
          </a:prstGeom>
        </p:spPr>
      </p:pic>
      <p:pic>
        <p:nvPicPr>
          <p:cNvPr id="13" name="Picture 12">
            <a:extLst>
              <a:ext uri="{FF2B5EF4-FFF2-40B4-BE49-F238E27FC236}">
                <a16:creationId xmlns:a16="http://schemas.microsoft.com/office/drawing/2014/main" id="{2EB09E35-76EE-9F34-B60D-86F109BFB521}"/>
              </a:ext>
            </a:extLst>
          </p:cNvPr>
          <p:cNvPicPr>
            <a:picLocks noChangeAspect="1"/>
          </p:cNvPicPr>
          <p:nvPr/>
        </p:nvPicPr>
        <p:blipFill>
          <a:blip r:embed="rId3"/>
          <a:srcRect l="2793" t="53642" r="87991" b="41720"/>
          <a:stretch/>
        </p:blipFill>
        <p:spPr>
          <a:xfrm>
            <a:off x="9670459" y="2226563"/>
            <a:ext cx="1540880" cy="443158"/>
          </a:xfrm>
          <a:prstGeom prst="rect">
            <a:avLst/>
          </a:prstGeom>
        </p:spPr>
      </p:pic>
      <p:sp>
        <p:nvSpPr>
          <p:cNvPr id="2" name="Rectangle: Rounded Corners 1">
            <a:extLst>
              <a:ext uri="{FF2B5EF4-FFF2-40B4-BE49-F238E27FC236}">
                <a16:creationId xmlns:a16="http://schemas.microsoft.com/office/drawing/2014/main" id="{60DEF160-937C-19C8-AF0E-10A229936B8D}"/>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88864CE-1090-CD33-FB04-8768E18BE4DA}"/>
              </a:ext>
            </a:extLst>
          </p:cNvPr>
          <p:cNvSpPr txBox="1"/>
          <p:nvPr/>
        </p:nvSpPr>
        <p:spPr>
          <a:xfrm>
            <a:off x="3289983" y="1603801"/>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8" name="Straight Arrow Connector 7">
            <a:extLst>
              <a:ext uri="{FF2B5EF4-FFF2-40B4-BE49-F238E27FC236}">
                <a16:creationId xmlns:a16="http://schemas.microsoft.com/office/drawing/2014/main" id="{B4AAF0F2-0BC6-619C-84CC-3152D20C80F7}"/>
              </a:ext>
            </a:extLst>
          </p:cNvPr>
          <p:cNvCxnSpPr>
            <a:cxnSpLocks/>
          </p:cNvCxnSpPr>
          <p:nvPr/>
        </p:nvCxnSpPr>
        <p:spPr>
          <a:xfrm>
            <a:off x="3172283" y="4420925"/>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477A7-DA7F-B7C1-C9F3-3FB0B7E0B5CC}"/>
              </a:ext>
            </a:extLst>
          </p:cNvPr>
          <p:cNvCxnSpPr/>
          <p:nvPr/>
        </p:nvCxnSpPr>
        <p:spPr>
          <a:xfrm flipV="1">
            <a:off x="3172283" y="2571750"/>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4F84E25-E63B-AD9A-B717-E340AD4B4DB1}"/>
              </a:ext>
            </a:extLst>
          </p:cNvPr>
          <p:cNvGrpSpPr/>
          <p:nvPr/>
        </p:nvGrpSpPr>
        <p:grpSpPr>
          <a:xfrm>
            <a:off x="4152127" y="2669721"/>
            <a:ext cx="1158284" cy="1459063"/>
            <a:chOff x="3923527" y="2710975"/>
            <a:chExt cx="1158284" cy="1459063"/>
          </a:xfrm>
        </p:grpSpPr>
        <p:sp>
          <p:nvSpPr>
            <p:cNvPr id="15" name="Oval 14">
              <a:extLst>
                <a:ext uri="{FF2B5EF4-FFF2-40B4-BE49-F238E27FC236}">
                  <a16:creationId xmlns:a16="http://schemas.microsoft.com/office/drawing/2014/main" id="{50B8F9DE-3216-01B3-78BF-14D4AC05A5E4}"/>
                </a:ext>
              </a:extLst>
            </p:cNvPr>
            <p:cNvSpPr/>
            <p:nvPr/>
          </p:nvSpPr>
          <p:spPr>
            <a:xfrm>
              <a:off x="3943847" y="349062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920AEBA-FA61-428E-00AF-B5851BB62AB7}"/>
                </a:ext>
              </a:extLst>
            </p:cNvPr>
            <p:cNvSpPr/>
            <p:nvPr/>
          </p:nvSpPr>
          <p:spPr>
            <a:xfrm>
              <a:off x="4087522" y="3799032"/>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DF08800-0864-439C-9A5C-B9936DE74CEC}"/>
                </a:ext>
              </a:extLst>
            </p:cNvPr>
            <p:cNvSpPr/>
            <p:nvPr/>
          </p:nvSpPr>
          <p:spPr>
            <a:xfrm>
              <a:off x="3923527" y="3671813"/>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9F8644C-E99B-2FA7-C6F7-CD3F75F1075E}"/>
                </a:ext>
              </a:extLst>
            </p:cNvPr>
            <p:cNvSpPr/>
            <p:nvPr/>
          </p:nvSpPr>
          <p:spPr>
            <a:xfrm>
              <a:off x="4284238" y="371405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9F805D0-1A5D-6D0C-B46B-A8BCBDEEB0F8}"/>
                </a:ext>
              </a:extLst>
            </p:cNvPr>
            <p:cNvSpPr/>
            <p:nvPr/>
          </p:nvSpPr>
          <p:spPr>
            <a:xfrm>
              <a:off x="4411457" y="3919150"/>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988B3B9-5480-5A49-4E58-7FB49EB55B43}"/>
                </a:ext>
              </a:extLst>
            </p:cNvPr>
            <p:cNvSpPr/>
            <p:nvPr/>
          </p:nvSpPr>
          <p:spPr>
            <a:xfrm>
              <a:off x="4240948" y="3392562"/>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058E781-FA22-1E03-AB72-C792EA1F4704}"/>
                </a:ext>
              </a:extLst>
            </p:cNvPr>
            <p:cNvSpPr/>
            <p:nvPr/>
          </p:nvSpPr>
          <p:spPr>
            <a:xfrm>
              <a:off x="4411456" y="3542127"/>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9B25D7-8675-ED8B-9604-DBD96346AE46}"/>
                </a:ext>
              </a:extLst>
            </p:cNvPr>
            <p:cNvSpPr/>
            <p:nvPr/>
          </p:nvSpPr>
          <p:spPr>
            <a:xfrm>
              <a:off x="4151131" y="31335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A7C0B56-CF75-BB3D-FFB4-120AE7D4F58C}"/>
                </a:ext>
              </a:extLst>
            </p:cNvPr>
            <p:cNvSpPr/>
            <p:nvPr/>
          </p:nvSpPr>
          <p:spPr>
            <a:xfrm>
              <a:off x="4432906" y="3247096"/>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DCB6D3-0A1C-4A6D-8664-8CFD6A772047}"/>
                </a:ext>
              </a:extLst>
            </p:cNvPr>
            <p:cNvSpPr/>
            <p:nvPr/>
          </p:nvSpPr>
          <p:spPr>
            <a:xfrm>
              <a:off x="4644948" y="34906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8CC944F-099E-42E0-3F55-D88DD7F73401}"/>
                </a:ext>
              </a:extLst>
            </p:cNvPr>
            <p:cNvSpPr/>
            <p:nvPr/>
          </p:nvSpPr>
          <p:spPr>
            <a:xfrm>
              <a:off x="4560461" y="3703301"/>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668318C-6134-C56F-254D-49EE0F5769E3}"/>
                </a:ext>
              </a:extLst>
            </p:cNvPr>
            <p:cNvSpPr/>
            <p:nvPr/>
          </p:nvSpPr>
          <p:spPr>
            <a:xfrm>
              <a:off x="4191907" y="4042819"/>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0388AC-B887-4844-C7DF-50FE4EDA6077}"/>
                </a:ext>
              </a:extLst>
            </p:cNvPr>
            <p:cNvSpPr/>
            <p:nvPr/>
          </p:nvSpPr>
          <p:spPr>
            <a:xfrm>
              <a:off x="4550482" y="2898253"/>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346354-E15A-BE12-89AB-7ECF6D21B925}"/>
                </a:ext>
              </a:extLst>
            </p:cNvPr>
            <p:cNvSpPr/>
            <p:nvPr/>
          </p:nvSpPr>
          <p:spPr>
            <a:xfrm>
              <a:off x="4371670" y="3025472"/>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4A4A79-ECB2-A65C-2763-ED6179E30EF3}"/>
                </a:ext>
              </a:extLst>
            </p:cNvPr>
            <p:cNvSpPr/>
            <p:nvPr/>
          </p:nvSpPr>
          <p:spPr>
            <a:xfrm>
              <a:off x="4878926" y="3094034"/>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DFCF9FE-71B4-618A-AC53-7A01DC180ACB}"/>
                </a:ext>
              </a:extLst>
            </p:cNvPr>
            <p:cNvSpPr/>
            <p:nvPr/>
          </p:nvSpPr>
          <p:spPr>
            <a:xfrm>
              <a:off x="4602074" y="3089081"/>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5164E1B-C9C7-FA60-A152-09383C0986DD}"/>
                </a:ext>
              </a:extLst>
            </p:cNvPr>
            <p:cNvSpPr/>
            <p:nvPr/>
          </p:nvSpPr>
          <p:spPr>
            <a:xfrm>
              <a:off x="4730007" y="3283319"/>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A4863BF-44BC-A9E2-436A-0E3DCC40AC06}"/>
                </a:ext>
              </a:extLst>
            </p:cNvPr>
            <p:cNvSpPr/>
            <p:nvPr/>
          </p:nvSpPr>
          <p:spPr>
            <a:xfrm>
              <a:off x="4954592" y="333122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E60F244-E538-F810-231C-0A2E28F1BBE1}"/>
                </a:ext>
              </a:extLst>
            </p:cNvPr>
            <p:cNvSpPr/>
            <p:nvPr/>
          </p:nvSpPr>
          <p:spPr>
            <a:xfrm>
              <a:off x="4411455" y="271097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3EE5A9-54F0-1139-A2A2-A11029673F73}"/>
                </a:ext>
              </a:extLst>
            </p:cNvPr>
            <p:cNvSpPr/>
            <p:nvPr/>
          </p:nvSpPr>
          <p:spPr>
            <a:xfrm>
              <a:off x="4732427" y="2930088"/>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E72A388D-E681-90DD-7E25-313E19AC9BDA}"/>
              </a:ext>
            </a:extLst>
          </p:cNvPr>
          <p:cNvSpPr txBox="1"/>
          <p:nvPr/>
        </p:nvSpPr>
        <p:spPr>
          <a:xfrm>
            <a:off x="6439134" y="4448535"/>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14" name="TextBox 13">
            <a:extLst>
              <a:ext uri="{FF2B5EF4-FFF2-40B4-BE49-F238E27FC236}">
                <a16:creationId xmlns:a16="http://schemas.microsoft.com/office/drawing/2014/main" id="{39BCD593-3F5A-B8D1-16AB-CA147ABAEDFC}"/>
              </a:ext>
            </a:extLst>
          </p:cNvPr>
          <p:cNvSpPr txBox="1"/>
          <p:nvPr/>
        </p:nvSpPr>
        <p:spPr>
          <a:xfrm>
            <a:off x="2746082" y="2462840"/>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223114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12" name="Picture 11">
            <a:extLst>
              <a:ext uri="{FF2B5EF4-FFF2-40B4-BE49-F238E27FC236}">
                <a16:creationId xmlns:a16="http://schemas.microsoft.com/office/drawing/2014/main" id="{173DEB3B-3565-C4A6-9A48-7C504C2F6E6A}"/>
              </a:ext>
            </a:extLst>
          </p:cNvPr>
          <p:cNvPicPr>
            <a:picLocks noChangeAspect="1"/>
          </p:cNvPicPr>
          <p:nvPr/>
        </p:nvPicPr>
        <p:blipFill>
          <a:blip r:embed="rId2"/>
          <a:srcRect b="18304"/>
          <a:stretch/>
        </p:blipFill>
        <p:spPr>
          <a:xfrm>
            <a:off x="12958586" y="1746924"/>
            <a:ext cx="1426970" cy="2203244"/>
          </a:xfrm>
          <a:prstGeom prst="rect">
            <a:avLst/>
          </a:prstGeom>
        </p:spPr>
      </p:pic>
      <p:pic>
        <p:nvPicPr>
          <p:cNvPr id="13" name="Picture 12">
            <a:extLst>
              <a:ext uri="{FF2B5EF4-FFF2-40B4-BE49-F238E27FC236}">
                <a16:creationId xmlns:a16="http://schemas.microsoft.com/office/drawing/2014/main" id="{2EB09E35-76EE-9F34-B60D-86F109BFB521}"/>
              </a:ext>
            </a:extLst>
          </p:cNvPr>
          <p:cNvPicPr>
            <a:picLocks noChangeAspect="1"/>
          </p:cNvPicPr>
          <p:nvPr/>
        </p:nvPicPr>
        <p:blipFill>
          <a:blip r:embed="rId3"/>
          <a:srcRect l="2793" t="53642" r="87991" b="41720"/>
          <a:stretch/>
        </p:blipFill>
        <p:spPr>
          <a:xfrm>
            <a:off x="9670459" y="2226563"/>
            <a:ext cx="1540880" cy="443158"/>
          </a:xfrm>
          <a:prstGeom prst="rect">
            <a:avLst/>
          </a:prstGeom>
        </p:spPr>
      </p:pic>
      <p:sp>
        <p:nvSpPr>
          <p:cNvPr id="2" name="Rectangle: Rounded Corners 1">
            <a:extLst>
              <a:ext uri="{FF2B5EF4-FFF2-40B4-BE49-F238E27FC236}">
                <a16:creationId xmlns:a16="http://schemas.microsoft.com/office/drawing/2014/main" id="{60DEF160-937C-19C8-AF0E-10A229936B8D}"/>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88864CE-1090-CD33-FB04-8768E18BE4DA}"/>
              </a:ext>
            </a:extLst>
          </p:cNvPr>
          <p:cNvSpPr txBox="1"/>
          <p:nvPr/>
        </p:nvSpPr>
        <p:spPr>
          <a:xfrm>
            <a:off x="3289983" y="1603801"/>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8" name="Straight Arrow Connector 7">
            <a:extLst>
              <a:ext uri="{FF2B5EF4-FFF2-40B4-BE49-F238E27FC236}">
                <a16:creationId xmlns:a16="http://schemas.microsoft.com/office/drawing/2014/main" id="{B4AAF0F2-0BC6-619C-84CC-3152D20C80F7}"/>
              </a:ext>
            </a:extLst>
          </p:cNvPr>
          <p:cNvCxnSpPr>
            <a:cxnSpLocks/>
          </p:cNvCxnSpPr>
          <p:nvPr/>
        </p:nvCxnSpPr>
        <p:spPr>
          <a:xfrm>
            <a:off x="3172283" y="4420925"/>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477A7-DA7F-B7C1-C9F3-3FB0B7E0B5CC}"/>
              </a:ext>
            </a:extLst>
          </p:cNvPr>
          <p:cNvCxnSpPr/>
          <p:nvPr/>
        </p:nvCxnSpPr>
        <p:spPr>
          <a:xfrm flipV="1">
            <a:off x="3172283" y="2571750"/>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4F84E25-E63B-AD9A-B717-E340AD4B4DB1}"/>
              </a:ext>
            </a:extLst>
          </p:cNvPr>
          <p:cNvGrpSpPr/>
          <p:nvPr/>
        </p:nvGrpSpPr>
        <p:grpSpPr>
          <a:xfrm>
            <a:off x="4152127" y="2669721"/>
            <a:ext cx="1158284" cy="1459063"/>
            <a:chOff x="3923527" y="2710975"/>
            <a:chExt cx="1158284" cy="1459063"/>
          </a:xfrm>
        </p:grpSpPr>
        <p:sp>
          <p:nvSpPr>
            <p:cNvPr id="15" name="Oval 14">
              <a:extLst>
                <a:ext uri="{FF2B5EF4-FFF2-40B4-BE49-F238E27FC236}">
                  <a16:creationId xmlns:a16="http://schemas.microsoft.com/office/drawing/2014/main" id="{50B8F9DE-3216-01B3-78BF-14D4AC05A5E4}"/>
                </a:ext>
              </a:extLst>
            </p:cNvPr>
            <p:cNvSpPr/>
            <p:nvPr/>
          </p:nvSpPr>
          <p:spPr>
            <a:xfrm>
              <a:off x="3943847" y="349062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920AEBA-FA61-428E-00AF-B5851BB62AB7}"/>
                </a:ext>
              </a:extLst>
            </p:cNvPr>
            <p:cNvSpPr/>
            <p:nvPr/>
          </p:nvSpPr>
          <p:spPr>
            <a:xfrm>
              <a:off x="4087522" y="3799032"/>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DF08800-0864-439C-9A5C-B9936DE74CEC}"/>
                </a:ext>
              </a:extLst>
            </p:cNvPr>
            <p:cNvSpPr/>
            <p:nvPr/>
          </p:nvSpPr>
          <p:spPr>
            <a:xfrm>
              <a:off x="3923527" y="3671813"/>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9F8644C-E99B-2FA7-C6F7-CD3F75F1075E}"/>
                </a:ext>
              </a:extLst>
            </p:cNvPr>
            <p:cNvSpPr/>
            <p:nvPr/>
          </p:nvSpPr>
          <p:spPr>
            <a:xfrm>
              <a:off x="4284238" y="371405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9F805D0-1A5D-6D0C-B46B-A8BCBDEEB0F8}"/>
                </a:ext>
              </a:extLst>
            </p:cNvPr>
            <p:cNvSpPr/>
            <p:nvPr/>
          </p:nvSpPr>
          <p:spPr>
            <a:xfrm>
              <a:off x="4411457" y="3919150"/>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988B3B9-5480-5A49-4E58-7FB49EB55B43}"/>
                </a:ext>
              </a:extLst>
            </p:cNvPr>
            <p:cNvSpPr/>
            <p:nvPr/>
          </p:nvSpPr>
          <p:spPr>
            <a:xfrm>
              <a:off x="4240948" y="3392562"/>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058E781-FA22-1E03-AB72-C792EA1F4704}"/>
                </a:ext>
              </a:extLst>
            </p:cNvPr>
            <p:cNvSpPr/>
            <p:nvPr/>
          </p:nvSpPr>
          <p:spPr>
            <a:xfrm>
              <a:off x="4411456" y="3542127"/>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9B25D7-8675-ED8B-9604-DBD96346AE46}"/>
                </a:ext>
              </a:extLst>
            </p:cNvPr>
            <p:cNvSpPr/>
            <p:nvPr/>
          </p:nvSpPr>
          <p:spPr>
            <a:xfrm>
              <a:off x="4151131" y="31335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A7C0B56-CF75-BB3D-FFB4-120AE7D4F58C}"/>
                </a:ext>
              </a:extLst>
            </p:cNvPr>
            <p:cNvSpPr/>
            <p:nvPr/>
          </p:nvSpPr>
          <p:spPr>
            <a:xfrm>
              <a:off x="4432906" y="3247096"/>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DCB6D3-0A1C-4A6D-8664-8CFD6A772047}"/>
                </a:ext>
              </a:extLst>
            </p:cNvPr>
            <p:cNvSpPr/>
            <p:nvPr/>
          </p:nvSpPr>
          <p:spPr>
            <a:xfrm>
              <a:off x="4644948" y="34906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8CC944F-099E-42E0-3F55-D88DD7F73401}"/>
                </a:ext>
              </a:extLst>
            </p:cNvPr>
            <p:cNvSpPr/>
            <p:nvPr/>
          </p:nvSpPr>
          <p:spPr>
            <a:xfrm>
              <a:off x="4560461" y="3703301"/>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668318C-6134-C56F-254D-49EE0F5769E3}"/>
                </a:ext>
              </a:extLst>
            </p:cNvPr>
            <p:cNvSpPr/>
            <p:nvPr/>
          </p:nvSpPr>
          <p:spPr>
            <a:xfrm>
              <a:off x="4191907" y="4042819"/>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0388AC-B887-4844-C7DF-50FE4EDA6077}"/>
                </a:ext>
              </a:extLst>
            </p:cNvPr>
            <p:cNvSpPr/>
            <p:nvPr/>
          </p:nvSpPr>
          <p:spPr>
            <a:xfrm>
              <a:off x="4550482" y="2898253"/>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346354-E15A-BE12-89AB-7ECF6D21B925}"/>
                </a:ext>
              </a:extLst>
            </p:cNvPr>
            <p:cNvSpPr/>
            <p:nvPr/>
          </p:nvSpPr>
          <p:spPr>
            <a:xfrm>
              <a:off x="4371670" y="3025472"/>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4A4A79-ECB2-A65C-2763-ED6179E30EF3}"/>
                </a:ext>
              </a:extLst>
            </p:cNvPr>
            <p:cNvSpPr/>
            <p:nvPr/>
          </p:nvSpPr>
          <p:spPr>
            <a:xfrm>
              <a:off x="4878926" y="3094034"/>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DFCF9FE-71B4-618A-AC53-7A01DC180ACB}"/>
                </a:ext>
              </a:extLst>
            </p:cNvPr>
            <p:cNvSpPr/>
            <p:nvPr/>
          </p:nvSpPr>
          <p:spPr>
            <a:xfrm>
              <a:off x="4602074" y="3089081"/>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5164E1B-C9C7-FA60-A152-09383C0986DD}"/>
                </a:ext>
              </a:extLst>
            </p:cNvPr>
            <p:cNvSpPr/>
            <p:nvPr/>
          </p:nvSpPr>
          <p:spPr>
            <a:xfrm>
              <a:off x="4730007" y="3283319"/>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A4863BF-44BC-A9E2-436A-0E3DCC40AC06}"/>
                </a:ext>
              </a:extLst>
            </p:cNvPr>
            <p:cNvSpPr/>
            <p:nvPr/>
          </p:nvSpPr>
          <p:spPr>
            <a:xfrm>
              <a:off x="4954592" y="333122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E60F244-E538-F810-231C-0A2E28F1BBE1}"/>
                </a:ext>
              </a:extLst>
            </p:cNvPr>
            <p:cNvSpPr/>
            <p:nvPr/>
          </p:nvSpPr>
          <p:spPr>
            <a:xfrm>
              <a:off x="4411455" y="271097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3EE5A9-54F0-1139-A2A2-A11029673F73}"/>
                </a:ext>
              </a:extLst>
            </p:cNvPr>
            <p:cNvSpPr/>
            <p:nvPr/>
          </p:nvSpPr>
          <p:spPr>
            <a:xfrm>
              <a:off x="4732427" y="2930088"/>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Straight Connector 10">
            <a:extLst>
              <a:ext uri="{FF2B5EF4-FFF2-40B4-BE49-F238E27FC236}">
                <a16:creationId xmlns:a16="http://schemas.microsoft.com/office/drawing/2014/main" id="{2BFB1F70-3B37-2C62-DC45-D37178F76C7B}"/>
              </a:ext>
            </a:extLst>
          </p:cNvPr>
          <p:cNvCxnSpPr>
            <a:cxnSpLocks/>
          </p:cNvCxnSpPr>
          <p:nvPr/>
        </p:nvCxnSpPr>
        <p:spPr>
          <a:xfrm>
            <a:off x="4379731" y="2571750"/>
            <a:ext cx="1189115" cy="105634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105009-174E-C712-AE61-2848697C6B42}"/>
              </a:ext>
            </a:extLst>
          </p:cNvPr>
          <p:cNvCxnSpPr>
            <a:cxnSpLocks/>
          </p:cNvCxnSpPr>
          <p:nvPr/>
        </p:nvCxnSpPr>
        <p:spPr>
          <a:xfrm>
            <a:off x="4086436" y="2848820"/>
            <a:ext cx="1189115" cy="1056342"/>
          </a:xfrm>
          <a:prstGeom prst="line">
            <a:avLst/>
          </a:prstGeom>
          <a:ln w="19050">
            <a:solidFill>
              <a:srgbClr val="009A4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439348-F516-AECF-CE53-3F70D2BCC19F}"/>
              </a:ext>
            </a:extLst>
          </p:cNvPr>
          <p:cNvCxnSpPr>
            <a:cxnSpLocks/>
          </p:cNvCxnSpPr>
          <p:nvPr/>
        </p:nvCxnSpPr>
        <p:spPr>
          <a:xfrm>
            <a:off x="3777400" y="3183225"/>
            <a:ext cx="1189115" cy="10563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5F9554B-FAB3-0206-6A74-801D6E3472C2}"/>
              </a:ext>
            </a:extLst>
          </p:cNvPr>
          <p:cNvSpPr txBox="1"/>
          <p:nvPr/>
        </p:nvSpPr>
        <p:spPr>
          <a:xfrm>
            <a:off x="6439134" y="4448535"/>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9" name="TextBox 38">
            <a:extLst>
              <a:ext uri="{FF2B5EF4-FFF2-40B4-BE49-F238E27FC236}">
                <a16:creationId xmlns:a16="http://schemas.microsoft.com/office/drawing/2014/main" id="{5AA43D5B-AD4D-EA4C-5C6A-E6F8A824069F}"/>
              </a:ext>
            </a:extLst>
          </p:cNvPr>
          <p:cNvSpPr txBox="1"/>
          <p:nvPr/>
        </p:nvSpPr>
        <p:spPr>
          <a:xfrm>
            <a:off x="2746082" y="2462840"/>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61034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sp>
        <p:nvSpPr>
          <p:cNvPr id="66" name="Rectangle: Rounded Corners 65">
            <a:extLst>
              <a:ext uri="{FF2B5EF4-FFF2-40B4-BE49-F238E27FC236}">
                <a16:creationId xmlns:a16="http://schemas.microsoft.com/office/drawing/2014/main" id="{8818286B-51F0-AB5F-9D94-EBC2F7B935A4}"/>
              </a:ext>
            </a:extLst>
          </p:cNvPr>
          <p:cNvSpPr/>
          <p:nvPr/>
        </p:nvSpPr>
        <p:spPr>
          <a:xfrm>
            <a:off x="2152660" y="5181941"/>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5F9A00E7-63A5-90B0-23EA-B14A41E1A8BA}"/>
              </a:ext>
            </a:extLst>
          </p:cNvPr>
          <p:cNvSpPr txBox="1"/>
          <p:nvPr/>
        </p:nvSpPr>
        <p:spPr>
          <a:xfrm>
            <a:off x="3289983" y="5334313"/>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68" name="Straight Arrow Connector 67">
            <a:extLst>
              <a:ext uri="{FF2B5EF4-FFF2-40B4-BE49-F238E27FC236}">
                <a16:creationId xmlns:a16="http://schemas.microsoft.com/office/drawing/2014/main" id="{D4CC9EE5-2009-1B01-5371-ADA004F4EC89}"/>
              </a:ext>
            </a:extLst>
          </p:cNvPr>
          <p:cNvCxnSpPr>
            <a:cxnSpLocks/>
          </p:cNvCxnSpPr>
          <p:nvPr/>
        </p:nvCxnSpPr>
        <p:spPr>
          <a:xfrm>
            <a:off x="3172283" y="8151437"/>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0EDFDF-3A64-9623-C02E-FD7FDB870AA9}"/>
              </a:ext>
            </a:extLst>
          </p:cNvPr>
          <p:cNvCxnSpPr/>
          <p:nvPr/>
        </p:nvCxnSpPr>
        <p:spPr>
          <a:xfrm flipV="1">
            <a:off x="3172283" y="6302262"/>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7D447401-F40D-8685-5914-9FF3A0EEDCAD}"/>
              </a:ext>
            </a:extLst>
          </p:cNvPr>
          <p:cNvGrpSpPr/>
          <p:nvPr/>
        </p:nvGrpSpPr>
        <p:grpSpPr>
          <a:xfrm>
            <a:off x="4152127" y="6400233"/>
            <a:ext cx="1158284" cy="1459063"/>
            <a:chOff x="3923527" y="2710975"/>
            <a:chExt cx="1158284" cy="1459063"/>
          </a:xfrm>
        </p:grpSpPr>
        <p:sp>
          <p:nvSpPr>
            <p:cNvPr id="71" name="Oval 70">
              <a:extLst>
                <a:ext uri="{FF2B5EF4-FFF2-40B4-BE49-F238E27FC236}">
                  <a16:creationId xmlns:a16="http://schemas.microsoft.com/office/drawing/2014/main" id="{86EF36F2-D7C1-D422-3946-4D2EDE3EC8CA}"/>
                </a:ext>
              </a:extLst>
            </p:cNvPr>
            <p:cNvSpPr/>
            <p:nvPr/>
          </p:nvSpPr>
          <p:spPr>
            <a:xfrm>
              <a:off x="3943847" y="349062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5D51C70-10FF-100A-17F4-C1E0240FBBD3}"/>
                </a:ext>
              </a:extLst>
            </p:cNvPr>
            <p:cNvSpPr/>
            <p:nvPr/>
          </p:nvSpPr>
          <p:spPr>
            <a:xfrm>
              <a:off x="4087522" y="3799032"/>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50C7C614-9B5A-C033-A02F-AAF6CAF37AFD}"/>
                </a:ext>
              </a:extLst>
            </p:cNvPr>
            <p:cNvSpPr/>
            <p:nvPr/>
          </p:nvSpPr>
          <p:spPr>
            <a:xfrm>
              <a:off x="3923527" y="3671813"/>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D4B3A49A-5203-F307-EDD2-1D2D77CA9134}"/>
                </a:ext>
              </a:extLst>
            </p:cNvPr>
            <p:cNvSpPr/>
            <p:nvPr/>
          </p:nvSpPr>
          <p:spPr>
            <a:xfrm>
              <a:off x="4284238" y="3714054"/>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262DC7E-2792-AE3E-D7DB-739258C01B23}"/>
                </a:ext>
              </a:extLst>
            </p:cNvPr>
            <p:cNvSpPr/>
            <p:nvPr/>
          </p:nvSpPr>
          <p:spPr>
            <a:xfrm>
              <a:off x="4411457" y="3919150"/>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F027E25C-D04D-9651-6936-9ED0AA4053A2}"/>
                </a:ext>
              </a:extLst>
            </p:cNvPr>
            <p:cNvSpPr/>
            <p:nvPr/>
          </p:nvSpPr>
          <p:spPr>
            <a:xfrm>
              <a:off x="4240948" y="3392562"/>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99594E48-21E8-3603-04C8-B106E1C765A0}"/>
                </a:ext>
              </a:extLst>
            </p:cNvPr>
            <p:cNvSpPr/>
            <p:nvPr/>
          </p:nvSpPr>
          <p:spPr>
            <a:xfrm>
              <a:off x="4411456" y="3542127"/>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4BEDEA99-ED63-9BF9-9273-E2BF2D3CD20E}"/>
                </a:ext>
              </a:extLst>
            </p:cNvPr>
            <p:cNvSpPr/>
            <p:nvPr/>
          </p:nvSpPr>
          <p:spPr>
            <a:xfrm>
              <a:off x="4151131" y="31335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1F4F4D5-6050-CA5B-689F-25D0468D3E04}"/>
                </a:ext>
              </a:extLst>
            </p:cNvPr>
            <p:cNvSpPr/>
            <p:nvPr/>
          </p:nvSpPr>
          <p:spPr>
            <a:xfrm>
              <a:off x="4432906" y="3247096"/>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2E235990-C1AE-238C-B4E3-720FA4E540D0}"/>
                </a:ext>
              </a:extLst>
            </p:cNvPr>
            <p:cNvSpPr/>
            <p:nvPr/>
          </p:nvSpPr>
          <p:spPr>
            <a:xfrm>
              <a:off x="4644948" y="3490623"/>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CC83A0A2-78A2-D76C-F242-33EB93AB1E63}"/>
                </a:ext>
              </a:extLst>
            </p:cNvPr>
            <p:cNvSpPr/>
            <p:nvPr/>
          </p:nvSpPr>
          <p:spPr>
            <a:xfrm>
              <a:off x="4560461" y="3703301"/>
              <a:ext cx="127219" cy="1272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531F550-C97C-33EF-EC5E-99F7993174EF}"/>
                </a:ext>
              </a:extLst>
            </p:cNvPr>
            <p:cNvSpPr/>
            <p:nvPr/>
          </p:nvSpPr>
          <p:spPr>
            <a:xfrm>
              <a:off x="4191907" y="4042819"/>
              <a:ext cx="127219" cy="1272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6E262B5F-78CE-DBC5-98F1-E39E209AF965}"/>
                </a:ext>
              </a:extLst>
            </p:cNvPr>
            <p:cNvSpPr/>
            <p:nvPr/>
          </p:nvSpPr>
          <p:spPr>
            <a:xfrm>
              <a:off x="4550482" y="2898253"/>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8218DF47-7BBF-3BD5-B7A5-59143C5C28AE}"/>
                </a:ext>
              </a:extLst>
            </p:cNvPr>
            <p:cNvSpPr/>
            <p:nvPr/>
          </p:nvSpPr>
          <p:spPr>
            <a:xfrm>
              <a:off x="4371670" y="3025472"/>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5F71E4-F898-38BE-22A5-D1ADB137E868}"/>
                </a:ext>
              </a:extLst>
            </p:cNvPr>
            <p:cNvSpPr/>
            <p:nvPr/>
          </p:nvSpPr>
          <p:spPr>
            <a:xfrm>
              <a:off x="4878926" y="3094034"/>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1744ECE-AE99-1806-1863-644CC5020551}"/>
                </a:ext>
              </a:extLst>
            </p:cNvPr>
            <p:cNvSpPr/>
            <p:nvPr/>
          </p:nvSpPr>
          <p:spPr>
            <a:xfrm>
              <a:off x="4602074" y="3089081"/>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91A22D0A-3F74-3FED-8D8B-490B1CD41D3C}"/>
                </a:ext>
              </a:extLst>
            </p:cNvPr>
            <p:cNvSpPr/>
            <p:nvPr/>
          </p:nvSpPr>
          <p:spPr>
            <a:xfrm>
              <a:off x="4730007" y="3283319"/>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921972DD-D484-304F-A2D7-BF36D25D6F73}"/>
                </a:ext>
              </a:extLst>
            </p:cNvPr>
            <p:cNvSpPr/>
            <p:nvPr/>
          </p:nvSpPr>
          <p:spPr>
            <a:xfrm>
              <a:off x="4954592" y="333122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241E95C-7392-8B4E-8431-662AA0013FA2}"/>
                </a:ext>
              </a:extLst>
            </p:cNvPr>
            <p:cNvSpPr/>
            <p:nvPr/>
          </p:nvSpPr>
          <p:spPr>
            <a:xfrm>
              <a:off x="4411455" y="2710975"/>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D3B6976-B442-CCE6-882B-57E22EB2C073}"/>
                </a:ext>
              </a:extLst>
            </p:cNvPr>
            <p:cNvSpPr/>
            <p:nvPr/>
          </p:nvSpPr>
          <p:spPr>
            <a:xfrm>
              <a:off x="4732427" y="2930088"/>
              <a:ext cx="127219" cy="12721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1" name="Straight Connector 90">
            <a:extLst>
              <a:ext uri="{FF2B5EF4-FFF2-40B4-BE49-F238E27FC236}">
                <a16:creationId xmlns:a16="http://schemas.microsoft.com/office/drawing/2014/main" id="{05828DDE-666A-1B86-E02F-7AB01F43F60A}"/>
              </a:ext>
            </a:extLst>
          </p:cNvPr>
          <p:cNvCxnSpPr>
            <a:cxnSpLocks/>
          </p:cNvCxnSpPr>
          <p:nvPr/>
        </p:nvCxnSpPr>
        <p:spPr>
          <a:xfrm>
            <a:off x="4379731" y="6302262"/>
            <a:ext cx="1189115" cy="105634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8AE2E7C-7C47-8EF6-4AB0-866FAE10BB4F}"/>
              </a:ext>
            </a:extLst>
          </p:cNvPr>
          <p:cNvCxnSpPr>
            <a:cxnSpLocks/>
          </p:cNvCxnSpPr>
          <p:nvPr/>
        </p:nvCxnSpPr>
        <p:spPr>
          <a:xfrm>
            <a:off x="4086436" y="6579332"/>
            <a:ext cx="1189115" cy="1056342"/>
          </a:xfrm>
          <a:prstGeom prst="line">
            <a:avLst/>
          </a:prstGeom>
          <a:ln w="19050">
            <a:solidFill>
              <a:srgbClr val="009A4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FC7EBA7-3ED9-B2B1-5140-D48F2A6CC0CC}"/>
              </a:ext>
            </a:extLst>
          </p:cNvPr>
          <p:cNvCxnSpPr>
            <a:cxnSpLocks/>
          </p:cNvCxnSpPr>
          <p:nvPr/>
        </p:nvCxnSpPr>
        <p:spPr>
          <a:xfrm>
            <a:off x="3777400" y="6913737"/>
            <a:ext cx="1189115" cy="10563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D1A6CB7-B30C-C379-0409-E8E835B11EC9}"/>
              </a:ext>
            </a:extLst>
          </p:cNvPr>
          <p:cNvSpPr txBox="1"/>
          <p:nvPr/>
        </p:nvSpPr>
        <p:spPr>
          <a:xfrm>
            <a:off x="6439134" y="8179047"/>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95" name="TextBox 94">
            <a:extLst>
              <a:ext uri="{FF2B5EF4-FFF2-40B4-BE49-F238E27FC236}">
                <a16:creationId xmlns:a16="http://schemas.microsoft.com/office/drawing/2014/main" id="{805F6A81-F8AC-7876-9AC8-D91A6C80E10F}"/>
              </a:ext>
            </a:extLst>
          </p:cNvPr>
          <p:cNvSpPr txBox="1"/>
          <p:nvPr/>
        </p:nvSpPr>
        <p:spPr>
          <a:xfrm>
            <a:off x="2746082" y="6193352"/>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pic>
        <p:nvPicPr>
          <p:cNvPr id="96" name="Picture 95">
            <a:extLst>
              <a:ext uri="{FF2B5EF4-FFF2-40B4-BE49-F238E27FC236}">
                <a16:creationId xmlns:a16="http://schemas.microsoft.com/office/drawing/2014/main" id="{B49992DA-F20E-78CC-F8EC-1960F5B8C3CC}"/>
              </a:ext>
            </a:extLst>
          </p:cNvPr>
          <p:cNvPicPr>
            <a:picLocks noChangeAspect="1"/>
          </p:cNvPicPr>
          <p:nvPr/>
        </p:nvPicPr>
        <p:blipFill>
          <a:blip r:embed="rId2"/>
          <a:srcRect b="18304"/>
          <a:stretch/>
        </p:blipFill>
        <p:spPr>
          <a:xfrm>
            <a:off x="12465841" y="1320800"/>
            <a:ext cx="2207418" cy="3408257"/>
          </a:xfrm>
          <a:prstGeom prst="rect">
            <a:avLst/>
          </a:prstGeom>
        </p:spPr>
      </p:pic>
      <p:pic>
        <p:nvPicPr>
          <p:cNvPr id="12" name="Picture 11">
            <a:extLst>
              <a:ext uri="{FF2B5EF4-FFF2-40B4-BE49-F238E27FC236}">
                <a16:creationId xmlns:a16="http://schemas.microsoft.com/office/drawing/2014/main" id="{6F7806C3-36EA-B40B-E54D-ADA8D74727A7}"/>
              </a:ext>
            </a:extLst>
          </p:cNvPr>
          <p:cNvPicPr>
            <a:picLocks noChangeAspect="1"/>
          </p:cNvPicPr>
          <p:nvPr/>
        </p:nvPicPr>
        <p:blipFill>
          <a:blip r:embed="rId3"/>
          <a:srcRect l="2793" t="53642" r="87991" b="41720"/>
          <a:stretch/>
        </p:blipFill>
        <p:spPr>
          <a:xfrm>
            <a:off x="9639585" y="1080092"/>
            <a:ext cx="1673902" cy="481416"/>
          </a:xfrm>
          <a:prstGeom prst="rect">
            <a:avLst/>
          </a:prstGeom>
        </p:spPr>
      </p:pic>
      <p:sp>
        <p:nvSpPr>
          <p:cNvPr id="13" name="TextBox 12">
            <a:extLst>
              <a:ext uri="{FF2B5EF4-FFF2-40B4-BE49-F238E27FC236}">
                <a16:creationId xmlns:a16="http://schemas.microsoft.com/office/drawing/2014/main" id="{0A268AB4-D08D-E808-3DBC-FC3AE7A695AC}"/>
              </a:ext>
            </a:extLst>
          </p:cNvPr>
          <p:cNvSpPr txBox="1"/>
          <p:nvPr/>
        </p:nvSpPr>
        <p:spPr>
          <a:xfrm>
            <a:off x="9230290" y="1561508"/>
            <a:ext cx="2791857" cy="3231654"/>
          </a:xfrm>
          <a:prstGeom prst="rect">
            <a:avLst/>
          </a:prstGeom>
          <a:noFill/>
        </p:spPr>
        <p:txBody>
          <a:bodyPr wrap="square">
            <a:spAutoFit/>
          </a:bodyPr>
          <a:lstStyle/>
          <a:p>
            <a:r>
              <a:rPr lang="en-GB" sz="1200" dirty="0" err="1">
                <a:solidFill>
                  <a:prstClr val="black"/>
                </a:solidFill>
                <a:latin typeface="Courier New" panose="02070309020205020404" pitchFamily="49" charset="0"/>
                <a:cs typeface="Courier New" panose="02070309020205020404" pitchFamily="49" charset="0"/>
              </a:rPr>
              <a:t>Year,Major,Gender,Admission</a:t>
            </a:r>
            <a:endParaRPr lang="en-GB" sz="1200" dirty="0">
              <a:solidFill>
                <a:prstClr val="black"/>
              </a:solidFill>
              <a:latin typeface="Courier New" panose="02070309020205020404" pitchFamily="49" charset="0"/>
              <a:cs typeface="Courier New" panose="02070309020205020404" pitchFamily="49" charset="0"/>
            </a:endParaRPr>
          </a:p>
          <a:p>
            <a:r>
              <a:rPr lang="en-GB" sz="1200" dirty="0">
                <a:solidFill>
                  <a:prstClr val="black"/>
                </a:solidFill>
                <a:latin typeface="Courier New" panose="02070309020205020404" pitchFamily="49" charset="0"/>
                <a:cs typeface="Courier New" panose="02070309020205020404" pitchFamily="49" charset="0"/>
              </a:rPr>
              <a:t>1973,C,F,Rejected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1973,Other,F,Accepted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1973,F,F,Accepted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1973,A,M,Accepted</a:t>
            </a:r>
          </a:p>
          <a:p>
            <a:r>
              <a:rPr lang="en-GB" sz="1200" dirty="0">
                <a:solidFill>
                  <a:prstClr val="black"/>
                </a:solidFill>
                <a:latin typeface="Courier New" panose="02070309020205020404" pitchFamily="49" charset="0"/>
                <a:cs typeface="Courier New" panose="02070309020205020404" pitchFamily="49" charset="0"/>
              </a:rPr>
              <a:t>1973,Other,F,Rejected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1973,C,M,Rejected</a:t>
            </a:r>
          </a:p>
          <a:p>
            <a:r>
              <a:rPr lang="en-GB" sz="1200" dirty="0">
                <a:solidFill>
                  <a:prstClr val="black"/>
                </a:solidFill>
                <a:latin typeface="Courier New" panose="02070309020205020404" pitchFamily="49" charset="0"/>
                <a:cs typeface="Courier New" panose="02070309020205020404" pitchFamily="49" charset="0"/>
              </a:rPr>
              <a:t>1973,A,M,Rejected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041211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8" name="Picture 27">
            <a:extLst>
              <a:ext uri="{FF2B5EF4-FFF2-40B4-BE49-F238E27FC236}">
                <a16:creationId xmlns:a16="http://schemas.microsoft.com/office/drawing/2014/main" id="{EC7C7131-6DF1-6731-CC89-9C53B849FF96}"/>
              </a:ext>
            </a:extLst>
          </p:cNvPr>
          <p:cNvPicPr>
            <a:picLocks noChangeAspect="1"/>
          </p:cNvPicPr>
          <p:nvPr/>
        </p:nvPicPr>
        <p:blipFill>
          <a:blip r:embed="rId2"/>
          <a:stretch>
            <a:fillRect/>
          </a:stretch>
        </p:blipFill>
        <p:spPr>
          <a:xfrm>
            <a:off x="14886100" y="1823267"/>
            <a:ext cx="2747475" cy="2310960"/>
          </a:xfrm>
          <a:prstGeom prst="rect">
            <a:avLst/>
          </a:prstGeom>
        </p:spPr>
      </p:pic>
      <p:sp>
        <p:nvSpPr>
          <p:cNvPr id="7" name="Content Placeholder 2">
            <a:extLst>
              <a:ext uri="{FF2B5EF4-FFF2-40B4-BE49-F238E27FC236}">
                <a16:creationId xmlns:a16="http://schemas.microsoft.com/office/drawing/2014/main" id="{96C5F461-450A-6AB4-D96D-793E2D647B20}"/>
              </a:ext>
            </a:extLst>
          </p:cNvPr>
          <p:cNvSpPr txBox="1">
            <a:spLocks/>
          </p:cNvSpPr>
          <p:nvPr/>
        </p:nvSpPr>
        <p:spPr>
          <a:xfrm>
            <a:off x="-6639133"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2" name="Picture 1">
            <a:extLst>
              <a:ext uri="{FF2B5EF4-FFF2-40B4-BE49-F238E27FC236}">
                <a16:creationId xmlns:a16="http://schemas.microsoft.com/office/drawing/2014/main" id="{3E42D51C-CF08-F303-AC14-9C15B6D63D34}"/>
              </a:ext>
            </a:extLst>
          </p:cNvPr>
          <p:cNvPicPr>
            <a:picLocks noChangeAspect="1"/>
          </p:cNvPicPr>
          <p:nvPr/>
        </p:nvPicPr>
        <p:blipFill>
          <a:blip r:embed="rId3"/>
          <a:srcRect b="18304"/>
          <a:stretch/>
        </p:blipFill>
        <p:spPr>
          <a:xfrm>
            <a:off x="9144000" y="1320800"/>
            <a:ext cx="2207418" cy="3408257"/>
          </a:xfrm>
          <a:prstGeom prst="rect">
            <a:avLst/>
          </a:prstGeom>
        </p:spPr>
      </p:pic>
      <p:pic>
        <p:nvPicPr>
          <p:cNvPr id="10" name="Picture 9">
            <a:extLst>
              <a:ext uri="{FF2B5EF4-FFF2-40B4-BE49-F238E27FC236}">
                <a16:creationId xmlns:a16="http://schemas.microsoft.com/office/drawing/2014/main" id="{97C950E2-CE07-28FB-3FA6-813060950B36}"/>
              </a:ext>
            </a:extLst>
          </p:cNvPr>
          <p:cNvPicPr>
            <a:picLocks noChangeAspect="1"/>
          </p:cNvPicPr>
          <p:nvPr/>
        </p:nvPicPr>
        <p:blipFill>
          <a:blip r:embed="rId4"/>
          <a:srcRect l="2793" t="53642" r="87991" b="41720"/>
          <a:stretch/>
        </p:blipFill>
        <p:spPr>
          <a:xfrm>
            <a:off x="3628530" y="1080092"/>
            <a:ext cx="1673902" cy="481416"/>
          </a:xfrm>
          <a:prstGeom prst="rect">
            <a:avLst/>
          </a:prstGeom>
        </p:spPr>
      </p:pic>
      <p:sp>
        <p:nvSpPr>
          <p:cNvPr id="11" name="Title 3">
            <a:extLst>
              <a:ext uri="{FF2B5EF4-FFF2-40B4-BE49-F238E27FC236}">
                <a16:creationId xmlns:a16="http://schemas.microsoft.com/office/drawing/2014/main" id="{66759FEB-9D94-6249-53BC-1E27462C3567}"/>
              </a:ext>
            </a:extLst>
          </p:cNvPr>
          <p:cNvSpPr>
            <a:spLocks noGrp="1"/>
          </p:cNvSpPr>
          <p:nvPr>
            <p:ph type="title"/>
          </p:nvPr>
        </p:nvSpPr>
        <p:spPr>
          <a:xfrm>
            <a:off x="323529" y="267657"/>
            <a:ext cx="6507968" cy="685535"/>
          </a:xfrm>
        </p:spPr>
        <p:txBody>
          <a:bodyPr/>
          <a:lstStyle/>
          <a:p>
            <a:r>
              <a:rPr lang="en-US" dirty="0"/>
              <a:t>Berkeley admissions (1973)</a:t>
            </a:r>
            <a:endParaRPr lang="en-GB" dirty="0"/>
          </a:p>
        </p:txBody>
      </p:sp>
      <p:sp>
        <p:nvSpPr>
          <p:cNvPr id="3" name="TextBox 2">
            <a:extLst>
              <a:ext uri="{FF2B5EF4-FFF2-40B4-BE49-F238E27FC236}">
                <a16:creationId xmlns:a16="http://schemas.microsoft.com/office/drawing/2014/main" id="{ECEEB152-5C17-E41C-614F-6310B47FF7B0}"/>
              </a:ext>
            </a:extLst>
          </p:cNvPr>
          <p:cNvSpPr txBox="1"/>
          <p:nvPr/>
        </p:nvSpPr>
        <p:spPr>
          <a:xfrm>
            <a:off x="3219235" y="1561508"/>
            <a:ext cx="2791857" cy="3231654"/>
          </a:xfrm>
          <a:prstGeom prst="rect">
            <a:avLst/>
          </a:prstGeom>
          <a:noFill/>
        </p:spPr>
        <p:txBody>
          <a:bodyPr wrap="square">
            <a:spAutoFit/>
          </a:bodyPr>
          <a:lstStyle/>
          <a:p>
            <a:r>
              <a:rPr lang="en-GB" sz="1200" dirty="0" err="1">
                <a:solidFill>
                  <a:prstClr val="black"/>
                </a:solidFill>
                <a:latin typeface="Courier New" panose="02070309020205020404" pitchFamily="49" charset="0"/>
                <a:cs typeface="Courier New" panose="02070309020205020404" pitchFamily="49" charset="0"/>
              </a:rPr>
              <a:t>Year,Major,Gender,Admission</a:t>
            </a:r>
            <a:endParaRPr lang="en-GB" sz="1200" dirty="0">
              <a:solidFill>
                <a:prstClr val="black"/>
              </a:solidFill>
              <a:latin typeface="Courier New" panose="02070309020205020404" pitchFamily="49" charset="0"/>
              <a:cs typeface="Courier New" panose="02070309020205020404" pitchFamily="49" charset="0"/>
            </a:endParaRPr>
          </a:p>
          <a:p>
            <a:r>
              <a:rPr lang="en-GB" sz="1200" dirty="0">
                <a:solidFill>
                  <a:prstClr val="black"/>
                </a:solidFill>
                <a:latin typeface="Courier New" panose="02070309020205020404" pitchFamily="49" charset="0"/>
                <a:cs typeface="Courier New" panose="02070309020205020404" pitchFamily="49" charset="0"/>
              </a:rPr>
              <a:t>1973,C,F,Rejected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1973,Other,F,Accepted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1973,F,F,Accepted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1973,A,M,Accepted</a:t>
            </a:r>
          </a:p>
          <a:p>
            <a:r>
              <a:rPr lang="en-GB" sz="1200" dirty="0">
                <a:solidFill>
                  <a:prstClr val="black"/>
                </a:solidFill>
                <a:latin typeface="Courier New" panose="02070309020205020404" pitchFamily="49" charset="0"/>
                <a:cs typeface="Courier New" panose="02070309020205020404" pitchFamily="49" charset="0"/>
              </a:rPr>
              <a:t>1973,Other,F,Rejected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1973,C,M,Rejected</a:t>
            </a:r>
          </a:p>
          <a:p>
            <a:r>
              <a:rPr lang="en-GB" sz="1200" dirty="0">
                <a:solidFill>
                  <a:prstClr val="black"/>
                </a:solidFill>
                <a:latin typeface="Courier New" panose="02070309020205020404" pitchFamily="49" charset="0"/>
                <a:cs typeface="Courier New" panose="02070309020205020404" pitchFamily="49" charset="0"/>
              </a:rPr>
              <a:t>1973,A,M,Rejected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995215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707BBA-716F-9216-9F8D-C6984CB9BEE3}"/>
              </a:ext>
            </a:extLst>
          </p:cNvPr>
          <p:cNvPicPr>
            <a:picLocks noChangeAspect="1"/>
          </p:cNvPicPr>
          <p:nvPr/>
        </p:nvPicPr>
        <p:blipFill>
          <a:blip r:embed="rId2"/>
          <a:stretch>
            <a:fillRect/>
          </a:stretch>
        </p:blipFill>
        <p:spPr>
          <a:xfrm>
            <a:off x="145004" y="216438"/>
            <a:ext cx="6693988" cy="963251"/>
          </a:xfrm>
          <a:prstGeom prst="rect">
            <a:avLst/>
          </a:prstGeom>
        </p:spPr>
      </p:pic>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8" name="Picture 27">
            <a:extLst>
              <a:ext uri="{FF2B5EF4-FFF2-40B4-BE49-F238E27FC236}">
                <a16:creationId xmlns:a16="http://schemas.microsoft.com/office/drawing/2014/main" id="{EC7C7131-6DF1-6731-CC89-9C53B849FF96}"/>
              </a:ext>
            </a:extLst>
          </p:cNvPr>
          <p:cNvPicPr>
            <a:picLocks noChangeAspect="1"/>
          </p:cNvPicPr>
          <p:nvPr/>
        </p:nvPicPr>
        <p:blipFill>
          <a:blip r:embed="rId3"/>
          <a:stretch>
            <a:fillRect/>
          </a:stretch>
        </p:blipFill>
        <p:spPr>
          <a:xfrm>
            <a:off x="14886100" y="1823267"/>
            <a:ext cx="2747475" cy="2310960"/>
          </a:xfrm>
          <a:prstGeom prst="rect">
            <a:avLst/>
          </a:prstGeom>
        </p:spPr>
      </p:pic>
      <p:sp>
        <p:nvSpPr>
          <p:cNvPr id="7" name="Content Placeholder 2">
            <a:extLst>
              <a:ext uri="{FF2B5EF4-FFF2-40B4-BE49-F238E27FC236}">
                <a16:creationId xmlns:a16="http://schemas.microsoft.com/office/drawing/2014/main" id="{96C5F461-450A-6AB4-D96D-793E2D647B20}"/>
              </a:ext>
            </a:extLst>
          </p:cNvPr>
          <p:cNvSpPr txBox="1">
            <a:spLocks/>
          </p:cNvSpPr>
          <p:nvPr/>
        </p:nvSpPr>
        <p:spPr>
          <a:xfrm>
            <a:off x="-6639133"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2" name="Picture 1">
            <a:extLst>
              <a:ext uri="{FF2B5EF4-FFF2-40B4-BE49-F238E27FC236}">
                <a16:creationId xmlns:a16="http://schemas.microsoft.com/office/drawing/2014/main" id="{3E42D51C-CF08-F303-AC14-9C15B6D63D34}"/>
              </a:ext>
            </a:extLst>
          </p:cNvPr>
          <p:cNvPicPr>
            <a:picLocks noChangeAspect="1"/>
          </p:cNvPicPr>
          <p:nvPr/>
        </p:nvPicPr>
        <p:blipFill>
          <a:blip r:embed="rId4"/>
          <a:srcRect b="18304"/>
          <a:stretch/>
        </p:blipFill>
        <p:spPr>
          <a:xfrm>
            <a:off x="9144000" y="1320800"/>
            <a:ext cx="2207418" cy="3408257"/>
          </a:xfrm>
          <a:prstGeom prst="rect">
            <a:avLst/>
          </a:prstGeom>
        </p:spPr>
      </p:pic>
      <p:pic>
        <p:nvPicPr>
          <p:cNvPr id="10" name="Picture 9">
            <a:extLst>
              <a:ext uri="{FF2B5EF4-FFF2-40B4-BE49-F238E27FC236}">
                <a16:creationId xmlns:a16="http://schemas.microsoft.com/office/drawing/2014/main" id="{97C950E2-CE07-28FB-3FA6-813060950B36}"/>
              </a:ext>
            </a:extLst>
          </p:cNvPr>
          <p:cNvPicPr>
            <a:picLocks noChangeAspect="1"/>
          </p:cNvPicPr>
          <p:nvPr/>
        </p:nvPicPr>
        <p:blipFill>
          <a:blip r:embed="rId5"/>
          <a:srcRect l="2793" t="53642" r="87991" b="41720"/>
          <a:stretch/>
        </p:blipFill>
        <p:spPr>
          <a:xfrm>
            <a:off x="3628530" y="1080092"/>
            <a:ext cx="1673902" cy="481416"/>
          </a:xfrm>
          <a:prstGeom prst="rect">
            <a:avLst/>
          </a:prstGeom>
        </p:spPr>
      </p:pic>
      <p:sp>
        <p:nvSpPr>
          <p:cNvPr id="20" name="TextBox 19">
            <a:extLst>
              <a:ext uri="{FF2B5EF4-FFF2-40B4-BE49-F238E27FC236}">
                <a16:creationId xmlns:a16="http://schemas.microsoft.com/office/drawing/2014/main" id="{75786E12-F34C-1247-72D0-F14572EE681B}"/>
              </a:ext>
            </a:extLst>
          </p:cNvPr>
          <p:cNvSpPr txBox="1"/>
          <p:nvPr/>
        </p:nvSpPr>
        <p:spPr>
          <a:xfrm>
            <a:off x="3219235" y="1561508"/>
            <a:ext cx="2791857" cy="3231654"/>
          </a:xfrm>
          <a:prstGeom prst="rect">
            <a:avLst/>
          </a:prstGeom>
          <a:noFill/>
        </p:spPr>
        <p:txBody>
          <a:bodyPr wrap="square">
            <a:spAutoFit/>
          </a:bodyPr>
          <a:lstStyle/>
          <a:p>
            <a:r>
              <a:rPr lang="en-GB" sz="1200" dirty="0" err="1">
                <a:solidFill>
                  <a:prstClr val="black"/>
                </a:solidFill>
                <a:latin typeface="Courier New" panose="02070309020205020404" pitchFamily="49" charset="0"/>
                <a:cs typeface="Courier New" panose="02070309020205020404" pitchFamily="49" charset="0"/>
              </a:rPr>
              <a:t>Year,Major,Gender,Admission</a:t>
            </a:r>
            <a:endParaRPr lang="en-GB" sz="1200" dirty="0">
              <a:solidFill>
                <a:prstClr val="black"/>
              </a:solidFill>
              <a:latin typeface="Courier New" panose="02070309020205020404" pitchFamily="49" charset="0"/>
              <a:cs typeface="Courier New" panose="02070309020205020404" pitchFamily="49" charset="0"/>
            </a:endParaRPr>
          </a:p>
          <a:p>
            <a:r>
              <a:rPr lang="en-GB" sz="1200" dirty="0">
                <a:solidFill>
                  <a:prstClr val="black"/>
                </a:solidFill>
                <a:latin typeface="Courier New" panose="02070309020205020404" pitchFamily="49" charset="0"/>
                <a:cs typeface="Courier New" panose="02070309020205020404" pitchFamily="49" charset="0"/>
              </a:rPr>
              <a:t>1973,C,F,Rejected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1973,Other,F,Accepted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1973,F,F,Accepted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1973,A,M,Accepted</a:t>
            </a:r>
          </a:p>
          <a:p>
            <a:r>
              <a:rPr lang="en-GB" sz="1200" dirty="0">
                <a:solidFill>
                  <a:prstClr val="black"/>
                </a:solidFill>
                <a:latin typeface="Courier New" panose="02070309020205020404" pitchFamily="49" charset="0"/>
                <a:cs typeface="Courier New" panose="02070309020205020404" pitchFamily="49" charset="0"/>
              </a:rPr>
              <a:t>1973,Other,F,Rejected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1973,C,M,Rejected</a:t>
            </a:r>
          </a:p>
          <a:p>
            <a:r>
              <a:rPr lang="en-GB" sz="1200" dirty="0">
                <a:solidFill>
                  <a:prstClr val="black"/>
                </a:solidFill>
                <a:latin typeface="Courier New" panose="02070309020205020404" pitchFamily="49" charset="0"/>
                <a:cs typeface="Courier New" panose="02070309020205020404" pitchFamily="49" charset="0"/>
              </a:rPr>
              <a:t>1973,A,M,Rejected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a:t>
            </a:r>
          </a:p>
        </p:txBody>
      </p:sp>
      <p:sp>
        <p:nvSpPr>
          <p:cNvPr id="3" name="Left Brace 2">
            <a:extLst>
              <a:ext uri="{FF2B5EF4-FFF2-40B4-BE49-F238E27FC236}">
                <a16:creationId xmlns:a16="http://schemas.microsoft.com/office/drawing/2014/main" id="{F84B6A4F-9C3C-49FB-02E6-BD86D418100B}"/>
              </a:ext>
            </a:extLst>
          </p:cNvPr>
          <p:cNvSpPr/>
          <p:nvPr/>
        </p:nvSpPr>
        <p:spPr>
          <a:xfrm>
            <a:off x="2919869" y="1561507"/>
            <a:ext cx="134579" cy="316754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A47AB9BA-49BF-4CB2-F8C3-AFF5276BCB45}"/>
              </a:ext>
            </a:extLst>
          </p:cNvPr>
          <p:cNvSpPr txBox="1"/>
          <p:nvPr/>
        </p:nvSpPr>
        <p:spPr>
          <a:xfrm>
            <a:off x="1952694" y="2822115"/>
            <a:ext cx="884781" cy="646331"/>
          </a:xfrm>
          <a:prstGeom prst="rect">
            <a:avLst/>
          </a:prstGeom>
          <a:noFill/>
        </p:spPr>
        <p:txBody>
          <a:bodyPr wrap="square" rtlCol="0">
            <a:spAutoFit/>
          </a:bodyPr>
          <a:lstStyle/>
          <a:p>
            <a:pPr algn="r"/>
            <a:r>
              <a:rPr lang="en-US" dirty="0"/>
              <a:t>12763 lines</a:t>
            </a:r>
            <a:endParaRPr lang="en-GB" dirty="0"/>
          </a:p>
        </p:txBody>
      </p:sp>
    </p:spTree>
    <p:extLst>
      <p:ext uri="{BB962C8B-B14F-4D97-AF65-F5344CB8AC3E}">
        <p14:creationId xmlns:p14="http://schemas.microsoft.com/office/powerpoint/2010/main" val="266874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707BBA-716F-9216-9F8D-C6984CB9BEE3}"/>
              </a:ext>
            </a:extLst>
          </p:cNvPr>
          <p:cNvPicPr>
            <a:picLocks noChangeAspect="1"/>
          </p:cNvPicPr>
          <p:nvPr/>
        </p:nvPicPr>
        <p:blipFill>
          <a:blip r:embed="rId2"/>
          <a:stretch>
            <a:fillRect/>
          </a:stretch>
        </p:blipFill>
        <p:spPr>
          <a:xfrm>
            <a:off x="145004" y="216438"/>
            <a:ext cx="6693988" cy="963251"/>
          </a:xfrm>
          <a:prstGeom prst="rect">
            <a:avLst/>
          </a:prstGeom>
        </p:spPr>
      </p:pic>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8" name="Picture 27">
            <a:extLst>
              <a:ext uri="{FF2B5EF4-FFF2-40B4-BE49-F238E27FC236}">
                <a16:creationId xmlns:a16="http://schemas.microsoft.com/office/drawing/2014/main" id="{EC7C7131-6DF1-6731-CC89-9C53B849FF96}"/>
              </a:ext>
            </a:extLst>
          </p:cNvPr>
          <p:cNvPicPr>
            <a:picLocks noChangeAspect="1"/>
          </p:cNvPicPr>
          <p:nvPr/>
        </p:nvPicPr>
        <p:blipFill>
          <a:blip r:embed="rId3"/>
          <a:stretch>
            <a:fillRect/>
          </a:stretch>
        </p:blipFill>
        <p:spPr>
          <a:xfrm>
            <a:off x="14886100" y="1823267"/>
            <a:ext cx="2747475" cy="2310960"/>
          </a:xfrm>
          <a:prstGeom prst="rect">
            <a:avLst/>
          </a:prstGeom>
        </p:spPr>
      </p:pic>
      <p:sp>
        <p:nvSpPr>
          <p:cNvPr id="7" name="Content Placeholder 2">
            <a:extLst>
              <a:ext uri="{FF2B5EF4-FFF2-40B4-BE49-F238E27FC236}">
                <a16:creationId xmlns:a16="http://schemas.microsoft.com/office/drawing/2014/main" id="{96C5F461-450A-6AB4-D96D-793E2D647B20}"/>
              </a:ext>
            </a:extLst>
          </p:cNvPr>
          <p:cNvSpPr txBox="1">
            <a:spLocks/>
          </p:cNvSpPr>
          <p:nvPr/>
        </p:nvSpPr>
        <p:spPr>
          <a:xfrm>
            <a:off x="-6639133"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2" name="Picture 1">
            <a:extLst>
              <a:ext uri="{FF2B5EF4-FFF2-40B4-BE49-F238E27FC236}">
                <a16:creationId xmlns:a16="http://schemas.microsoft.com/office/drawing/2014/main" id="{3E42D51C-CF08-F303-AC14-9C15B6D63D34}"/>
              </a:ext>
            </a:extLst>
          </p:cNvPr>
          <p:cNvPicPr>
            <a:picLocks noChangeAspect="1"/>
          </p:cNvPicPr>
          <p:nvPr/>
        </p:nvPicPr>
        <p:blipFill>
          <a:blip r:embed="rId4"/>
          <a:srcRect b="18304"/>
          <a:stretch/>
        </p:blipFill>
        <p:spPr>
          <a:xfrm>
            <a:off x="5383438" y="1320800"/>
            <a:ext cx="2207418" cy="3408257"/>
          </a:xfrm>
          <a:prstGeom prst="rect">
            <a:avLst/>
          </a:prstGeom>
        </p:spPr>
      </p:pic>
      <p:pic>
        <p:nvPicPr>
          <p:cNvPr id="4" name="Picture 3">
            <a:extLst>
              <a:ext uri="{FF2B5EF4-FFF2-40B4-BE49-F238E27FC236}">
                <a16:creationId xmlns:a16="http://schemas.microsoft.com/office/drawing/2014/main" id="{7EA66373-78E5-4AF8-0D89-1113BE05A8F5}"/>
              </a:ext>
            </a:extLst>
          </p:cNvPr>
          <p:cNvPicPr>
            <a:picLocks noChangeAspect="1"/>
          </p:cNvPicPr>
          <p:nvPr/>
        </p:nvPicPr>
        <p:blipFill>
          <a:blip r:embed="rId5"/>
          <a:stretch>
            <a:fillRect/>
          </a:stretch>
        </p:blipFill>
        <p:spPr>
          <a:xfrm>
            <a:off x="9300071" y="1360225"/>
            <a:ext cx="2606029" cy="2114076"/>
          </a:xfrm>
          <a:prstGeom prst="rect">
            <a:avLst/>
          </a:prstGeom>
        </p:spPr>
      </p:pic>
      <p:pic>
        <p:nvPicPr>
          <p:cNvPr id="9" name="Picture 8">
            <a:extLst>
              <a:ext uri="{FF2B5EF4-FFF2-40B4-BE49-F238E27FC236}">
                <a16:creationId xmlns:a16="http://schemas.microsoft.com/office/drawing/2014/main" id="{31F65B13-64B4-FD01-7B1C-8775346BC450}"/>
              </a:ext>
            </a:extLst>
          </p:cNvPr>
          <p:cNvPicPr>
            <a:picLocks noChangeAspect="1"/>
          </p:cNvPicPr>
          <p:nvPr/>
        </p:nvPicPr>
        <p:blipFill>
          <a:blip r:embed="rId6"/>
          <a:srcRect l="2793" t="53642" r="87991" b="41720"/>
          <a:stretch/>
        </p:blipFill>
        <p:spPr>
          <a:xfrm>
            <a:off x="1981302" y="1080092"/>
            <a:ext cx="1673902" cy="481416"/>
          </a:xfrm>
          <a:prstGeom prst="rect">
            <a:avLst/>
          </a:prstGeom>
        </p:spPr>
      </p:pic>
      <p:sp>
        <p:nvSpPr>
          <p:cNvPr id="11" name="TextBox 10">
            <a:extLst>
              <a:ext uri="{FF2B5EF4-FFF2-40B4-BE49-F238E27FC236}">
                <a16:creationId xmlns:a16="http://schemas.microsoft.com/office/drawing/2014/main" id="{A14BA5FC-1670-850B-1BFA-21DE123D2966}"/>
              </a:ext>
            </a:extLst>
          </p:cNvPr>
          <p:cNvSpPr txBox="1"/>
          <p:nvPr/>
        </p:nvSpPr>
        <p:spPr>
          <a:xfrm>
            <a:off x="1572007" y="1561508"/>
            <a:ext cx="2791857" cy="3231654"/>
          </a:xfrm>
          <a:prstGeom prst="rect">
            <a:avLst/>
          </a:prstGeom>
          <a:noFill/>
        </p:spPr>
        <p:txBody>
          <a:bodyPr wrap="square">
            <a:spAutoFit/>
          </a:bodyPr>
          <a:lstStyle/>
          <a:p>
            <a:r>
              <a:rPr lang="en-GB" sz="1200" dirty="0" err="1">
                <a:solidFill>
                  <a:prstClr val="black"/>
                </a:solidFill>
                <a:latin typeface="Courier New" panose="02070309020205020404" pitchFamily="49" charset="0"/>
                <a:cs typeface="Courier New" panose="02070309020205020404" pitchFamily="49" charset="0"/>
              </a:rPr>
              <a:t>Year,Major,Gender,Admission</a:t>
            </a:r>
            <a:endParaRPr lang="en-GB" sz="1200" dirty="0">
              <a:solidFill>
                <a:prstClr val="black"/>
              </a:solidFill>
              <a:latin typeface="Courier New" panose="02070309020205020404" pitchFamily="49" charset="0"/>
              <a:cs typeface="Courier New" panose="02070309020205020404" pitchFamily="49" charset="0"/>
            </a:endParaRPr>
          </a:p>
          <a:p>
            <a:r>
              <a:rPr lang="en-GB" sz="1200" dirty="0">
                <a:solidFill>
                  <a:prstClr val="black"/>
                </a:solidFill>
                <a:latin typeface="Courier New" panose="02070309020205020404" pitchFamily="49" charset="0"/>
                <a:cs typeface="Courier New" panose="02070309020205020404" pitchFamily="49" charset="0"/>
              </a:rPr>
              <a:t>1973,C,F,Rejected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1973,Other,F,Accepted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1973,F,F,Accepted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1973,A,M,Accepted</a:t>
            </a:r>
          </a:p>
          <a:p>
            <a:r>
              <a:rPr lang="en-GB" sz="1200" dirty="0">
                <a:solidFill>
                  <a:prstClr val="black"/>
                </a:solidFill>
                <a:latin typeface="Courier New" panose="02070309020205020404" pitchFamily="49" charset="0"/>
                <a:cs typeface="Courier New" panose="02070309020205020404" pitchFamily="49" charset="0"/>
              </a:rPr>
              <a:t>1973,Other,F,Rejected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1973,C,M,Rejected</a:t>
            </a:r>
          </a:p>
          <a:p>
            <a:r>
              <a:rPr lang="en-GB" sz="1200" dirty="0">
                <a:solidFill>
                  <a:prstClr val="black"/>
                </a:solidFill>
                <a:latin typeface="Courier New" panose="02070309020205020404" pitchFamily="49" charset="0"/>
                <a:cs typeface="Courier New" panose="02070309020205020404" pitchFamily="49" charset="0"/>
              </a:rPr>
              <a:t>1973,A,M,Rejected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a:t>
            </a:r>
          </a:p>
        </p:txBody>
      </p:sp>
      <p:sp>
        <p:nvSpPr>
          <p:cNvPr id="12" name="Left Brace 11">
            <a:extLst>
              <a:ext uri="{FF2B5EF4-FFF2-40B4-BE49-F238E27FC236}">
                <a16:creationId xmlns:a16="http://schemas.microsoft.com/office/drawing/2014/main" id="{E54844B0-0D35-C194-15F9-CE0ED1DCA8F9}"/>
              </a:ext>
            </a:extLst>
          </p:cNvPr>
          <p:cNvSpPr/>
          <p:nvPr/>
        </p:nvSpPr>
        <p:spPr>
          <a:xfrm>
            <a:off x="1272641" y="1561507"/>
            <a:ext cx="134579" cy="316754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BA2C7266-5C1E-EA5A-0FCD-9CEAD25A11EC}"/>
              </a:ext>
            </a:extLst>
          </p:cNvPr>
          <p:cNvSpPr txBox="1"/>
          <p:nvPr/>
        </p:nvSpPr>
        <p:spPr>
          <a:xfrm>
            <a:off x="305466" y="2822115"/>
            <a:ext cx="884781" cy="646331"/>
          </a:xfrm>
          <a:prstGeom prst="rect">
            <a:avLst/>
          </a:prstGeom>
          <a:noFill/>
        </p:spPr>
        <p:txBody>
          <a:bodyPr wrap="square" rtlCol="0">
            <a:spAutoFit/>
          </a:bodyPr>
          <a:lstStyle/>
          <a:p>
            <a:pPr algn="r"/>
            <a:r>
              <a:rPr lang="en-US" dirty="0"/>
              <a:t>12763 lines</a:t>
            </a:r>
            <a:endParaRPr lang="en-GB" dirty="0"/>
          </a:p>
        </p:txBody>
      </p:sp>
    </p:spTree>
    <p:extLst>
      <p:ext uri="{BB962C8B-B14F-4D97-AF65-F5344CB8AC3E}">
        <p14:creationId xmlns:p14="http://schemas.microsoft.com/office/powerpoint/2010/main" val="2689281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013BF1E-CE67-8C22-30F7-652287FD2B65}"/>
              </a:ext>
            </a:extLst>
          </p:cNvPr>
          <p:cNvPicPr>
            <a:picLocks noChangeAspect="1"/>
          </p:cNvPicPr>
          <p:nvPr/>
        </p:nvPicPr>
        <p:blipFill>
          <a:blip r:embed="rId2"/>
          <a:stretch>
            <a:fillRect/>
          </a:stretch>
        </p:blipFill>
        <p:spPr>
          <a:xfrm>
            <a:off x="145004" y="216438"/>
            <a:ext cx="6693988" cy="963251"/>
          </a:xfrm>
          <a:prstGeom prst="rect">
            <a:avLst/>
          </a:prstGeom>
        </p:spPr>
      </p:pic>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9" name="Picture 28">
            <a:extLst>
              <a:ext uri="{FF2B5EF4-FFF2-40B4-BE49-F238E27FC236}">
                <a16:creationId xmlns:a16="http://schemas.microsoft.com/office/drawing/2014/main" id="{FB18844A-B001-BFE8-24E1-45BDFE5F094B}"/>
              </a:ext>
            </a:extLst>
          </p:cNvPr>
          <p:cNvPicPr>
            <a:picLocks noChangeAspect="1"/>
          </p:cNvPicPr>
          <p:nvPr/>
        </p:nvPicPr>
        <p:blipFill>
          <a:blip r:embed="rId3"/>
          <a:stretch>
            <a:fillRect/>
          </a:stretch>
        </p:blipFill>
        <p:spPr>
          <a:xfrm>
            <a:off x="9276897" y="1360225"/>
            <a:ext cx="2606029" cy="3370981"/>
          </a:xfrm>
          <a:prstGeom prst="rect">
            <a:avLst/>
          </a:prstGeom>
        </p:spPr>
      </p:pic>
      <p:pic>
        <p:nvPicPr>
          <p:cNvPr id="2" name="Picture 1">
            <a:extLst>
              <a:ext uri="{FF2B5EF4-FFF2-40B4-BE49-F238E27FC236}">
                <a16:creationId xmlns:a16="http://schemas.microsoft.com/office/drawing/2014/main" id="{7858ED07-86CF-F359-FCB5-467E392D1098}"/>
              </a:ext>
            </a:extLst>
          </p:cNvPr>
          <p:cNvPicPr>
            <a:picLocks noChangeAspect="1"/>
          </p:cNvPicPr>
          <p:nvPr/>
        </p:nvPicPr>
        <p:blipFill>
          <a:blip r:embed="rId4"/>
          <a:srcRect b="18304"/>
          <a:stretch/>
        </p:blipFill>
        <p:spPr>
          <a:xfrm>
            <a:off x="1082870" y="1320800"/>
            <a:ext cx="2207418" cy="3408257"/>
          </a:xfrm>
          <a:prstGeom prst="rect">
            <a:avLst/>
          </a:prstGeom>
        </p:spPr>
      </p:pic>
      <p:pic>
        <p:nvPicPr>
          <p:cNvPr id="3" name="Picture 2">
            <a:extLst>
              <a:ext uri="{FF2B5EF4-FFF2-40B4-BE49-F238E27FC236}">
                <a16:creationId xmlns:a16="http://schemas.microsoft.com/office/drawing/2014/main" id="{96FE759E-9812-C8FB-2FEF-39D6DB3D3955}"/>
              </a:ext>
            </a:extLst>
          </p:cNvPr>
          <p:cNvPicPr>
            <a:picLocks noChangeAspect="1"/>
          </p:cNvPicPr>
          <p:nvPr/>
        </p:nvPicPr>
        <p:blipFill>
          <a:blip r:embed="rId5"/>
          <a:stretch>
            <a:fillRect/>
          </a:stretch>
        </p:blipFill>
        <p:spPr>
          <a:xfrm>
            <a:off x="4758156" y="1360225"/>
            <a:ext cx="2606029" cy="2114076"/>
          </a:xfrm>
          <a:prstGeom prst="rect">
            <a:avLst/>
          </a:prstGeom>
        </p:spPr>
      </p:pic>
      <p:pic>
        <p:nvPicPr>
          <p:cNvPr id="4" name="Picture 3">
            <a:extLst>
              <a:ext uri="{FF2B5EF4-FFF2-40B4-BE49-F238E27FC236}">
                <a16:creationId xmlns:a16="http://schemas.microsoft.com/office/drawing/2014/main" id="{4FFA745C-89F3-BCE8-F052-78E7DF73F598}"/>
              </a:ext>
            </a:extLst>
          </p:cNvPr>
          <p:cNvPicPr>
            <a:picLocks noChangeAspect="1"/>
          </p:cNvPicPr>
          <p:nvPr/>
        </p:nvPicPr>
        <p:blipFill>
          <a:blip r:embed="rId6"/>
          <a:srcRect l="2793" t="53642" r="87991" b="41720"/>
          <a:stretch/>
        </p:blipFill>
        <p:spPr>
          <a:xfrm>
            <a:off x="-2336842" y="1080092"/>
            <a:ext cx="1673902" cy="481416"/>
          </a:xfrm>
          <a:prstGeom prst="rect">
            <a:avLst/>
          </a:prstGeom>
        </p:spPr>
      </p:pic>
      <p:sp>
        <p:nvSpPr>
          <p:cNvPr id="7" name="TextBox 6">
            <a:extLst>
              <a:ext uri="{FF2B5EF4-FFF2-40B4-BE49-F238E27FC236}">
                <a16:creationId xmlns:a16="http://schemas.microsoft.com/office/drawing/2014/main" id="{FD9DB091-988D-F760-656C-84E9E4E3EB41}"/>
              </a:ext>
            </a:extLst>
          </p:cNvPr>
          <p:cNvSpPr txBox="1"/>
          <p:nvPr/>
        </p:nvSpPr>
        <p:spPr>
          <a:xfrm>
            <a:off x="-2746137" y="1561508"/>
            <a:ext cx="2791857" cy="3231654"/>
          </a:xfrm>
          <a:prstGeom prst="rect">
            <a:avLst/>
          </a:prstGeom>
          <a:noFill/>
        </p:spPr>
        <p:txBody>
          <a:bodyPr wrap="square">
            <a:spAutoFit/>
          </a:bodyPr>
          <a:lstStyle/>
          <a:p>
            <a:r>
              <a:rPr lang="en-GB" sz="1200" dirty="0" err="1">
                <a:solidFill>
                  <a:prstClr val="black"/>
                </a:solidFill>
                <a:latin typeface="Courier New" panose="02070309020205020404" pitchFamily="49" charset="0"/>
                <a:cs typeface="Courier New" panose="02070309020205020404" pitchFamily="49" charset="0"/>
              </a:rPr>
              <a:t>Year,Major,Gender,Admission</a:t>
            </a:r>
            <a:endParaRPr lang="en-GB" sz="1200" dirty="0">
              <a:solidFill>
                <a:prstClr val="black"/>
              </a:solidFill>
              <a:latin typeface="Courier New" panose="02070309020205020404" pitchFamily="49" charset="0"/>
              <a:cs typeface="Courier New" panose="02070309020205020404" pitchFamily="49" charset="0"/>
            </a:endParaRPr>
          </a:p>
          <a:p>
            <a:r>
              <a:rPr lang="en-GB" sz="1200" dirty="0">
                <a:solidFill>
                  <a:prstClr val="black"/>
                </a:solidFill>
                <a:latin typeface="Courier New" panose="02070309020205020404" pitchFamily="49" charset="0"/>
                <a:cs typeface="Courier New" panose="02070309020205020404" pitchFamily="49" charset="0"/>
              </a:rPr>
              <a:t>1973,C,F,Rejected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1973,Other,F,Accepted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1973,F,F,Accepted</a:t>
            </a:r>
          </a:p>
          <a:p>
            <a:r>
              <a:rPr lang="en-GB" sz="1200" dirty="0">
                <a:solidFill>
                  <a:prstClr val="black"/>
                </a:solidFill>
                <a:latin typeface="Courier New" panose="02070309020205020404" pitchFamily="49" charset="0"/>
                <a:cs typeface="Courier New" panose="02070309020205020404" pitchFamily="49" charset="0"/>
              </a:rPr>
              <a:t>1973,Other,M,Accepted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1973,A,M,Accepted</a:t>
            </a:r>
          </a:p>
          <a:p>
            <a:r>
              <a:rPr lang="en-GB" sz="1200" dirty="0">
                <a:solidFill>
                  <a:prstClr val="black"/>
                </a:solidFill>
                <a:latin typeface="Courier New" panose="02070309020205020404" pitchFamily="49" charset="0"/>
                <a:cs typeface="Courier New" panose="02070309020205020404" pitchFamily="49" charset="0"/>
              </a:rPr>
              <a:t>1973,Other,F,Rejected</a:t>
            </a:r>
          </a:p>
          <a:p>
            <a:r>
              <a:rPr lang="en-GB" sz="1200" dirty="0">
                <a:solidFill>
                  <a:prstClr val="black"/>
                </a:solidFill>
                <a:latin typeface="Courier New" panose="02070309020205020404" pitchFamily="49" charset="0"/>
                <a:cs typeface="Courier New" panose="02070309020205020404" pitchFamily="49" charset="0"/>
              </a:rPr>
              <a:t>1973,B,M,Accepted</a:t>
            </a:r>
          </a:p>
          <a:p>
            <a:r>
              <a:rPr lang="en-GB" sz="1200" dirty="0">
                <a:solidFill>
                  <a:prstClr val="black"/>
                </a:solidFill>
                <a:latin typeface="Courier New" panose="02070309020205020404" pitchFamily="49" charset="0"/>
                <a:cs typeface="Courier New" panose="02070309020205020404" pitchFamily="49" charset="0"/>
              </a:rPr>
              <a:t>1973,C,M,Rejected</a:t>
            </a:r>
          </a:p>
          <a:p>
            <a:r>
              <a:rPr lang="en-GB" sz="1200" dirty="0">
                <a:solidFill>
                  <a:prstClr val="black"/>
                </a:solidFill>
                <a:latin typeface="Courier New" panose="02070309020205020404" pitchFamily="49" charset="0"/>
                <a:cs typeface="Courier New" panose="02070309020205020404" pitchFamily="49" charset="0"/>
              </a:rPr>
              <a:t>1973,A,M,Rejected</a:t>
            </a:r>
          </a:p>
          <a:p>
            <a:r>
              <a:rPr lang="en-GB" sz="1200" dirty="0">
                <a:solidFill>
                  <a:prstClr val="black"/>
                </a:solidFill>
                <a:latin typeface="Courier New" panose="02070309020205020404" pitchFamily="49" charset="0"/>
                <a:cs typeface="Courier New" panose="02070309020205020404" pitchFamily="49" charset="0"/>
              </a:rPr>
              <a:t>1973,Other,M,Rejected</a:t>
            </a:r>
          </a:p>
          <a:p>
            <a:r>
              <a:rPr lang="en-GB" sz="1200" dirty="0">
                <a:solidFill>
                  <a:prstClr val="black"/>
                </a:solidFill>
                <a:latin typeface="Courier New" panose="02070309020205020404" pitchFamily="49" charset="0"/>
                <a:cs typeface="Courier New" panose="02070309020205020404" pitchFamily="49" charset="0"/>
              </a:rPr>
              <a:t>…</a:t>
            </a:r>
          </a:p>
        </p:txBody>
      </p:sp>
      <p:sp>
        <p:nvSpPr>
          <p:cNvPr id="8" name="Left Brace 7">
            <a:extLst>
              <a:ext uri="{FF2B5EF4-FFF2-40B4-BE49-F238E27FC236}">
                <a16:creationId xmlns:a16="http://schemas.microsoft.com/office/drawing/2014/main" id="{9E1ACBFC-F71E-1B92-81D5-F858562AD9E5}"/>
              </a:ext>
            </a:extLst>
          </p:cNvPr>
          <p:cNvSpPr/>
          <p:nvPr/>
        </p:nvSpPr>
        <p:spPr>
          <a:xfrm>
            <a:off x="-3045503" y="1561507"/>
            <a:ext cx="134579" cy="316754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86A7A6D1-1278-55DB-ADF9-C7E2EF7139D6}"/>
              </a:ext>
            </a:extLst>
          </p:cNvPr>
          <p:cNvSpPr txBox="1"/>
          <p:nvPr/>
        </p:nvSpPr>
        <p:spPr>
          <a:xfrm>
            <a:off x="-4012678" y="2822115"/>
            <a:ext cx="884781" cy="646331"/>
          </a:xfrm>
          <a:prstGeom prst="rect">
            <a:avLst/>
          </a:prstGeom>
          <a:noFill/>
        </p:spPr>
        <p:txBody>
          <a:bodyPr wrap="square" rtlCol="0">
            <a:spAutoFit/>
          </a:bodyPr>
          <a:lstStyle/>
          <a:p>
            <a:pPr algn="r"/>
            <a:r>
              <a:rPr lang="en-US" dirty="0"/>
              <a:t>12763 lines</a:t>
            </a:r>
            <a:endParaRPr lang="en-GB" dirty="0"/>
          </a:p>
        </p:txBody>
      </p:sp>
    </p:spTree>
    <p:extLst>
      <p:ext uri="{BB962C8B-B14F-4D97-AF65-F5344CB8AC3E}">
        <p14:creationId xmlns:p14="http://schemas.microsoft.com/office/powerpoint/2010/main" val="10487387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57B877-2E9F-6E2D-9944-F6D5D3F1D90E}"/>
              </a:ext>
            </a:extLst>
          </p:cNvPr>
          <p:cNvPicPr>
            <a:picLocks noChangeAspect="1"/>
          </p:cNvPicPr>
          <p:nvPr/>
        </p:nvPicPr>
        <p:blipFill>
          <a:blip r:embed="rId2"/>
          <a:stretch>
            <a:fillRect/>
          </a:stretch>
        </p:blipFill>
        <p:spPr>
          <a:xfrm>
            <a:off x="145004" y="216438"/>
            <a:ext cx="6693988" cy="963251"/>
          </a:xfrm>
          <a:prstGeom prst="rect">
            <a:avLst/>
          </a:prstGeom>
        </p:spPr>
      </p:pic>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6" name="Picture 25">
            <a:extLst>
              <a:ext uri="{FF2B5EF4-FFF2-40B4-BE49-F238E27FC236}">
                <a16:creationId xmlns:a16="http://schemas.microsoft.com/office/drawing/2014/main" id="{B563DD4D-C086-2E22-EF96-082E68A56950}"/>
              </a:ext>
            </a:extLst>
          </p:cNvPr>
          <p:cNvPicPr>
            <a:picLocks noChangeAspect="1"/>
          </p:cNvPicPr>
          <p:nvPr/>
        </p:nvPicPr>
        <p:blipFill>
          <a:blip r:embed="rId3"/>
          <a:stretch>
            <a:fillRect/>
          </a:stretch>
        </p:blipFill>
        <p:spPr>
          <a:xfrm>
            <a:off x="4810914" y="1360225"/>
            <a:ext cx="2606029" cy="3370981"/>
          </a:xfrm>
          <a:prstGeom prst="rect">
            <a:avLst/>
          </a:prstGeom>
        </p:spPr>
      </p:pic>
      <p:pic>
        <p:nvPicPr>
          <p:cNvPr id="11" name="Picture 10">
            <a:extLst>
              <a:ext uri="{FF2B5EF4-FFF2-40B4-BE49-F238E27FC236}">
                <a16:creationId xmlns:a16="http://schemas.microsoft.com/office/drawing/2014/main" id="{003180D6-0878-E620-51A1-7B6E62211BF8}"/>
              </a:ext>
            </a:extLst>
          </p:cNvPr>
          <p:cNvPicPr>
            <a:picLocks noChangeAspect="1"/>
          </p:cNvPicPr>
          <p:nvPr/>
        </p:nvPicPr>
        <p:blipFill>
          <a:blip r:embed="rId4"/>
          <a:srcRect b="4226"/>
          <a:stretch/>
        </p:blipFill>
        <p:spPr>
          <a:xfrm>
            <a:off x="9275403" y="1366528"/>
            <a:ext cx="4176098" cy="3364178"/>
          </a:xfrm>
          <a:prstGeom prst="rect">
            <a:avLst/>
          </a:prstGeom>
        </p:spPr>
      </p:pic>
      <p:pic>
        <p:nvPicPr>
          <p:cNvPr id="3" name="Picture 2">
            <a:extLst>
              <a:ext uri="{FF2B5EF4-FFF2-40B4-BE49-F238E27FC236}">
                <a16:creationId xmlns:a16="http://schemas.microsoft.com/office/drawing/2014/main" id="{2CA98DFB-BAC4-EFFE-51FB-66CF6A88D7E9}"/>
              </a:ext>
            </a:extLst>
          </p:cNvPr>
          <p:cNvPicPr>
            <a:picLocks noChangeAspect="1"/>
          </p:cNvPicPr>
          <p:nvPr/>
        </p:nvPicPr>
        <p:blipFill>
          <a:blip r:embed="rId5"/>
          <a:stretch>
            <a:fillRect/>
          </a:stretch>
        </p:blipFill>
        <p:spPr>
          <a:xfrm>
            <a:off x="1275655" y="1360225"/>
            <a:ext cx="2606029" cy="2114076"/>
          </a:xfrm>
          <a:prstGeom prst="rect">
            <a:avLst/>
          </a:prstGeom>
        </p:spPr>
      </p:pic>
      <p:pic>
        <p:nvPicPr>
          <p:cNvPr id="4" name="Picture 3">
            <a:extLst>
              <a:ext uri="{FF2B5EF4-FFF2-40B4-BE49-F238E27FC236}">
                <a16:creationId xmlns:a16="http://schemas.microsoft.com/office/drawing/2014/main" id="{EFC8DA84-FF40-F831-27F4-254899668736}"/>
              </a:ext>
            </a:extLst>
          </p:cNvPr>
          <p:cNvPicPr>
            <a:picLocks noChangeAspect="1"/>
          </p:cNvPicPr>
          <p:nvPr/>
        </p:nvPicPr>
        <p:blipFill>
          <a:blip r:embed="rId6"/>
          <a:srcRect b="18304"/>
          <a:stretch/>
        </p:blipFill>
        <p:spPr>
          <a:xfrm>
            <a:off x="-2389110" y="1320800"/>
            <a:ext cx="2207418" cy="3408257"/>
          </a:xfrm>
          <a:prstGeom prst="rect">
            <a:avLst/>
          </a:prstGeom>
        </p:spPr>
      </p:pic>
      <p:sp>
        <p:nvSpPr>
          <p:cNvPr id="10" name="Content Placeholder 9">
            <a:extLst>
              <a:ext uri="{FF2B5EF4-FFF2-40B4-BE49-F238E27FC236}">
                <a16:creationId xmlns:a16="http://schemas.microsoft.com/office/drawing/2014/main" id="{3F30D9A5-6680-2649-AB0B-F82B22893922}"/>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32031752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B8A9F8D-CB2E-D843-DD61-2D9FE80AC90D}"/>
              </a:ext>
            </a:extLst>
          </p:cNvPr>
          <p:cNvSpPr>
            <a:spLocks noGrp="1"/>
          </p:cNvSpPr>
          <p:nvPr>
            <p:ph sz="quarter" idx="12"/>
          </p:nvPr>
        </p:nvSpPr>
        <p:spPr/>
        <p:txBody>
          <a:bodyPr/>
          <a:lstStyle/>
          <a:p>
            <a:endParaRPr lang="en-GB"/>
          </a:p>
        </p:txBody>
      </p:sp>
      <p:sp>
        <p:nvSpPr>
          <p:cNvPr id="17" name="Title 1">
            <a:extLst>
              <a:ext uri="{FF2B5EF4-FFF2-40B4-BE49-F238E27FC236}">
                <a16:creationId xmlns:a16="http://schemas.microsoft.com/office/drawing/2014/main" id="{0E491F51-9766-D38E-63C4-3F8241B7924B}"/>
              </a:ext>
            </a:extLst>
          </p:cNvPr>
          <p:cNvSpPr txBox="1">
            <a:spLocks/>
          </p:cNvSpPr>
          <p:nvPr/>
        </p:nvSpPr>
        <p:spPr>
          <a:xfrm>
            <a:off x="416031" y="1997005"/>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pPr algn="r"/>
            <a:r>
              <a:rPr lang="en-US" dirty="0"/>
              <a:t>Dyalog for data science?</a:t>
            </a:r>
            <a:endParaRPr lang="en-GB" dirty="0"/>
          </a:p>
        </p:txBody>
      </p:sp>
    </p:spTree>
    <p:extLst>
      <p:ext uri="{BB962C8B-B14F-4D97-AF65-F5344CB8AC3E}">
        <p14:creationId xmlns:p14="http://schemas.microsoft.com/office/powerpoint/2010/main" val="3300109177"/>
      </p:ext>
    </p:extLst>
  </p:cSld>
  <p:clrMapOvr>
    <a:masterClrMapping/>
  </p:clrMapOvr>
  <mc:AlternateContent xmlns:mc="http://schemas.openxmlformats.org/markup-compatibility/2006" xmlns:p14="http://schemas.microsoft.com/office/powerpoint/2010/main">
    <mc:Choice Requires="p14">
      <p:transition spd="slow" p14:dur="16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53B86B7-F228-ED34-FBF2-B5BBA0A348DF}"/>
              </a:ext>
            </a:extLst>
          </p:cNvPr>
          <p:cNvPicPr>
            <a:picLocks noChangeAspect="1"/>
          </p:cNvPicPr>
          <p:nvPr/>
        </p:nvPicPr>
        <p:blipFill>
          <a:blip r:embed="rId2"/>
          <a:stretch>
            <a:fillRect/>
          </a:stretch>
        </p:blipFill>
        <p:spPr>
          <a:xfrm>
            <a:off x="145004" y="216438"/>
            <a:ext cx="6693988" cy="963251"/>
          </a:xfrm>
          <a:prstGeom prst="rect">
            <a:avLst/>
          </a:prstGeom>
        </p:spPr>
      </p:pic>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 name="Picture 1">
            <a:extLst>
              <a:ext uri="{FF2B5EF4-FFF2-40B4-BE49-F238E27FC236}">
                <a16:creationId xmlns:a16="http://schemas.microsoft.com/office/drawing/2014/main" id="{EC7C7131-6DF1-6731-CC89-9C53B849FF96}"/>
              </a:ext>
            </a:extLst>
          </p:cNvPr>
          <p:cNvPicPr>
            <a:picLocks noChangeAspect="1"/>
          </p:cNvPicPr>
          <p:nvPr/>
        </p:nvPicPr>
        <p:blipFill>
          <a:blip r:embed="rId3"/>
          <a:srcRect b="4226"/>
          <a:stretch/>
        </p:blipFill>
        <p:spPr>
          <a:xfrm>
            <a:off x="4266081" y="1366528"/>
            <a:ext cx="4176098" cy="3364178"/>
          </a:xfrm>
          <a:prstGeom prst="rect">
            <a:avLst/>
          </a:prstGeom>
        </p:spPr>
      </p:pic>
      <p:pic>
        <p:nvPicPr>
          <p:cNvPr id="3" name="Picture 2">
            <a:extLst>
              <a:ext uri="{FF2B5EF4-FFF2-40B4-BE49-F238E27FC236}">
                <a16:creationId xmlns:a16="http://schemas.microsoft.com/office/drawing/2014/main" id="{A9E0AF1D-50D6-3595-9688-FE9F61A2C65D}"/>
              </a:ext>
            </a:extLst>
          </p:cNvPr>
          <p:cNvPicPr>
            <a:picLocks noChangeAspect="1"/>
          </p:cNvPicPr>
          <p:nvPr/>
        </p:nvPicPr>
        <p:blipFill>
          <a:blip r:embed="rId4"/>
          <a:stretch>
            <a:fillRect/>
          </a:stretch>
        </p:blipFill>
        <p:spPr>
          <a:xfrm>
            <a:off x="645314" y="1360225"/>
            <a:ext cx="2606029" cy="3370981"/>
          </a:xfrm>
          <a:prstGeom prst="rect">
            <a:avLst/>
          </a:prstGeom>
        </p:spPr>
      </p:pic>
      <p:pic>
        <p:nvPicPr>
          <p:cNvPr id="8" name="Picture 7">
            <a:extLst>
              <a:ext uri="{FF2B5EF4-FFF2-40B4-BE49-F238E27FC236}">
                <a16:creationId xmlns:a16="http://schemas.microsoft.com/office/drawing/2014/main" id="{60BBD331-00CC-FAAF-4C35-E5F3E2B046F7}"/>
              </a:ext>
            </a:extLst>
          </p:cNvPr>
          <p:cNvPicPr>
            <a:picLocks noChangeAspect="1"/>
          </p:cNvPicPr>
          <p:nvPr/>
        </p:nvPicPr>
        <p:blipFill>
          <a:blip r:embed="rId5"/>
          <a:stretch>
            <a:fillRect/>
          </a:stretch>
        </p:blipFill>
        <p:spPr>
          <a:xfrm>
            <a:off x="-2889945" y="1360225"/>
            <a:ext cx="2606029" cy="2114076"/>
          </a:xfrm>
          <a:prstGeom prst="rect">
            <a:avLst/>
          </a:prstGeom>
        </p:spPr>
      </p:pic>
    </p:spTree>
    <p:extLst>
      <p:ext uri="{BB962C8B-B14F-4D97-AF65-F5344CB8AC3E}">
        <p14:creationId xmlns:p14="http://schemas.microsoft.com/office/powerpoint/2010/main" val="19378552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53B86B7-F228-ED34-FBF2-B5BBA0A348DF}"/>
              </a:ext>
            </a:extLst>
          </p:cNvPr>
          <p:cNvPicPr>
            <a:picLocks noChangeAspect="1"/>
          </p:cNvPicPr>
          <p:nvPr/>
        </p:nvPicPr>
        <p:blipFill>
          <a:blip r:embed="rId2"/>
          <a:stretch>
            <a:fillRect/>
          </a:stretch>
        </p:blipFill>
        <p:spPr>
          <a:xfrm>
            <a:off x="145004" y="216438"/>
            <a:ext cx="6693988" cy="963251"/>
          </a:xfrm>
          <a:prstGeom prst="rect">
            <a:avLst/>
          </a:prstGeom>
        </p:spPr>
      </p:pic>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 name="Picture 1">
            <a:extLst>
              <a:ext uri="{FF2B5EF4-FFF2-40B4-BE49-F238E27FC236}">
                <a16:creationId xmlns:a16="http://schemas.microsoft.com/office/drawing/2014/main" id="{EC7C7131-6DF1-6731-CC89-9C53B849FF96}"/>
              </a:ext>
            </a:extLst>
          </p:cNvPr>
          <p:cNvPicPr>
            <a:picLocks noChangeAspect="1"/>
          </p:cNvPicPr>
          <p:nvPr/>
        </p:nvPicPr>
        <p:blipFill>
          <a:blip r:embed="rId3"/>
          <a:srcRect b="4226"/>
          <a:stretch/>
        </p:blipFill>
        <p:spPr>
          <a:xfrm>
            <a:off x="2379224" y="1366528"/>
            <a:ext cx="4176098" cy="3364178"/>
          </a:xfrm>
          <a:prstGeom prst="rect">
            <a:avLst/>
          </a:prstGeom>
        </p:spPr>
      </p:pic>
      <p:pic>
        <p:nvPicPr>
          <p:cNvPr id="3" name="Picture 2">
            <a:extLst>
              <a:ext uri="{FF2B5EF4-FFF2-40B4-BE49-F238E27FC236}">
                <a16:creationId xmlns:a16="http://schemas.microsoft.com/office/drawing/2014/main" id="{A9E0AF1D-50D6-3595-9688-FE9F61A2C65D}"/>
              </a:ext>
            </a:extLst>
          </p:cNvPr>
          <p:cNvPicPr>
            <a:picLocks noChangeAspect="1"/>
          </p:cNvPicPr>
          <p:nvPr/>
        </p:nvPicPr>
        <p:blipFill>
          <a:blip r:embed="rId4"/>
          <a:stretch>
            <a:fillRect/>
          </a:stretch>
        </p:blipFill>
        <p:spPr>
          <a:xfrm>
            <a:off x="-2685715" y="1360225"/>
            <a:ext cx="2606029" cy="3370981"/>
          </a:xfrm>
          <a:prstGeom prst="rect">
            <a:avLst/>
          </a:prstGeom>
        </p:spPr>
      </p:pic>
    </p:spTree>
    <p:extLst>
      <p:ext uri="{BB962C8B-B14F-4D97-AF65-F5344CB8AC3E}">
        <p14:creationId xmlns:p14="http://schemas.microsoft.com/office/powerpoint/2010/main" val="3832832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A5AD65-936D-C4AF-D96D-FA87DC60AC91}"/>
              </a:ext>
            </a:extLst>
          </p:cNvPr>
          <p:cNvPicPr>
            <a:picLocks noChangeAspect="1"/>
          </p:cNvPicPr>
          <p:nvPr/>
        </p:nvPicPr>
        <p:blipFill>
          <a:blip r:embed="rId2"/>
          <a:stretch>
            <a:fillRect/>
          </a:stretch>
        </p:blipFill>
        <p:spPr>
          <a:xfrm>
            <a:off x="145004" y="216438"/>
            <a:ext cx="6693988" cy="963251"/>
          </a:xfrm>
          <a:prstGeom prst="rect">
            <a:avLst/>
          </a:prstGeom>
        </p:spPr>
      </p:pic>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2" name="Picture 1" descr="A graph of a person receiving an accepted student&#10;&#10;Description automatically generated with medium confidence">
            <a:extLst>
              <a:ext uri="{FF2B5EF4-FFF2-40B4-BE49-F238E27FC236}">
                <a16:creationId xmlns:a16="http://schemas.microsoft.com/office/drawing/2014/main" id="{63135E89-4A3A-4491-9CC7-F3D7B3B68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650" y="3262794"/>
            <a:ext cx="2559500" cy="1575076"/>
          </a:xfrm>
          <a:prstGeom prst="rect">
            <a:avLst/>
          </a:prstGeom>
        </p:spPr>
      </p:pic>
      <p:pic>
        <p:nvPicPr>
          <p:cNvPr id="7" name="Picture 6">
            <a:extLst>
              <a:ext uri="{FF2B5EF4-FFF2-40B4-BE49-F238E27FC236}">
                <a16:creationId xmlns:a16="http://schemas.microsoft.com/office/drawing/2014/main" id="{1A021189-A127-38C8-C9BF-62853F256B4D}"/>
              </a:ext>
            </a:extLst>
          </p:cNvPr>
          <p:cNvPicPr>
            <a:picLocks noChangeAspect="1"/>
          </p:cNvPicPr>
          <p:nvPr/>
        </p:nvPicPr>
        <p:blipFill>
          <a:blip r:embed="rId4"/>
          <a:srcRect b="4226"/>
          <a:stretch/>
        </p:blipFill>
        <p:spPr>
          <a:xfrm>
            <a:off x="926650" y="996366"/>
            <a:ext cx="2455008" cy="1977702"/>
          </a:xfrm>
          <a:prstGeom prst="rect">
            <a:avLst/>
          </a:prstGeom>
        </p:spPr>
      </p:pic>
      <p:pic>
        <p:nvPicPr>
          <p:cNvPr id="3" name="Picture 2">
            <a:extLst>
              <a:ext uri="{FF2B5EF4-FFF2-40B4-BE49-F238E27FC236}">
                <a16:creationId xmlns:a16="http://schemas.microsoft.com/office/drawing/2014/main" id="{A29DF481-D03E-3B95-EC39-4B3B588095A5}"/>
              </a:ext>
            </a:extLst>
          </p:cNvPr>
          <p:cNvPicPr>
            <a:picLocks noChangeAspect="1"/>
          </p:cNvPicPr>
          <p:nvPr/>
        </p:nvPicPr>
        <p:blipFill>
          <a:blip r:embed="rId5"/>
          <a:stretch>
            <a:fillRect/>
          </a:stretch>
        </p:blipFill>
        <p:spPr>
          <a:xfrm>
            <a:off x="-2708600" y="1360225"/>
            <a:ext cx="2606029" cy="3370981"/>
          </a:xfrm>
          <a:prstGeom prst="rect">
            <a:avLst/>
          </a:prstGeom>
        </p:spPr>
      </p:pic>
      <p:sp>
        <p:nvSpPr>
          <p:cNvPr id="16" name="Content Placeholder 15">
            <a:extLst>
              <a:ext uri="{FF2B5EF4-FFF2-40B4-BE49-F238E27FC236}">
                <a16:creationId xmlns:a16="http://schemas.microsoft.com/office/drawing/2014/main" id="{672F912A-DCB9-0682-6147-59E0BFBE192E}"/>
              </a:ext>
            </a:extLst>
          </p:cNvPr>
          <p:cNvSpPr>
            <a:spLocks noGrp="1"/>
          </p:cNvSpPr>
          <p:nvPr>
            <p:ph sz="quarter" idx="12"/>
          </p:nvPr>
        </p:nvSpPr>
        <p:spPr/>
        <p:txBody>
          <a:bodyPr/>
          <a:lstStyle/>
          <a:p>
            <a:endParaRPr lang="en-GB"/>
          </a:p>
        </p:txBody>
      </p:sp>
      <p:pic>
        <p:nvPicPr>
          <p:cNvPr id="25" name="Picture 24">
            <a:extLst>
              <a:ext uri="{FF2B5EF4-FFF2-40B4-BE49-F238E27FC236}">
                <a16:creationId xmlns:a16="http://schemas.microsoft.com/office/drawing/2014/main" id="{D46DE676-89CE-3D09-D2DA-A72627645741}"/>
              </a:ext>
            </a:extLst>
          </p:cNvPr>
          <p:cNvPicPr>
            <a:picLocks noChangeAspect="1"/>
          </p:cNvPicPr>
          <p:nvPr/>
        </p:nvPicPr>
        <p:blipFill>
          <a:blip r:embed="rId6"/>
          <a:srcRect b="10174"/>
          <a:stretch/>
        </p:blipFill>
        <p:spPr>
          <a:xfrm>
            <a:off x="4738748" y="1029286"/>
            <a:ext cx="3357846" cy="1856128"/>
          </a:xfrm>
          <a:prstGeom prst="rect">
            <a:avLst/>
          </a:prstGeom>
        </p:spPr>
      </p:pic>
      <p:pic>
        <p:nvPicPr>
          <p:cNvPr id="26" name="Picture 25">
            <a:extLst>
              <a:ext uri="{FF2B5EF4-FFF2-40B4-BE49-F238E27FC236}">
                <a16:creationId xmlns:a16="http://schemas.microsoft.com/office/drawing/2014/main" id="{113629A7-DF53-02C8-E55A-816A104CC498}"/>
              </a:ext>
            </a:extLst>
          </p:cNvPr>
          <p:cNvPicPr>
            <a:picLocks noChangeAspect="1"/>
          </p:cNvPicPr>
          <p:nvPr/>
        </p:nvPicPr>
        <p:blipFill>
          <a:blip r:embed="rId7"/>
          <a:srcRect b="9822"/>
          <a:stretch/>
        </p:blipFill>
        <p:spPr>
          <a:xfrm>
            <a:off x="4738748" y="2884533"/>
            <a:ext cx="3350865" cy="1860250"/>
          </a:xfrm>
          <a:prstGeom prst="rect">
            <a:avLst/>
          </a:prstGeom>
        </p:spPr>
      </p:pic>
    </p:spTree>
    <p:extLst>
      <p:ext uri="{BB962C8B-B14F-4D97-AF65-F5344CB8AC3E}">
        <p14:creationId xmlns:p14="http://schemas.microsoft.com/office/powerpoint/2010/main" val="3734944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66C9E79F-8D15-7510-7916-933A091F9E90}"/>
              </a:ext>
            </a:extLst>
          </p:cNvPr>
          <p:cNvPicPr>
            <a:picLocks noChangeAspect="1"/>
          </p:cNvPicPr>
          <p:nvPr/>
        </p:nvPicPr>
        <p:blipFill>
          <a:blip r:embed="rId2"/>
          <a:stretch>
            <a:fillRect/>
          </a:stretch>
        </p:blipFill>
        <p:spPr>
          <a:xfrm>
            <a:off x="176371" y="-3765591"/>
            <a:ext cx="11554648" cy="1662690"/>
          </a:xfrm>
          <a:prstGeom prst="rect">
            <a:avLst/>
          </a:prstGeom>
        </p:spPr>
      </p:pic>
      <p:pic>
        <p:nvPicPr>
          <p:cNvPr id="9" name="Picture 8" descr="A graph of a person receiving an accepted student&#10;&#10;Description automatically generated with medium confidence">
            <a:extLst>
              <a:ext uri="{FF2B5EF4-FFF2-40B4-BE49-F238E27FC236}">
                <a16:creationId xmlns:a16="http://schemas.microsoft.com/office/drawing/2014/main" id="{E6CF39CE-578B-5191-A271-1D4D2D594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588" y="1492795"/>
            <a:ext cx="4418012" cy="2718775"/>
          </a:xfrm>
          <a:prstGeom prst="rect">
            <a:avLst/>
          </a:prstGeom>
        </p:spPr>
      </p:pic>
      <p:pic>
        <p:nvPicPr>
          <p:cNvPr id="10" name="Picture 9">
            <a:extLst>
              <a:ext uri="{FF2B5EF4-FFF2-40B4-BE49-F238E27FC236}">
                <a16:creationId xmlns:a16="http://schemas.microsoft.com/office/drawing/2014/main" id="{43C55C09-8BCB-67D6-2F15-725190F98AF2}"/>
              </a:ext>
            </a:extLst>
          </p:cNvPr>
          <p:cNvPicPr>
            <a:picLocks noChangeAspect="1"/>
          </p:cNvPicPr>
          <p:nvPr/>
        </p:nvPicPr>
        <p:blipFill>
          <a:blip r:embed="rId4"/>
          <a:srcRect b="4226"/>
          <a:stretch/>
        </p:blipFill>
        <p:spPr>
          <a:xfrm>
            <a:off x="1525588" y="-2419339"/>
            <a:ext cx="4237646" cy="3413757"/>
          </a:xfrm>
          <a:prstGeom prst="rect">
            <a:avLst/>
          </a:prstGeom>
        </p:spPr>
      </p:pic>
      <p:pic>
        <p:nvPicPr>
          <p:cNvPr id="16" name="Picture 15">
            <a:extLst>
              <a:ext uri="{FF2B5EF4-FFF2-40B4-BE49-F238E27FC236}">
                <a16:creationId xmlns:a16="http://schemas.microsoft.com/office/drawing/2014/main" id="{305ED484-9A09-77FA-DB24-991740015C76}"/>
              </a:ext>
            </a:extLst>
          </p:cNvPr>
          <p:cNvPicPr>
            <a:picLocks noChangeAspect="1"/>
          </p:cNvPicPr>
          <p:nvPr/>
        </p:nvPicPr>
        <p:blipFill>
          <a:blip r:embed="rId5"/>
          <a:srcRect b="10174"/>
          <a:stretch/>
        </p:blipFill>
        <p:spPr>
          <a:xfrm>
            <a:off x="8177325" y="-2421800"/>
            <a:ext cx="5864860" cy="3241939"/>
          </a:xfrm>
          <a:prstGeom prst="rect">
            <a:avLst/>
          </a:prstGeom>
        </p:spPr>
      </p:pic>
      <p:pic>
        <p:nvPicPr>
          <p:cNvPr id="17" name="Picture 16">
            <a:extLst>
              <a:ext uri="{FF2B5EF4-FFF2-40B4-BE49-F238E27FC236}">
                <a16:creationId xmlns:a16="http://schemas.microsoft.com/office/drawing/2014/main" id="{59463BAC-73AF-FE9E-E7D8-2D8C89A36331}"/>
              </a:ext>
            </a:extLst>
          </p:cNvPr>
          <p:cNvPicPr>
            <a:picLocks noChangeAspect="1"/>
          </p:cNvPicPr>
          <p:nvPr/>
        </p:nvPicPr>
        <p:blipFill>
          <a:blip r:embed="rId6"/>
          <a:srcRect b="9822"/>
          <a:stretch/>
        </p:blipFill>
        <p:spPr>
          <a:xfrm>
            <a:off x="8177325" y="820139"/>
            <a:ext cx="5852667" cy="3249138"/>
          </a:xfrm>
          <a:prstGeom prst="rect">
            <a:avLst/>
          </a:prstGeom>
        </p:spPr>
      </p:pic>
    </p:spTree>
    <p:extLst>
      <p:ext uri="{BB962C8B-B14F-4D97-AF65-F5344CB8AC3E}">
        <p14:creationId xmlns:p14="http://schemas.microsoft.com/office/powerpoint/2010/main" val="2822719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14" name="Picture 13">
            <a:extLst>
              <a:ext uri="{FF2B5EF4-FFF2-40B4-BE49-F238E27FC236}">
                <a16:creationId xmlns:a16="http://schemas.microsoft.com/office/drawing/2014/main" id="{38A5AD65-936D-C4AF-D96D-FA87DC60AC91}"/>
              </a:ext>
            </a:extLst>
          </p:cNvPr>
          <p:cNvPicPr>
            <a:picLocks noChangeAspect="1"/>
          </p:cNvPicPr>
          <p:nvPr/>
        </p:nvPicPr>
        <p:blipFill>
          <a:blip r:embed="rId2"/>
          <a:stretch>
            <a:fillRect/>
          </a:stretch>
        </p:blipFill>
        <p:spPr>
          <a:xfrm>
            <a:off x="-6500121" y="-3689391"/>
            <a:ext cx="11554648" cy="1662690"/>
          </a:xfrm>
          <a:prstGeom prst="rect">
            <a:avLst/>
          </a:prstGeom>
        </p:spPr>
      </p:pic>
      <p:pic>
        <p:nvPicPr>
          <p:cNvPr id="2" name="Picture 1" descr="A graph of a person receiving an accepted student&#10;&#10;Description automatically generated with medium confidence">
            <a:extLst>
              <a:ext uri="{FF2B5EF4-FFF2-40B4-BE49-F238E27FC236}">
                <a16:creationId xmlns:a16="http://schemas.microsoft.com/office/drawing/2014/main" id="{63135E89-4A3A-4491-9CC7-F3D7B3B68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904" y="1568995"/>
            <a:ext cx="4418012" cy="2718775"/>
          </a:xfrm>
          <a:prstGeom prst="rect">
            <a:avLst/>
          </a:prstGeom>
        </p:spPr>
      </p:pic>
      <p:pic>
        <p:nvPicPr>
          <p:cNvPr id="7" name="Picture 6">
            <a:extLst>
              <a:ext uri="{FF2B5EF4-FFF2-40B4-BE49-F238E27FC236}">
                <a16:creationId xmlns:a16="http://schemas.microsoft.com/office/drawing/2014/main" id="{1A021189-A127-38C8-C9BF-62853F256B4D}"/>
              </a:ext>
            </a:extLst>
          </p:cNvPr>
          <p:cNvPicPr>
            <a:picLocks noChangeAspect="1"/>
          </p:cNvPicPr>
          <p:nvPr/>
        </p:nvPicPr>
        <p:blipFill>
          <a:blip r:embed="rId4"/>
          <a:srcRect b="4226"/>
          <a:stretch/>
        </p:blipFill>
        <p:spPr>
          <a:xfrm>
            <a:off x="-5150904" y="-2343139"/>
            <a:ext cx="4237646" cy="3413757"/>
          </a:xfrm>
          <a:prstGeom prst="rect">
            <a:avLst/>
          </a:prstGeom>
        </p:spPr>
      </p:pic>
      <p:pic>
        <p:nvPicPr>
          <p:cNvPr id="31" name="Picture 30">
            <a:extLst>
              <a:ext uri="{FF2B5EF4-FFF2-40B4-BE49-F238E27FC236}">
                <a16:creationId xmlns:a16="http://schemas.microsoft.com/office/drawing/2014/main" id="{B731844A-7CB2-E213-BB94-F2B837C631D2}"/>
              </a:ext>
            </a:extLst>
          </p:cNvPr>
          <p:cNvPicPr>
            <a:picLocks noChangeAspect="1"/>
          </p:cNvPicPr>
          <p:nvPr/>
        </p:nvPicPr>
        <p:blipFill>
          <a:blip r:embed="rId5"/>
          <a:srcRect b="10174"/>
          <a:stretch/>
        </p:blipFill>
        <p:spPr>
          <a:xfrm>
            <a:off x="1500833" y="-2349201"/>
            <a:ext cx="5864860" cy="3241939"/>
          </a:xfrm>
          <a:prstGeom prst="rect">
            <a:avLst/>
          </a:prstGeom>
        </p:spPr>
      </p:pic>
      <p:pic>
        <p:nvPicPr>
          <p:cNvPr id="32" name="Picture 31">
            <a:extLst>
              <a:ext uri="{FF2B5EF4-FFF2-40B4-BE49-F238E27FC236}">
                <a16:creationId xmlns:a16="http://schemas.microsoft.com/office/drawing/2014/main" id="{1A8B5A59-9253-0551-D59A-5F0DD8BE05A1}"/>
              </a:ext>
            </a:extLst>
          </p:cNvPr>
          <p:cNvPicPr>
            <a:picLocks noChangeAspect="1"/>
          </p:cNvPicPr>
          <p:nvPr/>
        </p:nvPicPr>
        <p:blipFill>
          <a:blip r:embed="rId6"/>
          <a:srcRect b="9822"/>
          <a:stretch/>
        </p:blipFill>
        <p:spPr>
          <a:xfrm>
            <a:off x="1500833" y="892738"/>
            <a:ext cx="5852667" cy="3249138"/>
          </a:xfrm>
          <a:prstGeom prst="rect">
            <a:avLst/>
          </a:prstGeom>
        </p:spPr>
      </p:pic>
    </p:spTree>
    <p:extLst>
      <p:ext uri="{BB962C8B-B14F-4D97-AF65-F5344CB8AC3E}">
        <p14:creationId xmlns:p14="http://schemas.microsoft.com/office/powerpoint/2010/main" val="393904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14" name="Picture 13">
            <a:extLst>
              <a:ext uri="{FF2B5EF4-FFF2-40B4-BE49-F238E27FC236}">
                <a16:creationId xmlns:a16="http://schemas.microsoft.com/office/drawing/2014/main" id="{38A5AD65-936D-C4AF-D96D-FA87DC60AC91}"/>
              </a:ext>
            </a:extLst>
          </p:cNvPr>
          <p:cNvPicPr>
            <a:picLocks noChangeAspect="1"/>
          </p:cNvPicPr>
          <p:nvPr/>
        </p:nvPicPr>
        <p:blipFill>
          <a:blip r:embed="rId2"/>
          <a:stretch>
            <a:fillRect/>
          </a:stretch>
        </p:blipFill>
        <p:spPr>
          <a:xfrm>
            <a:off x="-3053323" y="-895350"/>
            <a:ext cx="8149876" cy="1172750"/>
          </a:xfrm>
          <a:prstGeom prst="rect">
            <a:avLst/>
          </a:prstGeom>
        </p:spPr>
      </p:pic>
      <p:pic>
        <p:nvPicPr>
          <p:cNvPr id="2" name="Picture 1" descr="A graph of a person receiving an accepted student&#10;&#10;Description automatically generated with medium confidence">
            <a:extLst>
              <a:ext uri="{FF2B5EF4-FFF2-40B4-BE49-F238E27FC236}">
                <a16:creationId xmlns:a16="http://schemas.microsoft.com/office/drawing/2014/main" id="{63135E89-4A3A-4491-9CC7-F3D7B3B68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675" y="2813564"/>
            <a:ext cx="3116170" cy="1917642"/>
          </a:xfrm>
          <a:prstGeom prst="rect">
            <a:avLst/>
          </a:prstGeom>
        </p:spPr>
      </p:pic>
      <p:pic>
        <p:nvPicPr>
          <p:cNvPr id="7" name="Picture 6">
            <a:extLst>
              <a:ext uri="{FF2B5EF4-FFF2-40B4-BE49-F238E27FC236}">
                <a16:creationId xmlns:a16="http://schemas.microsoft.com/office/drawing/2014/main" id="{1A021189-A127-38C8-C9BF-62853F256B4D}"/>
              </a:ext>
            </a:extLst>
          </p:cNvPr>
          <p:cNvPicPr>
            <a:picLocks noChangeAspect="1"/>
          </p:cNvPicPr>
          <p:nvPr/>
        </p:nvPicPr>
        <p:blipFill>
          <a:blip r:embed="rId4"/>
          <a:srcRect b="4226"/>
          <a:stretch/>
        </p:blipFill>
        <p:spPr>
          <a:xfrm>
            <a:off x="-2101675" y="54206"/>
            <a:ext cx="2988952" cy="2407836"/>
          </a:xfrm>
          <a:prstGeom prst="rect">
            <a:avLst/>
          </a:prstGeom>
        </p:spPr>
      </p:pic>
      <p:pic>
        <p:nvPicPr>
          <p:cNvPr id="17" name="Picture 16">
            <a:extLst>
              <a:ext uri="{FF2B5EF4-FFF2-40B4-BE49-F238E27FC236}">
                <a16:creationId xmlns:a16="http://schemas.microsoft.com/office/drawing/2014/main" id="{EC70642E-E5E9-686A-121F-EC1F75B843F2}"/>
              </a:ext>
            </a:extLst>
          </p:cNvPr>
          <p:cNvPicPr>
            <a:picLocks noChangeAspect="1"/>
          </p:cNvPicPr>
          <p:nvPr/>
        </p:nvPicPr>
        <p:blipFill>
          <a:blip r:embed="rId5"/>
          <a:srcRect b="10174"/>
          <a:stretch/>
        </p:blipFill>
        <p:spPr>
          <a:xfrm>
            <a:off x="2550880" y="94937"/>
            <a:ext cx="4082756" cy="2256839"/>
          </a:xfrm>
          <a:prstGeom prst="rect">
            <a:avLst/>
          </a:prstGeom>
        </p:spPr>
      </p:pic>
      <p:pic>
        <p:nvPicPr>
          <p:cNvPr id="18" name="Picture 17">
            <a:extLst>
              <a:ext uri="{FF2B5EF4-FFF2-40B4-BE49-F238E27FC236}">
                <a16:creationId xmlns:a16="http://schemas.microsoft.com/office/drawing/2014/main" id="{E30497AC-A669-6DC7-4CB4-1A3761CC53A0}"/>
              </a:ext>
            </a:extLst>
          </p:cNvPr>
          <p:cNvPicPr>
            <a:picLocks noChangeAspect="1"/>
          </p:cNvPicPr>
          <p:nvPr/>
        </p:nvPicPr>
        <p:blipFill>
          <a:blip r:embed="rId6"/>
          <a:srcRect b="9822"/>
          <a:stretch/>
        </p:blipFill>
        <p:spPr>
          <a:xfrm>
            <a:off x="2550881" y="2365509"/>
            <a:ext cx="4074268" cy="2261851"/>
          </a:xfrm>
          <a:prstGeom prst="rect">
            <a:avLst/>
          </a:prstGeom>
        </p:spPr>
      </p:pic>
    </p:spTree>
    <p:extLst>
      <p:ext uri="{BB962C8B-B14F-4D97-AF65-F5344CB8AC3E}">
        <p14:creationId xmlns:p14="http://schemas.microsoft.com/office/powerpoint/2010/main" val="3174300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A5AD65-936D-C4AF-D96D-FA87DC60AC91}"/>
              </a:ext>
            </a:extLst>
          </p:cNvPr>
          <p:cNvPicPr>
            <a:picLocks noChangeAspect="1"/>
          </p:cNvPicPr>
          <p:nvPr/>
        </p:nvPicPr>
        <p:blipFill>
          <a:blip r:embed="rId2"/>
          <a:stretch>
            <a:fillRect/>
          </a:stretch>
        </p:blipFill>
        <p:spPr>
          <a:xfrm>
            <a:off x="145004" y="216438"/>
            <a:ext cx="6693988" cy="963251"/>
          </a:xfrm>
          <a:prstGeom prst="rect">
            <a:avLst/>
          </a:prstGeom>
        </p:spPr>
      </p:pic>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pic>
        <p:nvPicPr>
          <p:cNvPr id="7" name="Picture 6">
            <a:extLst>
              <a:ext uri="{FF2B5EF4-FFF2-40B4-BE49-F238E27FC236}">
                <a16:creationId xmlns:a16="http://schemas.microsoft.com/office/drawing/2014/main" id="{1A021189-A127-38C8-C9BF-62853F256B4D}"/>
              </a:ext>
            </a:extLst>
          </p:cNvPr>
          <p:cNvPicPr>
            <a:picLocks noChangeAspect="1"/>
          </p:cNvPicPr>
          <p:nvPr/>
        </p:nvPicPr>
        <p:blipFill>
          <a:blip r:embed="rId3"/>
          <a:srcRect b="4226"/>
          <a:stretch/>
        </p:blipFill>
        <p:spPr>
          <a:xfrm>
            <a:off x="926650" y="996366"/>
            <a:ext cx="2455008" cy="1977702"/>
          </a:xfrm>
          <a:prstGeom prst="rect">
            <a:avLst/>
          </a:prstGeom>
        </p:spPr>
      </p:pic>
      <p:pic>
        <p:nvPicPr>
          <p:cNvPr id="3" name="Picture 2" descr="A graph of a person receiving an accepted student&#10;&#10;Description automatically generated with medium confidence">
            <a:extLst>
              <a:ext uri="{FF2B5EF4-FFF2-40B4-BE49-F238E27FC236}">
                <a16:creationId xmlns:a16="http://schemas.microsoft.com/office/drawing/2014/main" id="{C7788D0B-7BFE-46A7-50FE-040D8A7E5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650" y="3262794"/>
            <a:ext cx="2559500" cy="1575076"/>
          </a:xfrm>
          <a:prstGeom prst="rect">
            <a:avLst/>
          </a:prstGeom>
        </p:spPr>
      </p:pic>
      <p:sp>
        <p:nvSpPr>
          <p:cNvPr id="17" name="Content Placeholder 16">
            <a:extLst>
              <a:ext uri="{FF2B5EF4-FFF2-40B4-BE49-F238E27FC236}">
                <a16:creationId xmlns:a16="http://schemas.microsoft.com/office/drawing/2014/main" id="{7C56EA8B-81E0-6284-1475-921AF95CDC93}"/>
              </a:ext>
            </a:extLst>
          </p:cNvPr>
          <p:cNvSpPr>
            <a:spLocks noGrp="1"/>
          </p:cNvSpPr>
          <p:nvPr>
            <p:ph sz="quarter" idx="12"/>
          </p:nvPr>
        </p:nvSpPr>
        <p:spPr/>
        <p:txBody>
          <a:bodyPr/>
          <a:lstStyle/>
          <a:p>
            <a:endParaRPr lang="en-GB"/>
          </a:p>
        </p:txBody>
      </p:sp>
      <p:pic>
        <p:nvPicPr>
          <p:cNvPr id="18" name="Picture 17">
            <a:extLst>
              <a:ext uri="{FF2B5EF4-FFF2-40B4-BE49-F238E27FC236}">
                <a16:creationId xmlns:a16="http://schemas.microsoft.com/office/drawing/2014/main" id="{B8553B5E-400C-C31E-41E9-656419AE0464}"/>
              </a:ext>
            </a:extLst>
          </p:cNvPr>
          <p:cNvPicPr>
            <a:picLocks noChangeAspect="1"/>
          </p:cNvPicPr>
          <p:nvPr/>
        </p:nvPicPr>
        <p:blipFill>
          <a:blip r:embed="rId5"/>
          <a:srcRect b="10174"/>
          <a:stretch/>
        </p:blipFill>
        <p:spPr>
          <a:xfrm>
            <a:off x="4738748" y="1029286"/>
            <a:ext cx="3357846" cy="1856128"/>
          </a:xfrm>
          <a:prstGeom prst="rect">
            <a:avLst/>
          </a:prstGeom>
        </p:spPr>
      </p:pic>
      <p:pic>
        <p:nvPicPr>
          <p:cNvPr id="19" name="Picture 18">
            <a:extLst>
              <a:ext uri="{FF2B5EF4-FFF2-40B4-BE49-F238E27FC236}">
                <a16:creationId xmlns:a16="http://schemas.microsoft.com/office/drawing/2014/main" id="{4050863E-9342-BBDB-E13D-A6E009418965}"/>
              </a:ext>
            </a:extLst>
          </p:cNvPr>
          <p:cNvPicPr>
            <a:picLocks noChangeAspect="1"/>
          </p:cNvPicPr>
          <p:nvPr/>
        </p:nvPicPr>
        <p:blipFill>
          <a:blip r:embed="rId6"/>
          <a:srcRect b="9822"/>
          <a:stretch/>
        </p:blipFill>
        <p:spPr>
          <a:xfrm>
            <a:off x="4738748" y="2884533"/>
            <a:ext cx="3350865" cy="1860250"/>
          </a:xfrm>
          <a:prstGeom prst="rect">
            <a:avLst/>
          </a:prstGeom>
        </p:spPr>
      </p:pic>
    </p:spTree>
    <p:extLst>
      <p:ext uri="{BB962C8B-B14F-4D97-AF65-F5344CB8AC3E}">
        <p14:creationId xmlns:p14="http://schemas.microsoft.com/office/powerpoint/2010/main" val="42710444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0" name="Title 3">
            <a:extLst>
              <a:ext uri="{FF2B5EF4-FFF2-40B4-BE49-F238E27FC236}">
                <a16:creationId xmlns:a16="http://schemas.microsoft.com/office/drawing/2014/main" id="{80248EF3-3D9A-EC09-9E02-EA8A575275DD}"/>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Tree>
    <p:extLst>
      <p:ext uri="{BB962C8B-B14F-4D97-AF65-F5344CB8AC3E}">
        <p14:creationId xmlns:p14="http://schemas.microsoft.com/office/powerpoint/2010/main" val="236742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3EFB785-F90B-FF31-D717-93296D7E0702}"/>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7" name="Rectangle: Rounded Corners 16">
            <a:extLst>
              <a:ext uri="{FF2B5EF4-FFF2-40B4-BE49-F238E27FC236}">
                <a16:creationId xmlns:a16="http://schemas.microsoft.com/office/drawing/2014/main" id="{DEB282AE-283C-1F4E-40CB-C8DD40AD8DD8}"/>
              </a:ext>
            </a:extLst>
          </p:cNvPr>
          <p:cNvSpPr/>
          <p:nvPr/>
        </p:nvSpPr>
        <p:spPr>
          <a:xfrm>
            <a:off x="2817728"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7FAADAE-3F99-A3C2-F2F3-87C04A77B2DB}"/>
              </a:ext>
            </a:extLst>
          </p:cNvPr>
          <p:cNvSpPr txBox="1"/>
          <p:nvPr/>
        </p:nvSpPr>
        <p:spPr>
          <a:xfrm>
            <a:off x="3271569" y="2433674"/>
            <a:ext cx="2584945" cy="1169551"/>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 </a:t>
            </a:r>
          </a:p>
          <a:p>
            <a:r>
              <a:rPr lang="en-US" sz="700" b="0" dirty="0">
                <a:solidFill>
                  <a:srgbClr val="000000"/>
                </a:solidFill>
                <a:effectLst/>
                <a:latin typeface="APL385 Unicode" panose="020B0709000202000203" pitchFamily="49" charset="0"/>
              </a:rPr>
              <a:t>d h</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8888"/>
                </a:solidFill>
                <a:effectLst/>
                <a:latin typeface="APL385 Unicode" panose="020B0709000202000203" pitchFamily="49" charset="0"/>
              </a:rPr>
              <a:t>'berkeley.csv'</a:t>
            </a:r>
            <a:r>
              <a:rPr lang="en-US" sz="700" b="0" dirty="0">
                <a:solidFill>
                  <a:srgbClr val="000000"/>
                </a:solidFill>
                <a:effectLst/>
                <a:latin typeface="APL385 Unicode" panose="020B0709000202000203" pitchFamily="49" charset="0"/>
              </a:rPr>
              <a:t> </a:t>
            </a:r>
            <a:r>
              <a:rPr lang="en-US" sz="700" b="0" dirty="0">
                <a:solidFill>
                  <a:srgbClr val="0088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p>
          <a:p>
            <a:r>
              <a:rPr lang="en-US" sz="700" b="0" dirty="0">
                <a:solidFill>
                  <a:srgbClr val="008888"/>
                </a:solidFill>
                <a:effectLst/>
                <a:latin typeface="APL385 Unicode" panose="020B0709000202000203" pitchFamily="49" charset="0"/>
              </a:rPr>
              <a:t>⍝ group by gender and </a:t>
            </a:r>
            <a:r>
              <a:rPr lang="en-US" sz="700" dirty="0">
                <a:solidFill>
                  <a:srgbClr val="008888"/>
                </a:solidFill>
                <a:latin typeface="APL385 Unicode" panose="020B0709000202000203" pitchFamily="49" charset="0"/>
              </a:rPr>
              <a:t>by </a:t>
            </a:r>
            <a:r>
              <a:rPr lang="en-US" sz="700" b="0" dirty="0">
                <a:solidFill>
                  <a:srgbClr val="008888"/>
                </a:solidFill>
                <a:effectLst/>
                <a:latin typeface="APL385 Unicode" panose="020B0709000202000203" pitchFamily="49" charset="0"/>
              </a:rPr>
              <a:t>major </a:t>
            </a:r>
          </a:p>
          <a:p>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totals by gender and by major</a:t>
            </a:r>
          </a:p>
          <a:p>
            <a:r>
              <a:rPr lang="en-US" sz="700" b="0" dirty="0" err="1">
                <a:solidFill>
                  <a:srgbClr val="000000"/>
                </a:solidFill>
                <a:effectLst/>
                <a:latin typeface="APL385 Unicode" panose="020B0709000202000203" pitchFamily="49" charset="0"/>
              </a:rPr>
              <a:t>g</a:t>
            </a:r>
            <a:r>
              <a:rPr lang="en-US" sz="700" b="0" dirty="0" err="1">
                <a:solidFill>
                  <a:srgbClr val="0000FF"/>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'Total'</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err="1">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admission and applicants ratios </a:t>
            </a:r>
          </a:p>
          <a:p>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endParaRPr lang="en-US" sz="700" b="0" dirty="0">
              <a:solidFill>
                <a:srgbClr val="000000"/>
              </a:solidFill>
              <a:effectLst/>
              <a:latin typeface="APL385 Unicode" panose="020B0709000202000203" pitchFamily="49" charset="0"/>
            </a:endParaRPr>
          </a:p>
        </p:txBody>
      </p:sp>
      <p:pic>
        <p:nvPicPr>
          <p:cNvPr id="7" name="Picture 6">
            <a:extLst>
              <a:ext uri="{FF2B5EF4-FFF2-40B4-BE49-F238E27FC236}">
                <a16:creationId xmlns:a16="http://schemas.microsoft.com/office/drawing/2014/main" id="{328A335D-4580-D664-0A66-93598E022EF0}"/>
              </a:ext>
            </a:extLst>
          </p:cNvPr>
          <p:cNvPicPr>
            <a:picLocks noChangeAspect="1"/>
          </p:cNvPicPr>
          <p:nvPr/>
        </p:nvPicPr>
        <p:blipFill>
          <a:blip r:embed="rId2"/>
          <a:stretch>
            <a:fillRect/>
          </a:stretch>
        </p:blipFill>
        <p:spPr>
          <a:xfrm>
            <a:off x="4291559" y="1797195"/>
            <a:ext cx="560881" cy="554784"/>
          </a:xfrm>
          <a:prstGeom prst="rect">
            <a:avLst/>
          </a:prstGeom>
        </p:spPr>
      </p:pic>
    </p:spTree>
    <p:extLst>
      <p:ext uri="{BB962C8B-B14F-4D97-AF65-F5344CB8AC3E}">
        <p14:creationId xmlns:p14="http://schemas.microsoft.com/office/powerpoint/2010/main" val="54403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3EFB785-F90B-FF31-D717-93296D7E0702}"/>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7" name="Rectangle: Rounded Corners 16">
            <a:extLst>
              <a:ext uri="{FF2B5EF4-FFF2-40B4-BE49-F238E27FC236}">
                <a16:creationId xmlns:a16="http://schemas.microsoft.com/office/drawing/2014/main" id="{DEB282AE-283C-1F4E-40CB-C8DD40AD8DD8}"/>
              </a:ext>
            </a:extLst>
          </p:cNvPr>
          <p:cNvSpPr/>
          <p:nvPr/>
        </p:nvSpPr>
        <p:spPr>
          <a:xfrm>
            <a:off x="-67457" y="-74951"/>
            <a:ext cx="9271417" cy="5284033"/>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D2ABE742-F09F-3F16-20AD-986D19CD3BF9}"/>
              </a:ext>
            </a:extLst>
          </p:cNvPr>
          <p:cNvSpPr txBox="1"/>
          <p:nvPr/>
        </p:nvSpPr>
        <p:spPr>
          <a:xfrm>
            <a:off x="3271569" y="1826610"/>
            <a:ext cx="3172774"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20" name="Rectangle: Rounded Corners 19">
            <a:extLst>
              <a:ext uri="{FF2B5EF4-FFF2-40B4-BE49-F238E27FC236}">
                <a16:creationId xmlns:a16="http://schemas.microsoft.com/office/drawing/2014/main" id="{B37543E0-2DAE-26C1-7870-991DBF0131B0}"/>
              </a:ext>
            </a:extLst>
          </p:cNvPr>
          <p:cNvSpPr/>
          <p:nvPr/>
        </p:nvSpPr>
        <p:spPr>
          <a:xfrm>
            <a:off x="-72572" y="5209082"/>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24C00FA-C6BD-3F34-3B76-1B3ED107FC77}"/>
              </a:ext>
            </a:extLst>
          </p:cNvPr>
          <p:cNvGrpSpPr/>
          <p:nvPr/>
        </p:nvGrpSpPr>
        <p:grpSpPr>
          <a:xfrm>
            <a:off x="4266471" y="5282913"/>
            <a:ext cx="677546" cy="424147"/>
            <a:chOff x="2050471" y="1804864"/>
            <a:chExt cx="980702" cy="613924"/>
          </a:xfrm>
        </p:grpSpPr>
        <p:pic>
          <p:nvPicPr>
            <p:cNvPr id="24" name="Picture 4">
              <a:extLst>
                <a:ext uri="{FF2B5EF4-FFF2-40B4-BE49-F238E27FC236}">
                  <a16:creationId xmlns:a16="http://schemas.microsoft.com/office/drawing/2014/main" id="{A569F50A-1837-26A6-B8F2-7AADC1A332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74864153-EC08-1F62-FDA0-2397831C0E9F}"/>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26" name="TextBox 25">
            <a:extLst>
              <a:ext uri="{FF2B5EF4-FFF2-40B4-BE49-F238E27FC236}">
                <a16:creationId xmlns:a16="http://schemas.microsoft.com/office/drawing/2014/main" id="{45821C73-8F50-691D-363C-341A06C08D13}"/>
              </a:ext>
            </a:extLst>
          </p:cNvPr>
          <p:cNvSpPr txBox="1"/>
          <p:nvPr/>
        </p:nvSpPr>
        <p:spPr>
          <a:xfrm>
            <a:off x="3269721" y="5754314"/>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27" name="Date Placeholder 3">
            <a:extLst>
              <a:ext uri="{FF2B5EF4-FFF2-40B4-BE49-F238E27FC236}">
                <a16:creationId xmlns:a16="http://schemas.microsoft.com/office/drawing/2014/main" id="{631553DC-5F57-86F7-BBB7-A84AA543889C}"/>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94B369C4-F3B8-F1BA-0BEA-13326748EC15}"/>
              </a:ext>
            </a:extLst>
          </p:cNvPr>
          <p:cNvPicPr>
            <a:picLocks noChangeAspect="1"/>
          </p:cNvPicPr>
          <p:nvPr/>
        </p:nvPicPr>
        <p:blipFill>
          <a:blip r:embed="rId4"/>
          <a:stretch>
            <a:fillRect/>
          </a:stretch>
        </p:blipFill>
        <p:spPr>
          <a:xfrm>
            <a:off x="4376141" y="55640"/>
            <a:ext cx="384219" cy="380042"/>
          </a:xfrm>
          <a:prstGeom prst="rect">
            <a:avLst/>
          </a:prstGeom>
        </p:spPr>
      </p:pic>
    </p:spTree>
    <p:extLst>
      <p:ext uri="{BB962C8B-B14F-4D97-AF65-F5344CB8AC3E}">
        <p14:creationId xmlns:p14="http://schemas.microsoft.com/office/powerpoint/2010/main" val="8110440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B8A9F8D-CB2E-D843-DD61-2D9FE80AC90D}"/>
              </a:ext>
            </a:extLst>
          </p:cNvPr>
          <p:cNvSpPr>
            <a:spLocks noGrp="1"/>
          </p:cNvSpPr>
          <p:nvPr>
            <p:ph sz="quarter" idx="12"/>
          </p:nvPr>
        </p:nvSpPr>
        <p:spPr/>
        <p:txBody>
          <a:bodyPr/>
          <a:lstStyle/>
          <a:p>
            <a:endParaRPr lang="en-GB"/>
          </a:p>
        </p:txBody>
      </p:sp>
      <p:sp>
        <p:nvSpPr>
          <p:cNvPr id="2" name="Title 1">
            <a:extLst>
              <a:ext uri="{FF2B5EF4-FFF2-40B4-BE49-F238E27FC236}">
                <a16:creationId xmlns:a16="http://schemas.microsoft.com/office/drawing/2014/main" id="{254C7E92-CF48-C7BB-3806-20059B322CEC}"/>
              </a:ext>
            </a:extLst>
          </p:cNvPr>
          <p:cNvSpPr txBox="1">
            <a:spLocks/>
          </p:cNvSpPr>
          <p:nvPr/>
        </p:nvSpPr>
        <p:spPr>
          <a:xfrm>
            <a:off x="416031" y="2004262"/>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pPr algn="r"/>
            <a:r>
              <a:rPr lang="en-US" dirty="0"/>
              <a:t>What is data science?</a:t>
            </a:r>
            <a:endParaRPr lang="en-GB" dirty="0"/>
          </a:p>
        </p:txBody>
      </p:sp>
    </p:spTree>
    <p:extLst>
      <p:ext uri="{BB962C8B-B14F-4D97-AF65-F5344CB8AC3E}">
        <p14:creationId xmlns:p14="http://schemas.microsoft.com/office/powerpoint/2010/main" val="66624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CFFDC73-2F7D-4521-358E-59B5C96B03FB}"/>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E829A3C9-A7C5-3C03-AB98-66EEC25DF8A8}"/>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6B344248-F415-698B-C757-A7CB31415179}"/>
              </a:ext>
            </a:extLst>
          </p:cNvPr>
          <p:cNvGrpSpPr/>
          <p:nvPr/>
        </p:nvGrpSpPr>
        <p:grpSpPr>
          <a:xfrm>
            <a:off x="4266471" y="2192916"/>
            <a:ext cx="677546" cy="424147"/>
            <a:chOff x="2050471" y="1804864"/>
            <a:chExt cx="980702" cy="613924"/>
          </a:xfrm>
        </p:grpSpPr>
        <p:pic>
          <p:nvPicPr>
            <p:cNvPr id="16" name="Picture 4">
              <a:extLst>
                <a:ext uri="{FF2B5EF4-FFF2-40B4-BE49-F238E27FC236}">
                  <a16:creationId xmlns:a16="http://schemas.microsoft.com/office/drawing/2014/main" id="{CD669D9D-BCB4-63D6-B22F-F8993A5345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70205DE-DD18-00FF-9B3D-ADF022FD6EC1}"/>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18" name="TextBox 17">
            <a:extLst>
              <a:ext uri="{FF2B5EF4-FFF2-40B4-BE49-F238E27FC236}">
                <a16:creationId xmlns:a16="http://schemas.microsoft.com/office/drawing/2014/main" id="{4901C1F4-9EBD-F1CE-2CE0-71A9ACCD5416}"/>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9" name="Date Placeholder 3">
            <a:extLst>
              <a:ext uri="{FF2B5EF4-FFF2-40B4-BE49-F238E27FC236}">
                <a16:creationId xmlns:a16="http://schemas.microsoft.com/office/drawing/2014/main" id="{403A2D7F-1099-D9D1-CCBE-8267590AFD7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6" name="Picture 5">
            <a:extLst>
              <a:ext uri="{FF2B5EF4-FFF2-40B4-BE49-F238E27FC236}">
                <a16:creationId xmlns:a16="http://schemas.microsoft.com/office/drawing/2014/main" id="{B41D0F8B-C81D-39E0-BF40-A9367292CD90}"/>
              </a:ext>
            </a:extLst>
          </p:cNvPr>
          <p:cNvPicPr>
            <a:picLocks noChangeAspect="1"/>
          </p:cNvPicPr>
          <p:nvPr/>
        </p:nvPicPr>
        <p:blipFill>
          <a:blip r:embed="rId4"/>
          <a:stretch>
            <a:fillRect/>
          </a:stretch>
        </p:blipFill>
        <p:spPr>
          <a:xfrm>
            <a:off x="4376141" y="55640"/>
            <a:ext cx="384219" cy="380042"/>
          </a:xfrm>
          <a:prstGeom prst="rect">
            <a:avLst/>
          </a:prstGeom>
        </p:spPr>
      </p:pic>
    </p:spTree>
    <p:extLst>
      <p:ext uri="{BB962C8B-B14F-4D97-AF65-F5344CB8AC3E}">
        <p14:creationId xmlns:p14="http://schemas.microsoft.com/office/powerpoint/2010/main" val="4857841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E9C6EA4-6ECC-41EA-BD76-1A9B05DF0C5C}"/>
              </a:ext>
            </a:extLst>
          </p:cNvPr>
          <p:cNvPicPr>
            <a:picLocks noChangeAspect="1"/>
          </p:cNvPicPr>
          <p:nvPr/>
        </p:nvPicPr>
        <p:blipFill>
          <a:blip r:embed="rId2"/>
          <a:stretch>
            <a:fillRect/>
          </a:stretch>
        </p:blipFill>
        <p:spPr>
          <a:xfrm>
            <a:off x="659413" y="2789172"/>
            <a:ext cx="1884607" cy="1888501"/>
          </a:xfrm>
          <a:prstGeom prst="rect">
            <a:avLst/>
          </a:prstGeom>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BBD5C7D0-A415-A535-3078-BAF6682EBBD3}"/>
              </a:ext>
            </a:extLst>
          </p:cNvPr>
          <p:cNvPicPr>
            <a:picLocks noChangeAspect="1"/>
          </p:cNvPicPr>
          <p:nvPr/>
        </p:nvPicPr>
        <p:blipFill>
          <a:blip r:embed="rId3"/>
          <a:stretch>
            <a:fillRect/>
          </a:stretch>
        </p:blipFill>
        <p:spPr>
          <a:xfrm>
            <a:off x="974813" y="61792"/>
            <a:ext cx="1253809" cy="1946909"/>
          </a:xfrm>
          <a:prstGeom prst="rect">
            <a:avLst/>
          </a:prstGeom>
          <a:effectLst>
            <a:outerShdw blurRad="50800" dist="38100" dir="8100000" algn="tr" rotWithShape="0">
              <a:prstClr val="black">
                <a:alpha val="40000"/>
              </a:prstClr>
            </a:outerShdw>
          </a:effectLst>
        </p:spPr>
      </p:pic>
      <p:sp>
        <p:nvSpPr>
          <p:cNvPr id="21" name="Rectangle: Rounded Corners 20">
            <a:extLst>
              <a:ext uri="{FF2B5EF4-FFF2-40B4-BE49-F238E27FC236}">
                <a16:creationId xmlns:a16="http://schemas.microsoft.com/office/drawing/2014/main" id="{A44699B3-C6DD-CC99-CC37-A27618402D6E}"/>
              </a:ext>
            </a:extLst>
          </p:cNvPr>
          <p:cNvSpPr/>
          <p:nvPr/>
        </p:nvSpPr>
        <p:spPr>
          <a:xfrm>
            <a:off x="3302292" y="520895"/>
            <a:ext cx="2086138" cy="376609"/>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grpSp>
        <p:nvGrpSpPr>
          <p:cNvPr id="24" name="Group 23">
            <a:extLst>
              <a:ext uri="{FF2B5EF4-FFF2-40B4-BE49-F238E27FC236}">
                <a16:creationId xmlns:a16="http://schemas.microsoft.com/office/drawing/2014/main" id="{37289A7E-850D-4CB9-F7CE-F68E4342DEA0}"/>
              </a:ext>
            </a:extLst>
          </p:cNvPr>
          <p:cNvGrpSpPr/>
          <p:nvPr/>
        </p:nvGrpSpPr>
        <p:grpSpPr>
          <a:xfrm>
            <a:off x="4266471" y="2192916"/>
            <a:ext cx="677546" cy="424147"/>
            <a:chOff x="2050471" y="1804864"/>
            <a:chExt cx="980702" cy="613924"/>
          </a:xfrm>
        </p:grpSpPr>
        <p:pic>
          <p:nvPicPr>
            <p:cNvPr id="25" name="Picture 4">
              <a:extLst>
                <a:ext uri="{FF2B5EF4-FFF2-40B4-BE49-F238E27FC236}">
                  <a16:creationId xmlns:a16="http://schemas.microsoft.com/office/drawing/2014/main" id="{DDED9B07-60F3-6F09-A042-E94C94AFD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DFC9F22-EFFD-F2AC-8430-06CF09CEF99E}"/>
                </a:ext>
              </a:extLst>
            </p:cNvPr>
            <p:cNvPicPr>
              <a:picLocks noChangeAspect="1"/>
            </p:cNvPicPr>
            <p:nvPr/>
          </p:nvPicPr>
          <p:blipFill>
            <a:blip r:embed="rId5"/>
            <a:stretch>
              <a:fillRect/>
            </a:stretch>
          </p:blipFill>
          <p:spPr>
            <a:xfrm>
              <a:off x="2504765" y="1804864"/>
              <a:ext cx="526408" cy="526408"/>
            </a:xfrm>
            <a:prstGeom prst="rect">
              <a:avLst/>
            </a:prstGeom>
          </p:spPr>
        </p:pic>
      </p:grpSp>
      <p:sp>
        <p:nvSpPr>
          <p:cNvPr id="27" name="Rectangle: Rounded Corners 26">
            <a:extLst>
              <a:ext uri="{FF2B5EF4-FFF2-40B4-BE49-F238E27FC236}">
                <a16:creationId xmlns:a16="http://schemas.microsoft.com/office/drawing/2014/main" id="{EB14646C-DA7C-3C2F-5DF9-2E263C4F22AA}"/>
              </a:ext>
            </a:extLst>
          </p:cNvPr>
          <p:cNvSpPr/>
          <p:nvPr/>
        </p:nvSpPr>
        <p:spPr>
          <a:xfrm>
            <a:off x="3302291" y="2690382"/>
            <a:ext cx="2306573" cy="378672"/>
          </a:xfrm>
          <a:prstGeom prst="roundRect">
            <a:avLst>
              <a:gd name="adj" fmla="val 5839"/>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28" name="TextBox 27">
            <a:extLst>
              <a:ext uri="{FF2B5EF4-FFF2-40B4-BE49-F238E27FC236}">
                <a16:creationId xmlns:a16="http://schemas.microsoft.com/office/drawing/2014/main" id="{3F2D7D8A-05F7-FC7B-3B00-5730545D65F7}"/>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29" name="TextBox 28">
            <a:extLst>
              <a:ext uri="{FF2B5EF4-FFF2-40B4-BE49-F238E27FC236}">
                <a16:creationId xmlns:a16="http://schemas.microsoft.com/office/drawing/2014/main" id="{9DBB6AB6-8532-6A85-DB6F-5E7DABA92AB5}"/>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30" name="Date Placeholder 3">
            <a:extLst>
              <a:ext uri="{FF2B5EF4-FFF2-40B4-BE49-F238E27FC236}">
                <a16:creationId xmlns:a16="http://schemas.microsoft.com/office/drawing/2014/main" id="{81894D35-9DB3-908D-40D1-18BE91A7325D}"/>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BF3AD4FD-6A2A-75EB-88A6-57CAD696D185}"/>
              </a:ext>
            </a:extLst>
          </p:cNvPr>
          <p:cNvPicPr>
            <a:picLocks noChangeAspect="1"/>
          </p:cNvPicPr>
          <p:nvPr/>
        </p:nvPicPr>
        <p:blipFill>
          <a:blip r:embed="rId6"/>
          <a:stretch>
            <a:fillRect/>
          </a:stretch>
        </p:blipFill>
        <p:spPr>
          <a:xfrm>
            <a:off x="4376141" y="55640"/>
            <a:ext cx="384219" cy="380042"/>
          </a:xfrm>
          <a:prstGeom prst="rect">
            <a:avLst/>
          </a:prstGeom>
        </p:spPr>
      </p:pic>
    </p:spTree>
    <p:extLst>
      <p:ext uri="{BB962C8B-B14F-4D97-AF65-F5344CB8AC3E}">
        <p14:creationId xmlns:p14="http://schemas.microsoft.com/office/powerpoint/2010/main" val="16600664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81FFB40-6031-3930-5249-BA18C5E3F905}"/>
              </a:ext>
            </a:extLst>
          </p:cNvPr>
          <p:cNvPicPr>
            <a:picLocks noChangeAspect="1"/>
          </p:cNvPicPr>
          <p:nvPr/>
        </p:nvPicPr>
        <p:blipFill>
          <a:blip r:embed="rId2"/>
          <a:stretch>
            <a:fillRect/>
          </a:stretch>
        </p:blipFill>
        <p:spPr>
          <a:xfrm>
            <a:off x="710852" y="306930"/>
            <a:ext cx="1900296" cy="1541567"/>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0BE8C2E9-C8F0-65CD-FEBC-CA5FE16CA0C9}"/>
              </a:ext>
            </a:extLst>
          </p:cNvPr>
          <p:cNvPicPr>
            <a:picLocks noChangeAspect="1"/>
          </p:cNvPicPr>
          <p:nvPr/>
        </p:nvPicPr>
        <p:blipFill>
          <a:blip r:embed="rId3"/>
          <a:stretch>
            <a:fillRect/>
          </a:stretch>
        </p:blipFill>
        <p:spPr>
          <a:xfrm>
            <a:off x="837968" y="2671714"/>
            <a:ext cx="1646063" cy="2200847"/>
          </a:xfrm>
          <a:prstGeom prst="rect">
            <a:avLst/>
          </a:prstGeom>
          <a:effectLst>
            <a:outerShdw blurRad="50800" dist="38100" dir="8100000" algn="tr" rotWithShape="0">
              <a:prstClr val="black">
                <a:alpha val="40000"/>
              </a:prstClr>
            </a:outerShdw>
          </a:effectLst>
        </p:spPr>
      </p:pic>
      <p:sp>
        <p:nvSpPr>
          <p:cNvPr id="25" name="Rectangle: Rounded Corners 24">
            <a:extLst>
              <a:ext uri="{FF2B5EF4-FFF2-40B4-BE49-F238E27FC236}">
                <a16:creationId xmlns:a16="http://schemas.microsoft.com/office/drawing/2014/main" id="{275F4AFC-B6C4-A37A-26A9-64CEE028195C}"/>
              </a:ext>
            </a:extLst>
          </p:cNvPr>
          <p:cNvSpPr/>
          <p:nvPr/>
        </p:nvSpPr>
        <p:spPr>
          <a:xfrm>
            <a:off x="3302291" y="790555"/>
            <a:ext cx="3074015" cy="376609"/>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29" name="Rectangle: Rounded Corners 28">
            <a:extLst>
              <a:ext uri="{FF2B5EF4-FFF2-40B4-BE49-F238E27FC236}">
                <a16:creationId xmlns:a16="http://schemas.microsoft.com/office/drawing/2014/main" id="{BCA83CDA-426D-1D64-E712-0DBAEA5541E0}"/>
              </a:ext>
            </a:extLst>
          </p:cNvPr>
          <p:cNvSpPr/>
          <p:nvPr/>
        </p:nvSpPr>
        <p:spPr>
          <a:xfrm>
            <a:off x="3302292" y="2955872"/>
            <a:ext cx="4772188" cy="635970"/>
          </a:xfrm>
          <a:prstGeom prst="roundRect">
            <a:avLst>
              <a:gd name="adj" fmla="val 5839"/>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31" name="TextBox 30">
            <a:extLst>
              <a:ext uri="{FF2B5EF4-FFF2-40B4-BE49-F238E27FC236}">
                <a16:creationId xmlns:a16="http://schemas.microsoft.com/office/drawing/2014/main" id="{404DE2B9-709E-4314-BBF6-8D28F4F1469E}"/>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grpSp>
        <p:nvGrpSpPr>
          <p:cNvPr id="32" name="Group 31">
            <a:extLst>
              <a:ext uri="{FF2B5EF4-FFF2-40B4-BE49-F238E27FC236}">
                <a16:creationId xmlns:a16="http://schemas.microsoft.com/office/drawing/2014/main" id="{BC24DF84-7548-E978-8A70-99222EBB284C}"/>
              </a:ext>
            </a:extLst>
          </p:cNvPr>
          <p:cNvGrpSpPr/>
          <p:nvPr/>
        </p:nvGrpSpPr>
        <p:grpSpPr>
          <a:xfrm>
            <a:off x="4266471" y="2192916"/>
            <a:ext cx="677546" cy="424147"/>
            <a:chOff x="2050471" y="1804864"/>
            <a:chExt cx="980702" cy="613924"/>
          </a:xfrm>
        </p:grpSpPr>
        <p:pic>
          <p:nvPicPr>
            <p:cNvPr id="33" name="Picture 4">
              <a:extLst>
                <a:ext uri="{FF2B5EF4-FFF2-40B4-BE49-F238E27FC236}">
                  <a16:creationId xmlns:a16="http://schemas.microsoft.com/office/drawing/2014/main" id="{48DF8312-BC07-717E-411D-6359FABB69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4E687F8-D07D-004E-97DE-8123A23A1330}"/>
                </a:ext>
              </a:extLst>
            </p:cNvPr>
            <p:cNvPicPr>
              <a:picLocks noChangeAspect="1"/>
            </p:cNvPicPr>
            <p:nvPr/>
          </p:nvPicPr>
          <p:blipFill>
            <a:blip r:embed="rId5"/>
            <a:stretch>
              <a:fillRect/>
            </a:stretch>
          </p:blipFill>
          <p:spPr>
            <a:xfrm>
              <a:off x="2504765" y="1804864"/>
              <a:ext cx="526408" cy="526408"/>
            </a:xfrm>
            <a:prstGeom prst="rect">
              <a:avLst/>
            </a:prstGeom>
          </p:spPr>
        </p:pic>
      </p:grpSp>
      <p:sp>
        <p:nvSpPr>
          <p:cNvPr id="35" name="TextBox 34">
            <a:extLst>
              <a:ext uri="{FF2B5EF4-FFF2-40B4-BE49-F238E27FC236}">
                <a16:creationId xmlns:a16="http://schemas.microsoft.com/office/drawing/2014/main" id="{34C19D90-039A-2985-4873-EADB79B645BC}"/>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36" name="Date Placeholder 3">
            <a:extLst>
              <a:ext uri="{FF2B5EF4-FFF2-40B4-BE49-F238E27FC236}">
                <a16:creationId xmlns:a16="http://schemas.microsoft.com/office/drawing/2014/main" id="{BE71438D-1435-90CE-E572-7AF2B60CDAB1}"/>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0A24B34E-9E05-CD33-A44C-40A1D96621A3}"/>
              </a:ext>
            </a:extLst>
          </p:cNvPr>
          <p:cNvPicPr>
            <a:picLocks noChangeAspect="1"/>
          </p:cNvPicPr>
          <p:nvPr/>
        </p:nvPicPr>
        <p:blipFill>
          <a:blip r:embed="rId6"/>
          <a:stretch>
            <a:fillRect/>
          </a:stretch>
        </p:blipFill>
        <p:spPr>
          <a:xfrm>
            <a:off x="4376141" y="55640"/>
            <a:ext cx="384219" cy="380042"/>
          </a:xfrm>
          <a:prstGeom prst="rect">
            <a:avLst/>
          </a:prstGeom>
        </p:spPr>
      </p:pic>
    </p:spTree>
    <p:extLst>
      <p:ext uri="{BB962C8B-B14F-4D97-AF65-F5344CB8AC3E}">
        <p14:creationId xmlns:p14="http://schemas.microsoft.com/office/powerpoint/2010/main" val="37594295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C92B36C-25DF-BD2E-EE2B-898473EEE4D9}"/>
              </a:ext>
            </a:extLst>
          </p:cNvPr>
          <p:cNvPicPr>
            <a:picLocks noChangeAspect="1"/>
          </p:cNvPicPr>
          <p:nvPr/>
        </p:nvPicPr>
        <p:blipFill>
          <a:blip r:embed="rId2"/>
          <a:stretch>
            <a:fillRect/>
          </a:stretch>
        </p:blipFill>
        <p:spPr>
          <a:xfrm>
            <a:off x="586115" y="2556510"/>
            <a:ext cx="1410752" cy="246881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5A10C7C-3A93-8B50-6508-93D7CCFE5605}"/>
              </a:ext>
            </a:extLst>
          </p:cNvPr>
          <p:cNvPicPr>
            <a:picLocks noChangeAspect="1"/>
          </p:cNvPicPr>
          <p:nvPr/>
        </p:nvPicPr>
        <p:blipFill>
          <a:blip r:embed="rId3"/>
          <a:stretch>
            <a:fillRect/>
          </a:stretch>
        </p:blipFill>
        <p:spPr>
          <a:xfrm>
            <a:off x="586115" y="61792"/>
            <a:ext cx="1496274" cy="1935480"/>
          </a:xfrm>
          <a:prstGeom prst="rect">
            <a:avLst/>
          </a:prstGeom>
          <a:effectLst>
            <a:outerShdw blurRad="50800" dist="38100" dir="8100000" algn="tr" rotWithShape="0">
              <a:prstClr val="black">
                <a:alpha val="40000"/>
              </a:prstClr>
            </a:outerShdw>
          </a:effectLst>
        </p:spPr>
      </p:pic>
      <p:sp>
        <p:nvSpPr>
          <p:cNvPr id="9" name="Rectangle: Rounded Corners 8">
            <a:extLst>
              <a:ext uri="{FF2B5EF4-FFF2-40B4-BE49-F238E27FC236}">
                <a16:creationId xmlns:a16="http://schemas.microsoft.com/office/drawing/2014/main" id="{D6C701DA-EB98-48DA-7C60-131BE9CA1492}"/>
              </a:ext>
            </a:extLst>
          </p:cNvPr>
          <p:cNvSpPr/>
          <p:nvPr/>
        </p:nvSpPr>
        <p:spPr>
          <a:xfrm>
            <a:off x="3302292" y="1084966"/>
            <a:ext cx="2575994" cy="502865"/>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29" name="Rectangle: Rounded Corners 28">
            <a:extLst>
              <a:ext uri="{FF2B5EF4-FFF2-40B4-BE49-F238E27FC236}">
                <a16:creationId xmlns:a16="http://schemas.microsoft.com/office/drawing/2014/main" id="{FBBA32B5-21B0-C3CA-1623-A21BBD1A087D}"/>
              </a:ext>
            </a:extLst>
          </p:cNvPr>
          <p:cNvSpPr/>
          <p:nvPr/>
        </p:nvSpPr>
        <p:spPr>
          <a:xfrm>
            <a:off x="3302291" y="3498806"/>
            <a:ext cx="5098759" cy="1050370"/>
          </a:xfrm>
          <a:prstGeom prst="roundRect">
            <a:avLst>
              <a:gd name="adj" fmla="val 5839"/>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31" name="TextBox 30">
            <a:extLst>
              <a:ext uri="{FF2B5EF4-FFF2-40B4-BE49-F238E27FC236}">
                <a16:creationId xmlns:a16="http://schemas.microsoft.com/office/drawing/2014/main" id="{61991C33-C1BA-453A-1434-10728890B7C8}"/>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grpSp>
        <p:nvGrpSpPr>
          <p:cNvPr id="32" name="Group 31">
            <a:extLst>
              <a:ext uri="{FF2B5EF4-FFF2-40B4-BE49-F238E27FC236}">
                <a16:creationId xmlns:a16="http://schemas.microsoft.com/office/drawing/2014/main" id="{BAA7E529-4A0D-C88F-B521-61BF25798AB1}"/>
              </a:ext>
            </a:extLst>
          </p:cNvPr>
          <p:cNvGrpSpPr/>
          <p:nvPr/>
        </p:nvGrpSpPr>
        <p:grpSpPr>
          <a:xfrm>
            <a:off x="4266471" y="2192916"/>
            <a:ext cx="677546" cy="424147"/>
            <a:chOff x="2050471" y="1804864"/>
            <a:chExt cx="980702" cy="613924"/>
          </a:xfrm>
        </p:grpSpPr>
        <p:pic>
          <p:nvPicPr>
            <p:cNvPr id="33" name="Picture 4">
              <a:extLst>
                <a:ext uri="{FF2B5EF4-FFF2-40B4-BE49-F238E27FC236}">
                  <a16:creationId xmlns:a16="http://schemas.microsoft.com/office/drawing/2014/main" id="{2A3C022B-3272-EA89-0505-53583CA97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1333E552-6127-6D39-1070-27591124F111}"/>
                </a:ext>
              </a:extLst>
            </p:cNvPr>
            <p:cNvPicPr>
              <a:picLocks noChangeAspect="1"/>
            </p:cNvPicPr>
            <p:nvPr/>
          </p:nvPicPr>
          <p:blipFill>
            <a:blip r:embed="rId5"/>
            <a:stretch>
              <a:fillRect/>
            </a:stretch>
          </p:blipFill>
          <p:spPr>
            <a:xfrm>
              <a:off x="2504765" y="1804864"/>
              <a:ext cx="526408" cy="526408"/>
            </a:xfrm>
            <a:prstGeom prst="rect">
              <a:avLst/>
            </a:prstGeom>
          </p:spPr>
        </p:pic>
      </p:grpSp>
      <p:sp>
        <p:nvSpPr>
          <p:cNvPr id="35" name="TextBox 34">
            <a:extLst>
              <a:ext uri="{FF2B5EF4-FFF2-40B4-BE49-F238E27FC236}">
                <a16:creationId xmlns:a16="http://schemas.microsoft.com/office/drawing/2014/main" id="{8ED9AB17-B241-20CA-E34B-CE514F4677DE}"/>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36" name="Date Placeholder 3">
            <a:extLst>
              <a:ext uri="{FF2B5EF4-FFF2-40B4-BE49-F238E27FC236}">
                <a16:creationId xmlns:a16="http://schemas.microsoft.com/office/drawing/2014/main" id="{46CAB97B-DE05-E5C4-8376-33CFAFA557E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DE602683-7D26-5D2B-7174-AA7925D447BB}"/>
              </a:ext>
            </a:extLst>
          </p:cNvPr>
          <p:cNvPicPr>
            <a:picLocks noChangeAspect="1"/>
          </p:cNvPicPr>
          <p:nvPr/>
        </p:nvPicPr>
        <p:blipFill>
          <a:blip r:embed="rId6"/>
          <a:stretch>
            <a:fillRect/>
          </a:stretch>
        </p:blipFill>
        <p:spPr>
          <a:xfrm>
            <a:off x="4376141" y="55640"/>
            <a:ext cx="384219" cy="380042"/>
          </a:xfrm>
          <a:prstGeom prst="rect">
            <a:avLst/>
          </a:prstGeom>
        </p:spPr>
      </p:pic>
    </p:spTree>
    <p:extLst>
      <p:ext uri="{BB962C8B-B14F-4D97-AF65-F5344CB8AC3E}">
        <p14:creationId xmlns:p14="http://schemas.microsoft.com/office/powerpoint/2010/main" val="37063148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91E01774-3873-F20C-D414-E28724F8BC8F}"/>
              </a:ext>
            </a:extLst>
          </p:cNvPr>
          <p:cNvPicPr>
            <a:picLocks noChangeAspect="1"/>
          </p:cNvPicPr>
          <p:nvPr/>
        </p:nvPicPr>
        <p:blipFill>
          <a:blip r:embed="rId2"/>
          <a:stretch>
            <a:fillRect/>
          </a:stretch>
        </p:blipFill>
        <p:spPr>
          <a:xfrm>
            <a:off x="341107" y="2559390"/>
            <a:ext cx="2547505" cy="2469746"/>
          </a:xfrm>
          <a:prstGeom prst="rect">
            <a:avLst/>
          </a:prstGeom>
          <a:effectLst>
            <a:outerShdw blurRad="50800" dist="38100" dir="8100000" algn="tr" rotWithShape="0">
              <a:prstClr val="black">
                <a:alpha val="40000"/>
              </a:prstClr>
            </a:outerShdw>
          </a:effectLst>
        </p:spPr>
      </p:pic>
      <p:sp>
        <p:nvSpPr>
          <p:cNvPr id="13" name="Rectangle: Rounded Corners 12">
            <a:extLst>
              <a:ext uri="{FF2B5EF4-FFF2-40B4-BE49-F238E27FC236}">
                <a16:creationId xmlns:a16="http://schemas.microsoft.com/office/drawing/2014/main" id="{8910AFFC-476D-8150-62D8-2FDA98571888}"/>
              </a:ext>
            </a:extLst>
          </p:cNvPr>
          <p:cNvSpPr/>
          <p:nvPr/>
        </p:nvSpPr>
        <p:spPr>
          <a:xfrm>
            <a:off x="3302292" y="1484246"/>
            <a:ext cx="2450407" cy="502865"/>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6" name="Rectangle: Rounded Corners 15">
            <a:extLst>
              <a:ext uri="{FF2B5EF4-FFF2-40B4-BE49-F238E27FC236}">
                <a16:creationId xmlns:a16="http://schemas.microsoft.com/office/drawing/2014/main" id="{38CF4C6C-41ED-6B5D-D853-0CF19479B0E9}"/>
              </a:ext>
            </a:extLst>
          </p:cNvPr>
          <p:cNvSpPr/>
          <p:nvPr/>
        </p:nvSpPr>
        <p:spPr>
          <a:xfrm>
            <a:off x="3302291" y="4459089"/>
            <a:ext cx="5562442" cy="524606"/>
          </a:xfrm>
          <a:prstGeom prst="roundRect">
            <a:avLst>
              <a:gd name="adj" fmla="val 5839"/>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pic>
        <p:nvPicPr>
          <p:cNvPr id="9" name="Picture 8">
            <a:extLst>
              <a:ext uri="{FF2B5EF4-FFF2-40B4-BE49-F238E27FC236}">
                <a16:creationId xmlns:a16="http://schemas.microsoft.com/office/drawing/2014/main" id="{38FE6839-C484-120D-DE44-76903879B7B3}"/>
              </a:ext>
            </a:extLst>
          </p:cNvPr>
          <p:cNvPicPr>
            <a:picLocks noChangeAspect="1"/>
          </p:cNvPicPr>
          <p:nvPr/>
        </p:nvPicPr>
        <p:blipFill>
          <a:blip r:embed="rId3"/>
          <a:srcRect b="4226"/>
          <a:stretch/>
        </p:blipFill>
        <p:spPr>
          <a:xfrm>
            <a:off x="315037" y="61790"/>
            <a:ext cx="2402594" cy="1935480"/>
          </a:xfrm>
          <a:prstGeom prst="rect">
            <a:avLst/>
          </a:prstGeom>
          <a:effectLst>
            <a:outerShdw blurRad="50800" dist="38100" dir="8100000" algn="tr" rotWithShape="0">
              <a:prstClr val="black">
                <a:alpha val="40000"/>
              </a:prstClr>
            </a:outerShdw>
          </a:effectLst>
        </p:spPr>
      </p:pic>
      <p:sp>
        <p:nvSpPr>
          <p:cNvPr id="20" name="TextBox 19">
            <a:extLst>
              <a:ext uri="{FF2B5EF4-FFF2-40B4-BE49-F238E27FC236}">
                <a16:creationId xmlns:a16="http://schemas.microsoft.com/office/drawing/2014/main" id="{B9D738BA-D10E-2427-ED3D-D9595B5E86AB}"/>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grpSp>
        <p:nvGrpSpPr>
          <p:cNvPr id="26" name="Group 25">
            <a:extLst>
              <a:ext uri="{FF2B5EF4-FFF2-40B4-BE49-F238E27FC236}">
                <a16:creationId xmlns:a16="http://schemas.microsoft.com/office/drawing/2014/main" id="{FF4D654E-F9F3-8315-F158-66DF0481195A}"/>
              </a:ext>
            </a:extLst>
          </p:cNvPr>
          <p:cNvGrpSpPr/>
          <p:nvPr/>
        </p:nvGrpSpPr>
        <p:grpSpPr>
          <a:xfrm>
            <a:off x="4266471" y="2192916"/>
            <a:ext cx="677546" cy="424147"/>
            <a:chOff x="2050471" y="1804864"/>
            <a:chExt cx="980702" cy="613924"/>
          </a:xfrm>
        </p:grpSpPr>
        <p:pic>
          <p:nvPicPr>
            <p:cNvPr id="27" name="Picture 4">
              <a:extLst>
                <a:ext uri="{FF2B5EF4-FFF2-40B4-BE49-F238E27FC236}">
                  <a16:creationId xmlns:a16="http://schemas.microsoft.com/office/drawing/2014/main" id="{C5EBBCFE-CC97-A873-870D-16137FA4E3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B0C4FA4-B224-7926-644B-41A588155F00}"/>
                </a:ext>
              </a:extLst>
            </p:cNvPr>
            <p:cNvPicPr>
              <a:picLocks noChangeAspect="1"/>
            </p:cNvPicPr>
            <p:nvPr/>
          </p:nvPicPr>
          <p:blipFill>
            <a:blip r:embed="rId5"/>
            <a:stretch>
              <a:fillRect/>
            </a:stretch>
          </p:blipFill>
          <p:spPr>
            <a:xfrm>
              <a:off x="2504765" y="1804864"/>
              <a:ext cx="526408" cy="526408"/>
            </a:xfrm>
            <a:prstGeom prst="rect">
              <a:avLst/>
            </a:prstGeom>
          </p:spPr>
        </p:pic>
      </p:grpSp>
      <p:sp>
        <p:nvSpPr>
          <p:cNvPr id="29" name="TextBox 28">
            <a:extLst>
              <a:ext uri="{FF2B5EF4-FFF2-40B4-BE49-F238E27FC236}">
                <a16:creationId xmlns:a16="http://schemas.microsoft.com/office/drawing/2014/main" id="{FC5BF766-8335-0587-A667-1BF17BE4C14B}"/>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30" name="Date Placeholder 3">
            <a:extLst>
              <a:ext uri="{FF2B5EF4-FFF2-40B4-BE49-F238E27FC236}">
                <a16:creationId xmlns:a16="http://schemas.microsoft.com/office/drawing/2014/main" id="{6B79CE10-5A06-73FA-8E22-39AFDE79F5E5}"/>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7731A252-7C66-C6CD-18E5-541E4A38A653}"/>
              </a:ext>
            </a:extLst>
          </p:cNvPr>
          <p:cNvPicPr>
            <a:picLocks noChangeAspect="1"/>
          </p:cNvPicPr>
          <p:nvPr/>
        </p:nvPicPr>
        <p:blipFill>
          <a:blip r:embed="rId6"/>
          <a:stretch>
            <a:fillRect/>
          </a:stretch>
        </p:blipFill>
        <p:spPr>
          <a:xfrm>
            <a:off x="4376141" y="55640"/>
            <a:ext cx="384219" cy="380042"/>
          </a:xfrm>
          <a:prstGeom prst="rect">
            <a:avLst/>
          </a:prstGeom>
        </p:spPr>
      </p:pic>
    </p:spTree>
    <p:extLst>
      <p:ext uri="{BB962C8B-B14F-4D97-AF65-F5344CB8AC3E}">
        <p14:creationId xmlns:p14="http://schemas.microsoft.com/office/powerpoint/2010/main" val="40811788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5BF06F5-7B45-9EEA-62F8-73E4DACC9649}"/>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grpSp>
        <p:nvGrpSpPr>
          <p:cNvPr id="41" name="Group 40">
            <a:extLst>
              <a:ext uri="{FF2B5EF4-FFF2-40B4-BE49-F238E27FC236}">
                <a16:creationId xmlns:a16="http://schemas.microsoft.com/office/drawing/2014/main" id="{DBCC9719-BA30-A0D8-29C0-CDFD5C1DF90E}"/>
              </a:ext>
            </a:extLst>
          </p:cNvPr>
          <p:cNvGrpSpPr/>
          <p:nvPr/>
        </p:nvGrpSpPr>
        <p:grpSpPr>
          <a:xfrm>
            <a:off x="4266471" y="2192916"/>
            <a:ext cx="677546" cy="424147"/>
            <a:chOff x="2050471" y="1804864"/>
            <a:chExt cx="980702" cy="613924"/>
          </a:xfrm>
        </p:grpSpPr>
        <p:pic>
          <p:nvPicPr>
            <p:cNvPr id="42" name="Picture 4">
              <a:extLst>
                <a:ext uri="{FF2B5EF4-FFF2-40B4-BE49-F238E27FC236}">
                  <a16:creationId xmlns:a16="http://schemas.microsoft.com/office/drawing/2014/main" id="{1A2B47AC-296B-FD7C-A206-7B5327F0B8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9E147334-77BF-7C96-789E-697AA058F467}"/>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44" name="TextBox 43">
            <a:extLst>
              <a:ext uri="{FF2B5EF4-FFF2-40B4-BE49-F238E27FC236}">
                <a16:creationId xmlns:a16="http://schemas.microsoft.com/office/drawing/2014/main" id="{16227E22-9732-5EA1-9D6B-65D62DB75E3B}"/>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45" name="Date Placeholder 3">
            <a:extLst>
              <a:ext uri="{FF2B5EF4-FFF2-40B4-BE49-F238E27FC236}">
                <a16:creationId xmlns:a16="http://schemas.microsoft.com/office/drawing/2014/main" id="{4503243B-1E7B-0954-714E-19B6BD8B929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243B90CD-6C9D-1910-460B-BD9B3E1AD0F4}"/>
              </a:ext>
            </a:extLst>
          </p:cNvPr>
          <p:cNvPicPr>
            <a:picLocks noChangeAspect="1"/>
          </p:cNvPicPr>
          <p:nvPr/>
        </p:nvPicPr>
        <p:blipFill>
          <a:blip r:embed="rId4"/>
          <a:stretch>
            <a:fillRect/>
          </a:stretch>
        </p:blipFill>
        <p:spPr>
          <a:xfrm>
            <a:off x="4376141" y="55640"/>
            <a:ext cx="384219" cy="380042"/>
          </a:xfrm>
          <a:prstGeom prst="rect">
            <a:avLst/>
          </a:prstGeom>
        </p:spPr>
      </p:pic>
      <p:pic>
        <p:nvPicPr>
          <p:cNvPr id="3" name="Picture 2" descr="A graph of a number of individuals&#10;&#10;Description automatically generated">
            <a:extLst>
              <a:ext uri="{FF2B5EF4-FFF2-40B4-BE49-F238E27FC236}">
                <a16:creationId xmlns:a16="http://schemas.microsoft.com/office/drawing/2014/main" id="{A41E66AB-E1AD-C286-6916-DB5E5A722A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513" y="91629"/>
            <a:ext cx="1543128" cy="949617"/>
          </a:xfrm>
          <a:prstGeom prst="rect">
            <a:avLst/>
          </a:prstGeom>
          <a:effectLst>
            <a:outerShdw blurRad="50800" dist="38100" dir="8100000" algn="tr" rotWithShape="0">
              <a:prstClr val="black">
                <a:alpha val="40000"/>
              </a:prstClr>
            </a:outerShdw>
          </a:effectLst>
        </p:spPr>
      </p:pic>
      <p:pic>
        <p:nvPicPr>
          <p:cNvPr id="6" name="Picture 5" descr="A graph of a person receiving an accepted student&#10;&#10;Description automatically generated with medium confidence">
            <a:extLst>
              <a:ext uri="{FF2B5EF4-FFF2-40B4-BE49-F238E27FC236}">
                <a16:creationId xmlns:a16="http://schemas.microsoft.com/office/drawing/2014/main" id="{ED16375D-18F4-7252-68FB-05C9FF69A9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64" y="1286540"/>
            <a:ext cx="1268720" cy="780752"/>
          </a:xfrm>
          <a:prstGeom prst="rect">
            <a:avLst/>
          </a:prstGeom>
          <a:effectLst>
            <a:outerShdw blurRad="50800" dist="38100" dir="8100000" algn="tr" rotWithShape="0">
              <a:prstClr val="black">
                <a:alpha val="40000"/>
              </a:prstClr>
            </a:outerShdw>
          </a:effectLst>
        </p:spPr>
      </p:pic>
      <p:pic>
        <p:nvPicPr>
          <p:cNvPr id="7" name="Picture 6" descr="A graph of a number of people&#10;&#10;Description automatically generated">
            <a:extLst>
              <a:ext uri="{FF2B5EF4-FFF2-40B4-BE49-F238E27FC236}">
                <a16:creationId xmlns:a16="http://schemas.microsoft.com/office/drawing/2014/main" id="{D9285BA7-0006-ADDD-14AE-F311D28C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5513" y="1129301"/>
            <a:ext cx="1543130" cy="949618"/>
          </a:xfrm>
          <a:prstGeom prst="rect">
            <a:avLst/>
          </a:prstGeom>
          <a:effectLst>
            <a:outerShdw blurRad="50800" dist="38100" dir="8100000" algn="tr" rotWithShape="0">
              <a:prstClr val="black">
                <a:alpha val="40000"/>
              </a:prstClr>
            </a:outerShdw>
          </a:effectLst>
        </p:spPr>
      </p:pic>
      <p:pic>
        <p:nvPicPr>
          <p:cNvPr id="8" name="Picture 4">
            <a:extLst>
              <a:ext uri="{FF2B5EF4-FFF2-40B4-BE49-F238E27FC236}">
                <a16:creationId xmlns:a16="http://schemas.microsoft.com/office/drawing/2014/main" id="{0EA9308C-5BA2-8642-6F47-D88CD8DE17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5515" y="2773234"/>
            <a:ext cx="1717204" cy="93003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4476DBE-6DAD-369B-C509-4E9BE6DD40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5513" y="3851074"/>
            <a:ext cx="1717205" cy="93003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75A97FE-5E84-9B61-C03B-E67DECD752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940" y="3997531"/>
            <a:ext cx="1285298" cy="77406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6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0EC5794A-CF5C-A15F-0C02-FC8C094A6724}"/>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5BF06F5-7B45-9EEA-62F8-73E4DACC9649}"/>
              </a:ext>
            </a:extLst>
          </p:cNvPr>
          <p:cNvSpPr txBox="1"/>
          <p:nvPr/>
        </p:nvSpPr>
        <p:spPr>
          <a:xfrm>
            <a:off x="3271569" y="511159"/>
            <a:ext cx="3310426"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 h</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'berkeley.csv'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1</a:t>
            </a:r>
            <a:r>
              <a:rPr lang="en-US" sz="900" b="0" dirty="0">
                <a:solidFill>
                  <a:srgbClr val="000000"/>
                </a:solidFill>
                <a:effectLst/>
                <a:latin typeface="APL385 Unicode" panose="020B0709000202000203" pitchFamily="49" charset="0"/>
              </a:rPr>
              <a:t>      </a:t>
            </a:r>
          </a:p>
          <a:p>
            <a:r>
              <a:rPr lang="en-US" sz="900" b="0" dirty="0">
                <a:solidFill>
                  <a:srgbClr val="008888"/>
                </a:solidFill>
                <a:effectLst/>
                <a:latin typeface="APL385 Unicode" panose="020B0709000202000203" pitchFamily="49" charset="0"/>
              </a:rPr>
              <a:t>⍝ group by gender and </a:t>
            </a:r>
            <a:r>
              <a:rPr lang="en-US" sz="900" dirty="0">
                <a:solidFill>
                  <a:srgbClr val="008888"/>
                </a:solidFill>
                <a:latin typeface="APL385 Unicode" panose="020B0709000202000203" pitchFamily="49" charset="0"/>
              </a:rPr>
              <a:t>by </a:t>
            </a:r>
            <a:r>
              <a:rPr lang="en-US" sz="900" b="0" dirty="0">
                <a:solidFill>
                  <a:srgbClr val="008888"/>
                </a:solidFill>
                <a:effectLst/>
                <a:latin typeface="APL385 Unicode" panose="020B0709000202000203" pitchFamily="49" charset="0"/>
              </a:rPr>
              <a:t>major </a:t>
            </a:r>
          </a:p>
          <a:p>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by major</a:t>
            </a: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admission and applicants ratios </a:t>
            </a:r>
          </a:p>
          <a:p>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mr</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ar</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pic>
        <p:nvPicPr>
          <p:cNvPr id="15" name="Picture 14" descr="A graph of a number of individuals&#10;&#10;Description automatically generated">
            <a:extLst>
              <a:ext uri="{FF2B5EF4-FFF2-40B4-BE49-F238E27FC236}">
                <a16:creationId xmlns:a16="http://schemas.microsoft.com/office/drawing/2014/main" id="{425AA928-ABC1-7D9D-BED8-A1B9EB306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513" y="91629"/>
            <a:ext cx="1543128" cy="949617"/>
          </a:xfrm>
          <a:prstGeom prst="rect">
            <a:avLst/>
          </a:prstGeom>
          <a:effectLst>
            <a:outerShdw blurRad="50800" dist="38100" dir="8100000" algn="tr" rotWithShape="0">
              <a:prstClr val="black">
                <a:alpha val="40000"/>
              </a:prstClr>
            </a:outerShdw>
          </a:effectLst>
        </p:spPr>
      </p:pic>
      <p:pic>
        <p:nvPicPr>
          <p:cNvPr id="26" name="Picture 25" descr="A graph of a person receiving an accepted student&#10;&#10;Description automatically generated with medium confidence">
            <a:extLst>
              <a:ext uri="{FF2B5EF4-FFF2-40B4-BE49-F238E27FC236}">
                <a16:creationId xmlns:a16="http://schemas.microsoft.com/office/drawing/2014/main" id="{CDE09222-035B-09CD-6813-8B91A9DC2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4" y="1286540"/>
            <a:ext cx="1268720" cy="780752"/>
          </a:xfrm>
          <a:prstGeom prst="rect">
            <a:avLst/>
          </a:prstGeom>
          <a:effectLst>
            <a:outerShdw blurRad="50800" dist="38100" dir="8100000" algn="tr" rotWithShape="0">
              <a:prstClr val="black">
                <a:alpha val="40000"/>
              </a:prstClr>
            </a:outerShdw>
          </a:effectLst>
        </p:spPr>
      </p:pic>
      <p:pic>
        <p:nvPicPr>
          <p:cNvPr id="27" name="Picture 26" descr="A graph of a number of people&#10;&#10;Description automatically generated">
            <a:extLst>
              <a:ext uri="{FF2B5EF4-FFF2-40B4-BE49-F238E27FC236}">
                <a16:creationId xmlns:a16="http://schemas.microsoft.com/office/drawing/2014/main" id="{F64283C1-2AA2-C771-FAEA-347DC3190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513" y="1129301"/>
            <a:ext cx="1543130" cy="949618"/>
          </a:xfrm>
          <a:prstGeom prst="rect">
            <a:avLst/>
          </a:prstGeom>
          <a:effectLst>
            <a:outerShdw blurRad="50800" dist="38100" dir="8100000" algn="tr" rotWithShape="0">
              <a:prstClr val="black">
                <a:alpha val="40000"/>
              </a:prstClr>
            </a:outerShdw>
          </a:effectLst>
        </p:spPr>
      </p:pic>
      <p:sp>
        <p:nvSpPr>
          <p:cNvPr id="30" name="Rectangle: Rounded Corners 29">
            <a:extLst>
              <a:ext uri="{FF2B5EF4-FFF2-40B4-BE49-F238E27FC236}">
                <a16:creationId xmlns:a16="http://schemas.microsoft.com/office/drawing/2014/main" id="{D4561DEA-DC56-3992-0B49-FCEF91391919}"/>
              </a:ext>
            </a:extLst>
          </p:cNvPr>
          <p:cNvSpPr/>
          <p:nvPr/>
        </p:nvSpPr>
        <p:spPr>
          <a:xfrm>
            <a:off x="-3628733" y="1282665"/>
            <a:ext cx="3310426" cy="701466"/>
          </a:xfrm>
          <a:prstGeom prst="roundRect">
            <a:avLst>
              <a:gd name="adj" fmla="val 5052"/>
            </a:avLst>
          </a:prstGeom>
          <a:solidFill>
            <a:srgbClr val="5E5E5E"/>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5C762136-D71E-E1B1-9B5E-4B1D24969200}"/>
              </a:ext>
            </a:extLst>
          </p:cNvPr>
          <p:cNvPicPr>
            <a:picLocks noChangeAspect="1"/>
          </p:cNvPicPr>
          <p:nvPr/>
        </p:nvPicPr>
        <p:blipFill>
          <a:blip r:embed="rId5"/>
          <a:stretch>
            <a:fillRect/>
          </a:stretch>
        </p:blipFill>
        <p:spPr>
          <a:xfrm>
            <a:off x="-2585509" y="1448536"/>
            <a:ext cx="503138" cy="437032"/>
          </a:xfrm>
          <a:prstGeom prst="rect">
            <a:avLst/>
          </a:prstGeom>
        </p:spPr>
      </p:pic>
      <p:sp>
        <p:nvSpPr>
          <p:cNvPr id="29" name="TextBox 28">
            <a:extLst>
              <a:ext uri="{FF2B5EF4-FFF2-40B4-BE49-F238E27FC236}">
                <a16:creationId xmlns:a16="http://schemas.microsoft.com/office/drawing/2014/main" id="{B2FA18DE-BB72-432A-B7AB-EF5E92ECB044}"/>
              </a:ext>
            </a:extLst>
          </p:cNvPr>
          <p:cNvSpPr txBox="1"/>
          <p:nvPr/>
        </p:nvSpPr>
        <p:spPr>
          <a:xfrm>
            <a:off x="-2096511" y="1580818"/>
            <a:ext cx="1714586" cy="400110"/>
          </a:xfrm>
          <a:prstGeom prst="rect">
            <a:avLst/>
          </a:prstGeom>
          <a:noFill/>
        </p:spPr>
        <p:txBody>
          <a:bodyPr wrap="square" rtlCol="0">
            <a:spAutoFit/>
          </a:bodyPr>
          <a:lstStyle/>
          <a:p>
            <a:r>
              <a:rPr lang="en-US" sz="2000" dirty="0">
                <a:solidFill>
                  <a:schemeClr val="bg1"/>
                </a:solidFill>
                <a:latin typeface="Sarabun Light" panose="00000400000000000000" pitchFamily="2" charset="-34"/>
                <a:cs typeface="Sarabun Light" panose="00000400000000000000" pitchFamily="2" charset="-34"/>
              </a:rPr>
              <a:t>APEXCHARTS</a:t>
            </a:r>
            <a:endParaRPr lang="en-GB" sz="2000" dirty="0">
              <a:solidFill>
                <a:schemeClr val="bg1"/>
              </a:solidFill>
              <a:latin typeface="Sarabun Light" panose="00000400000000000000" pitchFamily="2" charset="-34"/>
              <a:cs typeface="Sarabun Light" panose="00000400000000000000" pitchFamily="2" charset="-34"/>
            </a:endParaRPr>
          </a:p>
        </p:txBody>
      </p:sp>
      <p:sp>
        <p:nvSpPr>
          <p:cNvPr id="25" name="TextBox 24">
            <a:extLst>
              <a:ext uri="{FF2B5EF4-FFF2-40B4-BE49-F238E27FC236}">
                <a16:creationId xmlns:a16="http://schemas.microsoft.com/office/drawing/2014/main" id="{3426532A-3F2C-569F-0952-585AF0FF387A}"/>
              </a:ext>
            </a:extLst>
          </p:cNvPr>
          <p:cNvSpPr txBox="1"/>
          <p:nvPr/>
        </p:nvSpPr>
        <p:spPr>
          <a:xfrm>
            <a:off x="-3694046" y="909607"/>
            <a:ext cx="1223412" cy="400110"/>
          </a:xfrm>
          <a:prstGeom prst="rect">
            <a:avLst/>
          </a:prstGeom>
          <a:noFill/>
        </p:spPr>
        <p:txBody>
          <a:bodyPr wrap="none" rtlCol="0">
            <a:spAutoFit/>
          </a:bodyPr>
          <a:lstStyle/>
          <a:p>
            <a:r>
              <a:rPr lang="en-US" sz="2000" dirty="0">
                <a:solidFill>
                  <a:schemeClr val="accent6">
                    <a:lumMod val="75000"/>
                    <a:lumOff val="25000"/>
                  </a:schemeClr>
                </a:solidFill>
              </a:rPr>
              <a:t>Charts by</a:t>
            </a:r>
            <a:endParaRPr lang="en-GB" sz="2000" dirty="0">
              <a:solidFill>
                <a:schemeClr val="accent6">
                  <a:lumMod val="75000"/>
                  <a:lumOff val="25000"/>
                </a:schemeClr>
              </a:solidFill>
            </a:endParaRPr>
          </a:p>
        </p:txBody>
      </p:sp>
      <p:sp>
        <p:nvSpPr>
          <p:cNvPr id="32" name="TextBox 31">
            <a:extLst>
              <a:ext uri="{FF2B5EF4-FFF2-40B4-BE49-F238E27FC236}">
                <a16:creationId xmlns:a16="http://schemas.microsoft.com/office/drawing/2014/main" id="{0496FF16-3B9A-B4EA-CB3C-A8FBE6674CED}"/>
              </a:ext>
            </a:extLst>
          </p:cNvPr>
          <p:cNvSpPr txBox="1"/>
          <p:nvPr/>
        </p:nvSpPr>
        <p:spPr>
          <a:xfrm>
            <a:off x="-3618061" y="1430657"/>
            <a:ext cx="917284" cy="584775"/>
          </a:xfrm>
          <a:prstGeom prst="rect">
            <a:avLst/>
          </a:prstGeom>
          <a:noFill/>
        </p:spPr>
        <p:txBody>
          <a:bodyPr wrap="square">
            <a:spAutoFit/>
          </a:bodyPr>
          <a:lstStyle/>
          <a:p>
            <a:r>
              <a:rPr lang="en-US" sz="3200" dirty="0" err="1">
                <a:solidFill>
                  <a:schemeClr val="bg1"/>
                </a:solidFill>
                <a:latin typeface="APL385 Unicode" panose="020B0709000202000203" pitchFamily="49" charset="0"/>
              </a:rPr>
              <a:t>eWC</a:t>
            </a:r>
            <a:endParaRPr lang="en-GB" sz="3200" dirty="0">
              <a:solidFill>
                <a:schemeClr val="bg1"/>
              </a:solidFill>
            </a:endParaRPr>
          </a:p>
        </p:txBody>
      </p:sp>
      <p:sp>
        <p:nvSpPr>
          <p:cNvPr id="5" name="Rectangle: Rounded Corners 4">
            <a:extLst>
              <a:ext uri="{FF2B5EF4-FFF2-40B4-BE49-F238E27FC236}">
                <a16:creationId xmlns:a16="http://schemas.microsoft.com/office/drawing/2014/main" id="{95D6AA33-5679-1D26-DB70-33594840D0C4}"/>
              </a:ext>
            </a:extLst>
          </p:cNvPr>
          <p:cNvSpPr/>
          <p:nvPr/>
        </p:nvSpPr>
        <p:spPr>
          <a:xfrm>
            <a:off x="-3145733" y="3851074"/>
            <a:ext cx="2382470" cy="584776"/>
          </a:xfrm>
          <a:prstGeom prst="roundRect">
            <a:avLst>
              <a:gd name="adj" fmla="val 5052"/>
            </a:avLst>
          </a:prstGeom>
          <a:solidFill>
            <a:srgbClr val="5E5E5E"/>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5861F96-EAB6-C333-460B-304A3796E5F8}"/>
              </a:ext>
            </a:extLst>
          </p:cNvPr>
          <p:cNvPicPr>
            <a:picLocks noChangeAspect="1"/>
          </p:cNvPicPr>
          <p:nvPr/>
        </p:nvPicPr>
        <p:blipFill>
          <a:blip r:embed="rId5"/>
          <a:stretch>
            <a:fillRect/>
          </a:stretch>
        </p:blipFill>
        <p:spPr>
          <a:xfrm>
            <a:off x="-3030465" y="3929283"/>
            <a:ext cx="503138" cy="437032"/>
          </a:xfrm>
          <a:prstGeom prst="rect">
            <a:avLst/>
          </a:prstGeom>
        </p:spPr>
      </p:pic>
      <p:sp>
        <p:nvSpPr>
          <p:cNvPr id="16" name="TextBox 15">
            <a:extLst>
              <a:ext uri="{FF2B5EF4-FFF2-40B4-BE49-F238E27FC236}">
                <a16:creationId xmlns:a16="http://schemas.microsoft.com/office/drawing/2014/main" id="{E490A7B1-0990-278F-1B94-E9FAE8E366FD}"/>
              </a:ext>
            </a:extLst>
          </p:cNvPr>
          <p:cNvSpPr txBox="1"/>
          <p:nvPr/>
        </p:nvSpPr>
        <p:spPr>
          <a:xfrm>
            <a:off x="-2541467" y="4061565"/>
            <a:ext cx="1714586" cy="400110"/>
          </a:xfrm>
          <a:prstGeom prst="rect">
            <a:avLst/>
          </a:prstGeom>
          <a:noFill/>
        </p:spPr>
        <p:txBody>
          <a:bodyPr wrap="square" rtlCol="0">
            <a:spAutoFit/>
          </a:bodyPr>
          <a:lstStyle/>
          <a:p>
            <a:r>
              <a:rPr lang="en-US" sz="2000" dirty="0">
                <a:solidFill>
                  <a:schemeClr val="bg1"/>
                </a:solidFill>
                <a:latin typeface="Sarabun Light" panose="00000400000000000000" pitchFamily="2" charset="-34"/>
                <a:cs typeface="Sarabun Light" panose="00000400000000000000" pitchFamily="2" charset="-34"/>
              </a:rPr>
              <a:t>APEXCHARTS</a:t>
            </a:r>
            <a:endParaRPr lang="en-GB" sz="2000" dirty="0">
              <a:solidFill>
                <a:schemeClr val="bg1"/>
              </a:solidFill>
              <a:latin typeface="Sarabun Light" panose="00000400000000000000" pitchFamily="2" charset="-34"/>
              <a:cs typeface="Sarabun Light" panose="00000400000000000000" pitchFamily="2" charset="-34"/>
            </a:endParaRPr>
          </a:p>
        </p:txBody>
      </p:sp>
      <p:sp>
        <p:nvSpPr>
          <p:cNvPr id="17" name="TextBox 16">
            <a:extLst>
              <a:ext uri="{FF2B5EF4-FFF2-40B4-BE49-F238E27FC236}">
                <a16:creationId xmlns:a16="http://schemas.microsoft.com/office/drawing/2014/main" id="{AA86AE1E-3503-7D94-98F7-B25DCFA12F01}"/>
              </a:ext>
            </a:extLst>
          </p:cNvPr>
          <p:cNvSpPr txBox="1"/>
          <p:nvPr/>
        </p:nvSpPr>
        <p:spPr>
          <a:xfrm>
            <a:off x="-3211573" y="2466080"/>
            <a:ext cx="2476105" cy="1569660"/>
          </a:xfrm>
          <a:prstGeom prst="rect">
            <a:avLst/>
          </a:prstGeom>
          <a:noFill/>
        </p:spPr>
        <p:txBody>
          <a:bodyPr wrap="square">
            <a:spAutoFit/>
          </a:bodyPr>
          <a:lstStyle/>
          <a:p>
            <a:r>
              <a:rPr lang="en-US" sz="9600" dirty="0" err="1">
                <a:solidFill>
                  <a:schemeClr val="accent6"/>
                </a:solidFill>
                <a:latin typeface="APL385 Unicode" panose="020B0709000202000203" pitchFamily="49" charset="0"/>
              </a:rPr>
              <a:t>eWC</a:t>
            </a:r>
            <a:endParaRPr lang="en-GB" sz="9600" dirty="0">
              <a:solidFill>
                <a:schemeClr val="accent6"/>
              </a:solidFill>
            </a:endParaRPr>
          </a:p>
        </p:txBody>
      </p:sp>
      <p:pic>
        <p:nvPicPr>
          <p:cNvPr id="31" name="Picture 30">
            <a:extLst>
              <a:ext uri="{FF2B5EF4-FFF2-40B4-BE49-F238E27FC236}">
                <a16:creationId xmlns:a16="http://schemas.microsoft.com/office/drawing/2014/main" id="{34DBFC49-8886-69C8-C72C-BD96D07E6219}"/>
              </a:ext>
            </a:extLst>
          </p:cNvPr>
          <p:cNvPicPr>
            <a:picLocks noChangeAspect="1"/>
          </p:cNvPicPr>
          <p:nvPr/>
        </p:nvPicPr>
        <p:blipFill>
          <a:blip r:embed="rId6"/>
          <a:stretch>
            <a:fillRect/>
          </a:stretch>
        </p:blipFill>
        <p:spPr>
          <a:xfrm>
            <a:off x="-73340" y="-1053"/>
            <a:ext cx="1568383" cy="1098651"/>
          </a:xfrm>
          <a:prstGeom prst="rect">
            <a:avLst/>
          </a:prstGeom>
        </p:spPr>
      </p:pic>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4">
            <a:extLst>
              <a:ext uri="{FF2B5EF4-FFF2-40B4-BE49-F238E27FC236}">
                <a16:creationId xmlns:a16="http://schemas.microsoft.com/office/drawing/2014/main" id="{7E343097-0807-A71D-F428-4FC039E60A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5515" y="2773234"/>
            <a:ext cx="1717204" cy="93003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73F0617-7D9B-045C-A53B-5611FF59A3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5513" y="3851074"/>
            <a:ext cx="1717205" cy="93003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35E1DA31-7A8C-27C8-6FA0-4B04F07783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940" y="3997531"/>
            <a:ext cx="1285298" cy="77406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30" name="Picture 10" descr="Matplotlib Library in Python: Exploring ...">
            <a:extLst>
              <a:ext uri="{FF2B5EF4-FFF2-40B4-BE49-F238E27FC236}">
                <a16:creationId xmlns:a16="http://schemas.microsoft.com/office/drawing/2014/main" id="{A5625352-2691-0383-EAE0-70BBAE9845C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5741" r="35741"/>
          <a:stretch/>
        </p:blipFill>
        <p:spPr bwMode="auto">
          <a:xfrm>
            <a:off x="200238" y="2826305"/>
            <a:ext cx="1049171" cy="930032"/>
          </a:xfrm>
          <a:prstGeom prst="rect">
            <a:avLst/>
          </a:prstGeom>
          <a:noFill/>
          <a:ln w="19050">
            <a:solidFill>
              <a:schemeClr val="accent6">
                <a:lumMod val="50000"/>
                <a:lumOff val="50000"/>
              </a:schemeClr>
            </a:solidFill>
          </a:ln>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E33FC2C8-F047-A7E6-1E13-51C83EDE72E3}"/>
              </a:ext>
            </a:extLst>
          </p:cNvPr>
          <p:cNvGrpSpPr/>
          <p:nvPr/>
        </p:nvGrpSpPr>
        <p:grpSpPr>
          <a:xfrm>
            <a:off x="4266471" y="2192916"/>
            <a:ext cx="677546" cy="424147"/>
            <a:chOff x="2050471" y="1804864"/>
            <a:chExt cx="980702" cy="613924"/>
          </a:xfrm>
        </p:grpSpPr>
        <p:pic>
          <p:nvPicPr>
            <p:cNvPr id="37" name="Picture 4">
              <a:extLst>
                <a:ext uri="{FF2B5EF4-FFF2-40B4-BE49-F238E27FC236}">
                  <a16:creationId xmlns:a16="http://schemas.microsoft.com/office/drawing/2014/main" id="{E087F7A2-AE41-72C8-203E-296DB27361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46EE1AB6-1388-9494-EF60-993132BB8AB8}"/>
                </a:ext>
              </a:extLst>
            </p:cNvPr>
            <p:cNvPicPr>
              <a:picLocks noChangeAspect="1"/>
            </p:cNvPicPr>
            <p:nvPr/>
          </p:nvPicPr>
          <p:blipFill>
            <a:blip r:embed="rId12"/>
            <a:stretch>
              <a:fillRect/>
            </a:stretch>
          </p:blipFill>
          <p:spPr>
            <a:xfrm>
              <a:off x="2504765" y="1804864"/>
              <a:ext cx="526408" cy="526408"/>
            </a:xfrm>
            <a:prstGeom prst="rect">
              <a:avLst/>
            </a:prstGeom>
          </p:spPr>
        </p:pic>
      </p:grpSp>
      <p:sp>
        <p:nvSpPr>
          <p:cNvPr id="39" name="TextBox 38">
            <a:extLst>
              <a:ext uri="{FF2B5EF4-FFF2-40B4-BE49-F238E27FC236}">
                <a16:creationId xmlns:a16="http://schemas.microsoft.com/office/drawing/2014/main" id="{91317F4D-CD55-EBAD-9615-3A0E204932AE}"/>
              </a:ext>
            </a:extLst>
          </p:cNvPr>
          <p:cNvSpPr txBox="1"/>
          <p:nvPr/>
        </p:nvSpPr>
        <p:spPr>
          <a:xfrm>
            <a:off x="3269721" y="2664317"/>
            <a:ext cx="5748826"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40" name="Date Placeholder 3">
            <a:extLst>
              <a:ext uri="{FF2B5EF4-FFF2-40B4-BE49-F238E27FC236}">
                <a16:creationId xmlns:a16="http://schemas.microsoft.com/office/drawing/2014/main" id="{8A8706B2-D754-BE22-465F-7D777FB1E2A8}"/>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6" name="Picture 5">
            <a:extLst>
              <a:ext uri="{FF2B5EF4-FFF2-40B4-BE49-F238E27FC236}">
                <a16:creationId xmlns:a16="http://schemas.microsoft.com/office/drawing/2014/main" id="{78721B29-5F10-4546-5EEB-19023E6DD875}"/>
              </a:ext>
            </a:extLst>
          </p:cNvPr>
          <p:cNvPicPr>
            <a:picLocks noChangeAspect="1"/>
          </p:cNvPicPr>
          <p:nvPr/>
        </p:nvPicPr>
        <p:blipFill>
          <a:blip r:embed="rId13"/>
          <a:stretch>
            <a:fillRect/>
          </a:stretch>
        </p:blipFill>
        <p:spPr>
          <a:xfrm>
            <a:off x="4376141" y="55640"/>
            <a:ext cx="384219" cy="380042"/>
          </a:xfrm>
          <a:prstGeom prst="rect">
            <a:avLst/>
          </a:prstGeom>
        </p:spPr>
      </p:pic>
    </p:spTree>
    <p:extLst>
      <p:ext uri="{BB962C8B-B14F-4D97-AF65-F5344CB8AC3E}">
        <p14:creationId xmlns:p14="http://schemas.microsoft.com/office/powerpoint/2010/main" val="1916040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3">
            <a:extLst>
              <a:ext uri="{FF2B5EF4-FFF2-40B4-BE49-F238E27FC236}">
                <a16:creationId xmlns:a16="http://schemas.microsoft.com/office/drawing/2014/main" id="{30F8D0A8-99B8-2632-71FC-8C73AFAA427C}"/>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5BF06F5-7B45-9EEA-62F8-73E4DACC9649}"/>
              </a:ext>
            </a:extLst>
          </p:cNvPr>
          <p:cNvSpPr txBox="1"/>
          <p:nvPr/>
        </p:nvSpPr>
        <p:spPr>
          <a:xfrm>
            <a:off x="1143739" y="2455750"/>
            <a:ext cx="2808333" cy="1169551"/>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 </a:t>
            </a:r>
          </a:p>
          <a:p>
            <a:r>
              <a:rPr lang="en-US" sz="700" b="0" dirty="0">
                <a:solidFill>
                  <a:srgbClr val="000000"/>
                </a:solidFill>
                <a:effectLst/>
                <a:latin typeface="APL385 Unicode" panose="020B0709000202000203" pitchFamily="49" charset="0"/>
              </a:rPr>
              <a:t>d h</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8888"/>
                </a:solidFill>
                <a:effectLst/>
                <a:latin typeface="APL385 Unicode" panose="020B0709000202000203" pitchFamily="49" charset="0"/>
              </a:rPr>
              <a:t>'berkeley.csv'</a:t>
            </a:r>
            <a:r>
              <a:rPr lang="en-US" sz="700" b="0" dirty="0">
                <a:solidFill>
                  <a:srgbClr val="000000"/>
                </a:solidFill>
                <a:effectLst/>
                <a:latin typeface="APL385 Unicode" panose="020B0709000202000203" pitchFamily="49" charset="0"/>
              </a:rPr>
              <a:t> </a:t>
            </a:r>
            <a:r>
              <a:rPr lang="en-US" sz="700" b="0" dirty="0">
                <a:solidFill>
                  <a:srgbClr val="0088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p>
          <a:p>
            <a:r>
              <a:rPr lang="en-US" sz="700" b="0" dirty="0">
                <a:solidFill>
                  <a:srgbClr val="008888"/>
                </a:solidFill>
                <a:effectLst/>
                <a:latin typeface="APL385 Unicode" panose="020B0709000202000203" pitchFamily="49" charset="0"/>
              </a:rPr>
              <a:t>⍝ group by gender and </a:t>
            </a:r>
            <a:r>
              <a:rPr lang="en-US" sz="700" dirty="0">
                <a:solidFill>
                  <a:srgbClr val="008888"/>
                </a:solidFill>
                <a:latin typeface="APL385 Unicode" panose="020B0709000202000203" pitchFamily="49" charset="0"/>
              </a:rPr>
              <a:t>by </a:t>
            </a:r>
            <a:r>
              <a:rPr lang="en-US" sz="700" b="0" dirty="0">
                <a:solidFill>
                  <a:srgbClr val="008888"/>
                </a:solidFill>
                <a:effectLst/>
                <a:latin typeface="APL385 Unicode" panose="020B0709000202000203" pitchFamily="49" charset="0"/>
              </a:rPr>
              <a:t>major </a:t>
            </a:r>
          </a:p>
          <a:p>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totals by gender and by major</a:t>
            </a:r>
          </a:p>
          <a:p>
            <a:r>
              <a:rPr lang="en-US" sz="700" b="0" dirty="0" err="1">
                <a:solidFill>
                  <a:srgbClr val="000000"/>
                </a:solidFill>
                <a:effectLst/>
                <a:latin typeface="APL385 Unicode" panose="020B0709000202000203" pitchFamily="49" charset="0"/>
              </a:rPr>
              <a:t>g</a:t>
            </a:r>
            <a:r>
              <a:rPr lang="en-US" sz="700" b="0" dirty="0" err="1">
                <a:solidFill>
                  <a:srgbClr val="0000FF"/>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'Total'</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err="1">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admission and applicants ratios </a:t>
            </a:r>
          </a:p>
          <a:p>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endParaRPr lang="en-US" sz="700" b="0" dirty="0">
              <a:solidFill>
                <a:srgbClr val="000000"/>
              </a:solidFill>
              <a:effectLst/>
              <a:latin typeface="APL385 Unicode" panose="020B0709000202000203" pitchFamily="49" charset="0"/>
            </a:endParaRPr>
          </a:p>
        </p:txBody>
      </p:sp>
      <p:sp>
        <p:nvSpPr>
          <p:cNvPr id="14" name="TextBox 13">
            <a:extLst>
              <a:ext uri="{FF2B5EF4-FFF2-40B4-BE49-F238E27FC236}">
                <a16:creationId xmlns:a16="http://schemas.microsoft.com/office/drawing/2014/main" id="{7B71ACD2-015D-30BD-E82D-57E03AB2A750}"/>
              </a:ext>
            </a:extLst>
          </p:cNvPr>
          <p:cNvSpPr txBox="1"/>
          <p:nvPr/>
        </p:nvSpPr>
        <p:spPr>
          <a:xfrm>
            <a:off x="5293880" y="2501917"/>
            <a:ext cx="2604430" cy="1077218"/>
          </a:xfrm>
          <a:prstGeom prst="rect">
            <a:avLst/>
          </a:prstGeom>
          <a:noFill/>
        </p:spPr>
        <p:txBody>
          <a:bodyPr wrap="square">
            <a:spAutoFit/>
          </a:bodyPr>
          <a:lstStyle/>
          <a:p>
            <a:r>
              <a:rPr lang="en-US" sz="400" b="0" dirty="0">
                <a:solidFill>
                  <a:srgbClr val="008000"/>
                </a:solidFill>
                <a:effectLst/>
                <a:latin typeface="Lucida Console" panose="020B0609040504020204" pitchFamily="49" charset="0"/>
                <a:cs typeface="Courier New" panose="02070309020205020404" pitchFamily="49" charset="0"/>
              </a:rPr>
              <a:t># read data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df</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pd.read_csv</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"berkeley.csv"</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adm</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A31515"/>
                </a:solidFill>
                <a:effectLst/>
                <a:latin typeface="Lucida Console" panose="020B0609040504020204" pitchFamily="49" charset="0"/>
                <a:cs typeface="Courier New" panose="02070309020205020404" pitchFamily="49" charset="0"/>
              </a:rPr>
              <a:t>'Admission'</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00FF"/>
                </a:solidFill>
                <a:effectLst/>
                <a:latin typeface="Lucida Console" panose="020B0609040504020204" pitchFamily="49" charset="0"/>
                <a:cs typeface="Courier New" panose="02070309020205020404" pitchFamily="49" charset="0"/>
              </a:rPr>
              <a:t>lambda</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'Accepted'</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a:solidFill>
                  <a:srgbClr val="001080"/>
                </a:solidFill>
                <a:effectLst/>
                <a:latin typeface="Lucida Console" panose="020B0609040504020204" pitchFamily="49" charset="0"/>
                <a:cs typeface="Courier New" panose="02070309020205020404" pitchFamily="49" charset="0"/>
              </a:rPr>
              <a:t>app</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A31515"/>
                </a:solidFill>
                <a:effectLst/>
                <a:latin typeface="Lucida Console" panose="020B0609040504020204" pitchFamily="49" charset="0"/>
                <a:cs typeface="Courier New" panose="02070309020205020404" pitchFamily="49" charset="0"/>
              </a:rPr>
              <a:t>'Admission'</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A31515"/>
                </a:solidFill>
                <a:effectLst/>
                <a:latin typeface="Lucida Console" panose="020B0609040504020204" pitchFamily="49" charset="0"/>
                <a:cs typeface="Courier New" panose="02070309020205020404" pitchFamily="49" charset="0"/>
              </a:rPr>
              <a:t>'count'</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a</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df</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t>
            </a:r>
            <a:r>
              <a:rPr lang="en-US" sz="400" b="0" dirty="0" err="1">
                <a:solidFill>
                  <a:srgbClr val="A31515"/>
                </a:solidFill>
                <a:effectLst/>
                <a:latin typeface="Lucida Console" panose="020B0609040504020204" pitchFamily="49" charset="0"/>
                <a:cs typeface="Courier New" panose="02070309020205020404" pitchFamily="49" charset="0"/>
              </a:rPr>
              <a:t>Major'</a:t>
            </a:r>
            <a:r>
              <a:rPr lang="en-US" sz="400" b="0" dirty="0" err="1">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A31515"/>
                </a:solidFill>
                <a:effectLst/>
                <a:latin typeface="Lucida Console" panose="020B0609040504020204" pitchFamily="49" charset="0"/>
                <a:cs typeface="Courier New" panose="02070309020205020404" pitchFamily="49" charset="0"/>
              </a:rPr>
              <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agg</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adm</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app</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a:solidFill>
                  <a:srgbClr val="001080"/>
                </a:solidFill>
                <a:effectLst/>
                <a:latin typeface="Lucida Console" panose="020B0609040504020204" pitchFamily="49" charset="0"/>
                <a:cs typeface="Courier New" panose="02070309020205020404" pitchFamily="49" charset="0"/>
              </a:rPr>
              <a:t>gg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a</a:t>
            </a:r>
            <a:r>
              <a:rPr lang="en-US" sz="400" b="0" dirty="0" err="1">
                <a:solidFill>
                  <a:srgbClr val="000000"/>
                </a:solidFill>
                <a:effectLst/>
                <a:latin typeface="Lucida Console" panose="020B0609040504020204" pitchFamily="49" charset="0"/>
                <a:cs typeface="Courier New" panose="02070309020205020404" pitchFamily="49" charset="0"/>
              </a:rPr>
              <a:t>.reset_index</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err="1">
                <a:solidFill>
                  <a:srgbClr val="001080"/>
                </a:solidFill>
                <a:effectLst/>
                <a:latin typeface="Lucida Console" panose="020B0609040504020204" pitchFamily="49" charset="0"/>
                <a:cs typeface="Courier New" panose="02070309020205020404" pitchFamily="49" charset="0"/>
              </a:rPr>
              <a:t>gt</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gg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keys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'Total'</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names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'Major'</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err="1">
                <a:solidFill>
                  <a:srgbClr val="001080"/>
                </a:solidFill>
                <a:effectLst/>
                <a:latin typeface="Lucida Console" panose="020B0609040504020204" pitchFamily="49" charset="0"/>
                <a:cs typeface="Courier New" panose="02070309020205020404" pitchFamily="49" charset="0"/>
              </a:rPr>
              <a:t>gt</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mg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g</a:t>
            </a:r>
            <a:r>
              <a:rPr lang="en-US" sz="400" b="0" dirty="0" err="1">
                <a:solidFill>
                  <a:srgbClr val="000000"/>
                </a:solidFill>
                <a:effectLst/>
                <a:latin typeface="Lucida Console" panose="020B0609040504020204" pitchFamily="49" charset="0"/>
                <a:cs typeface="Courier New" panose="02070309020205020404" pitchFamily="49" charset="0"/>
              </a:rPr>
              <a:t>.reset_index</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'Major'</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a:solidFill>
                  <a:srgbClr val="001080"/>
                </a:solidFill>
                <a:effectLst/>
                <a:latin typeface="Lucida Console" panose="020B0609040504020204" pitchFamily="49" charset="0"/>
                <a:cs typeface="Courier New" panose="02070309020205020404" pitchFamily="49" charset="0"/>
              </a:rPr>
              <a:t>mt</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mg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keys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names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reorder_levels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98658"/>
                </a:solidFill>
                <a:effectLst/>
                <a:latin typeface="Lucida Console" panose="020B0609040504020204" pitchFamily="49" charset="0"/>
                <a:cs typeface="Courier New" panose="02070309020205020404" pitchFamily="49" charset="0"/>
              </a:rPr>
              <a:t>1</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98658"/>
                </a:solidFill>
                <a:effectLst/>
                <a:latin typeface="Lucida Console" panose="020B0609040504020204" pitchFamily="49" charset="0"/>
                <a:cs typeface="Courier New" panose="02070309020205020404" pitchFamily="49" charset="0"/>
              </a:rPr>
              <a:t>0</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m</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mt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sort_index</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.assign</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PctAdmitted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98658"/>
                </a:solidFill>
                <a:effectLst/>
                <a:latin typeface="Lucida Console" panose="020B0609040504020204" pitchFamily="49" charset="0"/>
                <a:cs typeface="Courier New" panose="02070309020205020404" pitchFamily="49" charset="0"/>
              </a:rPr>
              <a:t>100</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err="1">
                <a:solidFill>
                  <a:srgbClr val="001080"/>
                </a:solidFill>
                <a:effectLst/>
                <a:latin typeface="Lucida Console" panose="020B0609040504020204" pitchFamily="49" charset="0"/>
                <a:cs typeface="Courier New" panose="02070309020205020404" pitchFamily="49" charset="0"/>
              </a:rPr>
              <a:t>mr</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.assign</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PctApplicants</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098658"/>
                </a:solidFill>
                <a:effectLst/>
                <a:latin typeface="Lucida Console" panose="020B0609040504020204" pitchFamily="49" charset="0"/>
                <a:cs typeface="Courier New" panose="02070309020205020404" pitchFamily="49" charset="0"/>
              </a:rPr>
              <a:t>100</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.loc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'Total'</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p>
        </p:txBody>
      </p:sp>
      <p:grpSp>
        <p:nvGrpSpPr>
          <p:cNvPr id="3" name="Group 2">
            <a:extLst>
              <a:ext uri="{FF2B5EF4-FFF2-40B4-BE49-F238E27FC236}">
                <a16:creationId xmlns:a16="http://schemas.microsoft.com/office/drawing/2014/main" id="{06BDBEA0-EB72-950E-B070-AE4273C2D9AB}"/>
              </a:ext>
            </a:extLst>
          </p:cNvPr>
          <p:cNvGrpSpPr/>
          <p:nvPr/>
        </p:nvGrpSpPr>
        <p:grpSpPr>
          <a:xfrm>
            <a:off x="6087980" y="1804864"/>
            <a:ext cx="980702" cy="613924"/>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pic>
        <p:nvPicPr>
          <p:cNvPr id="7" name="Picture 6">
            <a:extLst>
              <a:ext uri="{FF2B5EF4-FFF2-40B4-BE49-F238E27FC236}">
                <a16:creationId xmlns:a16="http://schemas.microsoft.com/office/drawing/2014/main" id="{8512BE1B-17E2-1712-20BF-32930CE3E5C8}"/>
              </a:ext>
            </a:extLst>
          </p:cNvPr>
          <p:cNvPicPr>
            <a:picLocks noChangeAspect="1"/>
          </p:cNvPicPr>
          <p:nvPr/>
        </p:nvPicPr>
        <p:blipFill>
          <a:blip r:embed="rId4"/>
          <a:stretch>
            <a:fillRect/>
          </a:stretch>
        </p:blipFill>
        <p:spPr>
          <a:xfrm>
            <a:off x="2267205" y="1834596"/>
            <a:ext cx="561400" cy="555297"/>
          </a:xfrm>
          <a:prstGeom prst="rect">
            <a:avLst/>
          </a:prstGeom>
        </p:spPr>
      </p:pic>
      <p:sp>
        <p:nvSpPr>
          <p:cNvPr id="9" name="Rectangle 8">
            <a:extLst>
              <a:ext uri="{FF2B5EF4-FFF2-40B4-BE49-F238E27FC236}">
                <a16:creationId xmlns:a16="http://schemas.microsoft.com/office/drawing/2014/main" id="{7377C180-2D9B-8150-CE83-A7CBEE324168}"/>
              </a:ext>
            </a:extLst>
          </p:cNvPr>
          <p:cNvSpPr/>
          <p:nvPr/>
        </p:nvSpPr>
        <p:spPr>
          <a:xfrm>
            <a:off x="3772861" y="4743900"/>
            <a:ext cx="2996773" cy="335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4028452-BCB3-8DAD-8015-706CC795CB91}"/>
              </a:ext>
            </a:extLst>
          </p:cNvPr>
          <p:cNvSpPr txBox="1"/>
          <p:nvPr/>
        </p:nvSpPr>
        <p:spPr>
          <a:xfrm>
            <a:off x="3699226" y="4794954"/>
            <a:ext cx="3021742" cy="276999"/>
          </a:xfrm>
          <a:prstGeom prst="rect">
            <a:avLst/>
          </a:prstGeom>
          <a:noFill/>
        </p:spPr>
        <p:txBody>
          <a:bodyPr wrap="square">
            <a:spAutoFit/>
          </a:bodyPr>
          <a:lstStyle/>
          <a:p>
            <a:pPr rtl="0">
              <a:spcBef>
                <a:spcPts val="0"/>
              </a:spcBef>
            </a:pPr>
            <a:r>
              <a:rPr lang="en-US" sz="1100" dirty="0">
                <a:solidFill>
                  <a:schemeClr val="tx2"/>
                </a:solidFill>
                <a:latin typeface="Sarabun Light" panose="00000400000000000000" pitchFamily="2" charset="-34"/>
                <a:cs typeface="Sarabun Light" panose="00000400000000000000" pitchFamily="2" charset="-34"/>
              </a:rPr>
              <a:t>https://github.com/yiyus/data-science-in-APL/</a:t>
            </a:r>
            <a:r>
              <a:rPr lang="en-US" sz="12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27303946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3</a:t>
            </a:r>
            <a:endParaRPr lang="en-GB" sz="1600" dirty="0">
              <a:solidFill>
                <a:srgbClr val="FF6600"/>
              </a:solidFill>
              <a:latin typeface="Sarabun" panose="00000500000000000000" pitchFamily="2" charset="-34"/>
            </a:endParaRPr>
          </a:p>
        </p:txBody>
      </p:sp>
      <p:pic>
        <p:nvPicPr>
          <p:cNvPr id="15" name="Content Placeholder 14" descr="A black cat in a circle&#10;&#10;Description automatically generated">
            <a:extLst>
              <a:ext uri="{FF2B5EF4-FFF2-40B4-BE49-F238E27FC236}">
                <a16:creationId xmlns:a16="http://schemas.microsoft.com/office/drawing/2014/main" id="{438AA10D-0BF1-35BD-C99D-6D958B07B529}"/>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417976" y="4180436"/>
            <a:ext cx="281445" cy="281445"/>
          </a:xfrm>
        </p:spPr>
      </p:pic>
      <p:sp>
        <p:nvSpPr>
          <p:cNvPr id="2" name="Rectangle: Rounded Corners 1">
            <a:extLst>
              <a:ext uri="{FF2B5EF4-FFF2-40B4-BE49-F238E27FC236}">
                <a16:creationId xmlns:a16="http://schemas.microsoft.com/office/drawing/2014/main" id="{767500C6-5D27-E37D-435F-82791E91A060}"/>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3">
            <a:extLst>
              <a:ext uri="{FF2B5EF4-FFF2-40B4-BE49-F238E27FC236}">
                <a16:creationId xmlns:a16="http://schemas.microsoft.com/office/drawing/2014/main" id="{30F8D0A8-99B8-2632-71FC-8C73AFAA427C}"/>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5BF06F5-7B45-9EEA-62F8-73E4DACC9649}"/>
              </a:ext>
            </a:extLst>
          </p:cNvPr>
          <p:cNvSpPr txBox="1"/>
          <p:nvPr/>
        </p:nvSpPr>
        <p:spPr>
          <a:xfrm>
            <a:off x="1143739" y="2455750"/>
            <a:ext cx="2808333" cy="1169551"/>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 </a:t>
            </a:r>
          </a:p>
          <a:p>
            <a:r>
              <a:rPr lang="en-US" sz="700" b="0" dirty="0">
                <a:solidFill>
                  <a:srgbClr val="000000"/>
                </a:solidFill>
                <a:effectLst/>
                <a:latin typeface="APL385 Unicode" panose="020B0709000202000203" pitchFamily="49" charset="0"/>
              </a:rPr>
              <a:t>d h</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8888"/>
                </a:solidFill>
                <a:effectLst/>
                <a:latin typeface="APL385 Unicode" panose="020B0709000202000203" pitchFamily="49" charset="0"/>
              </a:rPr>
              <a:t>'berkeley.csv'</a:t>
            </a:r>
            <a:r>
              <a:rPr lang="en-US" sz="700" b="0" dirty="0">
                <a:solidFill>
                  <a:srgbClr val="000000"/>
                </a:solidFill>
                <a:effectLst/>
                <a:latin typeface="APL385 Unicode" panose="020B0709000202000203" pitchFamily="49" charset="0"/>
              </a:rPr>
              <a:t> </a:t>
            </a:r>
            <a:r>
              <a:rPr lang="en-US" sz="700" b="0" dirty="0">
                <a:solidFill>
                  <a:srgbClr val="0088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p>
          <a:p>
            <a:r>
              <a:rPr lang="en-US" sz="700" b="0" dirty="0">
                <a:solidFill>
                  <a:srgbClr val="008888"/>
                </a:solidFill>
                <a:effectLst/>
                <a:latin typeface="APL385 Unicode" panose="020B0709000202000203" pitchFamily="49" charset="0"/>
              </a:rPr>
              <a:t>⍝ group by gender and </a:t>
            </a:r>
            <a:r>
              <a:rPr lang="en-US" sz="700" dirty="0">
                <a:solidFill>
                  <a:srgbClr val="008888"/>
                </a:solidFill>
                <a:latin typeface="APL385 Unicode" panose="020B0709000202000203" pitchFamily="49" charset="0"/>
              </a:rPr>
              <a:t>by </a:t>
            </a:r>
            <a:r>
              <a:rPr lang="en-US" sz="700" b="0" dirty="0">
                <a:solidFill>
                  <a:srgbClr val="008888"/>
                </a:solidFill>
                <a:effectLst/>
                <a:latin typeface="APL385 Unicode" panose="020B0709000202000203" pitchFamily="49" charset="0"/>
              </a:rPr>
              <a:t>major </a:t>
            </a:r>
          </a:p>
          <a:p>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totals by gender and by major</a:t>
            </a:r>
          </a:p>
          <a:p>
            <a:r>
              <a:rPr lang="en-US" sz="700" b="0" dirty="0" err="1">
                <a:solidFill>
                  <a:srgbClr val="000000"/>
                </a:solidFill>
                <a:effectLst/>
                <a:latin typeface="APL385 Unicode" panose="020B0709000202000203" pitchFamily="49" charset="0"/>
              </a:rPr>
              <a:t>g</a:t>
            </a:r>
            <a:r>
              <a:rPr lang="en-US" sz="700" b="0" dirty="0" err="1">
                <a:solidFill>
                  <a:srgbClr val="0000FF"/>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'Total'</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err="1">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g</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8888"/>
                </a:solidFill>
                <a:effectLst/>
                <a:latin typeface="APL385 Unicode" panose="020B0709000202000203" pitchFamily="49" charset="0"/>
              </a:rPr>
              <a:t>⍝ admission and applicants ratios </a:t>
            </a:r>
          </a:p>
          <a:p>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m</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mr</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100</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ar</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r>
              <a:rPr lang="en-US" sz="700" b="0" dirty="0">
                <a:solidFill>
                  <a:srgbClr val="0000FF"/>
                </a:solidFill>
                <a:effectLst/>
                <a:latin typeface="APL385 Unicode" panose="020B0709000202000203" pitchFamily="49" charset="0"/>
              </a:rPr>
              <a:t>]</a:t>
            </a:r>
            <a:endParaRPr lang="en-US" sz="700" b="0" dirty="0">
              <a:solidFill>
                <a:srgbClr val="000000"/>
              </a:solidFill>
              <a:effectLst/>
              <a:latin typeface="APL385 Unicode" panose="020B0709000202000203" pitchFamily="49" charset="0"/>
            </a:endParaRPr>
          </a:p>
        </p:txBody>
      </p:sp>
      <p:sp>
        <p:nvSpPr>
          <p:cNvPr id="14" name="TextBox 13">
            <a:extLst>
              <a:ext uri="{FF2B5EF4-FFF2-40B4-BE49-F238E27FC236}">
                <a16:creationId xmlns:a16="http://schemas.microsoft.com/office/drawing/2014/main" id="{7B71ACD2-015D-30BD-E82D-57E03AB2A750}"/>
              </a:ext>
            </a:extLst>
          </p:cNvPr>
          <p:cNvSpPr txBox="1"/>
          <p:nvPr/>
        </p:nvSpPr>
        <p:spPr>
          <a:xfrm>
            <a:off x="5293880" y="2501917"/>
            <a:ext cx="2604430" cy="1077218"/>
          </a:xfrm>
          <a:prstGeom prst="rect">
            <a:avLst/>
          </a:prstGeom>
          <a:noFill/>
        </p:spPr>
        <p:txBody>
          <a:bodyPr wrap="square">
            <a:spAutoFit/>
          </a:bodyPr>
          <a:lstStyle/>
          <a:p>
            <a:r>
              <a:rPr lang="en-US" sz="400" b="0" dirty="0">
                <a:solidFill>
                  <a:srgbClr val="008000"/>
                </a:solidFill>
                <a:effectLst/>
                <a:latin typeface="Lucida Console" panose="020B0609040504020204" pitchFamily="49" charset="0"/>
                <a:cs typeface="Courier New" panose="02070309020205020404" pitchFamily="49" charset="0"/>
              </a:rPr>
              <a:t># read data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df</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pd.read_csv</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"berkeley.csv"</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adm</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A31515"/>
                </a:solidFill>
                <a:effectLst/>
                <a:latin typeface="Lucida Console" panose="020B0609040504020204" pitchFamily="49" charset="0"/>
                <a:cs typeface="Courier New" panose="02070309020205020404" pitchFamily="49" charset="0"/>
              </a:rPr>
              <a:t>'Admission'</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00FF"/>
                </a:solidFill>
                <a:effectLst/>
                <a:latin typeface="Lucida Console" panose="020B0609040504020204" pitchFamily="49" charset="0"/>
                <a:cs typeface="Courier New" panose="02070309020205020404" pitchFamily="49" charset="0"/>
              </a:rPr>
              <a:t>lambda</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'Accepted'</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a:solidFill>
                  <a:srgbClr val="001080"/>
                </a:solidFill>
                <a:effectLst/>
                <a:latin typeface="Lucida Console" panose="020B0609040504020204" pitchFamily="49" charset="0"/>
                <a:cs typeface="Courier New" panose="02070309020205020404" pitchFamily="49" charset="0"/>
              </a:rPr>
              <a:t>app</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A31515"/>
                </a:solidFill>
                <a:effectLst/>
                <a:latin typeface="Lucida Console" panose="020B0609040504020204" pitchFamily="49" charset="0"/>
                <a:cs typeface="Courier New" panose="02070309020205020404" pitchFamily="49" charset="0"/>
              </a:rPr>
              <a:t>'Admission'</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A31515"/>
                </a:solidFill>
                <a:effectLst/>
                <a:latin typeface="Lucida Console" panose="020B0609040504020204" pitchFamily="49" charset="0"/>
                <a:cs typeface="Courier New" panose="02070309020205020404" pitchFamily="49" charset="0"/>
              </a:rPr>
              <a:t>'count'</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a</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df</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t>
            </a:r>
            <a:r>
              <a:rPr lang="en-US" sz="400" b="0" dirty="0" err="1">
                <a:solidFill>
                  <a:srgbClr val="A31515"/>
                </a:solidFill>
                <a:effectLst/>
                <a:latin typeface="Lucida Console" panose="020B0609040504020204" pitchFamily="49" charset="0"/>
                <a:cs typeface="Courier New" panose="02070309020205020404" pitchFamily="49" charset="0"/>
              </a:rPr>
              <a:t>Major'</a:t>
            </a:r>
            <a:r>
              <a:rPr lang="en-US" sz="400" b="0" dirty="0" err="1">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A31515"/>
                </a:solidFill>
                <a:effectLst/>
                <a:latin typeface="Lucida Console" panose="020B0609040504020204" pitchFamily="49" charset="0"/>
                <a:cs typeface="Courier New" panose="02070309020205020404" pitchFamily="49" charset="0"/>
              </a:rPr>
              <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agg</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adm</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app</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a:solidFill>
                  <a:srgbClr val="001080"/>
                </a:solidFill>
                <a:effectLst/>
                <a:latin typeface="Lucida Console" panose="020B0609040504020204" pitchFamily="49" charset="0"/>
                <a:cs typeface="Courier New" panose="02070309020205020404" pitchFamily="49" charset="0"/>
              </a:rPr>
              <a:t>gg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a</a:t>
            </a:r>
            <a:r>
              <a:rPr lang="en-US" sz="400" b="0" dirty="0" err="1">
                <a:solidFill>
                  <a:srgbClr val="000000"/>
                </a:solidFill>
                <a:effectLst/>
                <a:latin typeface="Lucida Console" panose="020B0609040504020204" pitchFamily="49" charset="0"/>
                <a:cs typeface="Courier New" panose="02070309020205020404" pitchFamily="49" charset="0"/>
              </a:rPr>
              <a:t>.reset_index</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err="1">
                <a:solidFill>
                  <a:srgbClr val="001080"/>
                </a:solidFill>
                <a:effectLst/>
                <a:latin typeface="Lucida Console" panose="020B0609040504020204" pitchFamily="49" charset="0"/>
                <a:cs typeface="Courier New" panose="02070309020205020404" pitchFamily="49" charset="0"/>
              </a:rPr>
              <a:t>gt</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gg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keys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'Total'</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names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'Major'</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a</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err="1">
                <a:solidFill>
                  <a:srgbClr val="001080"/>
                </a:solidFill>
                <a:effectLst/>
                <a:latin typeface="Lucida Console" panose="020B0609040504020204" pitchFamily="49" charset="0"/>
                <a:cs typeface="Courier New" panose="02070309020205020404" pitchFamily="49" charset="0"/>
              </a:rPr>
              <a:t>gt</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mg</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g</a:t>
            </a:r>
            <a:r>
              <a:rPr lang="en-US" sz="400" b="0" dirty="0" err="1">
                <a:solidFill>
                  <a:srgbClr val="000000"/>
                </a:solidFill>
                <a:effectLst/>
                <a:latin typeface="Lucida Console" panose="020B0609040504020204" pitchFamily="49" charset="0"/>
                <a:cs typeface="Courier New" panose="02070309020205020404" pitchFamily="49" charset="0"/>
              </a:rPr>
              <a:t>.reset_index</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groupby</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'Major'</a:t>
            </a:r>
            <a:r>
              <a:rPr lang="en-US" sz="400" b="0" dirty="0">
                <a:solidFill>
                  <a:srgbClr val="000000"/>
                </a:solidFill>
                <a:effectLst/>
                <a:latin typeface="Lucida Console" panose="020B0609040504020204" pitchFamily="49" charset="0"/>
                <a:cs typeface="Courier New" panose="02070309020205020404" pitchFamily="49" charset="0"/>
              </a:rPr>
              <a:t>).sum()</a:t>
            </a:r>
          </a:p>
          <a:p>
            <a:r>
              <a:rPr lang="en-US" sz="400" b="0" dirty="0">
                <a:solidFill>
                  <a:srgbClr val="001080"/>
                </a:solidFill>
                <a:effectLst/>
                <a:latin typeface="Lucida Console" panose="020B0609040504020204" pitchFamily="49" charset="0"/>
                <a:cs typeface="Courier New" panose="02070309020205020404" pitchFamily="49" charset="0"/>
              </a:rPr>
              <a:t>mt</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mg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keys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names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'Gender'</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reorder_levels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98658"/>
                </a:solidFill>
                <a:effectLst/>
                <a:latin typeface="Lucida Console" panose="020B0609040504020204" pitchFamily="49" charset="0"/>
                <a:cs typeface="Courier New" panose="02070309020205020404" pitchFamily="49" charset="0"/>
              </a:rPr>
              <a:t>1</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98658"/>
                </a:solidFill>
                <a:effectLst/>
                <a:latin typeface="Lucida Console" panose="020B0609040504020204" pitchFamily="49" charset="0"/>
                <a:cs typeface="Courier New" panose="02070309020205020404" pitchFamily="49" charset="0"/>
              </a:rPr>
              <a:t>0</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1080"/>
                </a:solidFill>
                <a:effectLst/>
                <a:latin typeface="Lucida Console" panose="020B0609040504020204" pitchFamily="49" charset="0"/>
                <a:cs typeface="Courier New" panose="02070309020205020404" pitchFamily="49" charset="0"/>
              </a:rPr>
              <a:t>m</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0000"/>
                </a:solidFill>
                <a:effectLst/>
                <a:latin typeface="Lucida Console" panose="020B0609040504020204" pitchFamily="49" charset="0"/>
                <a:cs typeface="Courier New" panose="02070309020205020404" pitchFamily="49" charset="0"/>
              </a:rPr>
              <a:t>pd.concat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01080"/>
                </a:solidFill>
                <a:effectLst/>
                <a:latin typeface="Lucida Console" panose="020B0609040504020204" pitchFamily="49" charset="0"/>
                <a:cs typeface="Courier New" panose="02070309020205020404" pitchFamily="49" charset="0"/>
              </a:rPr>
              <a:t>g</a:t>
            </a:r>
            <a:r>
              <a:rPr lang="en-US" sz="400" b="0" dirty="0">
                <a:solidFill>
                  <a:srgbClr val="000000"/>
                </a:solidFill>
                <a:effectLst/>
                <a:latin typeface="Lucida Console" panose="020B0609040504020204" pitchFamily="49" charset="0"/>
                <a:cs typeface="Courier New" panose="02070309020205020404" pitchFamily="49" charset="0"/>
              </a:rPr>
              <a:t>, </a:t>
            </a:r>
            <a:r>
              <a:rPr lang="en-US" sz="400" b="0" dirty="0">
                <a:solidFill>
                  <a:srgbClr val="001080"/>
                </a:solidFill>
                <a:effectLst/>
                <a:latin typeface="Lucida Console" panose="020B0609040504020204" pitchFamily="49" charset="0"/>
                <a:cs typeface="Courier New" panose="02070309020205020404" pitchFamily="49" charset="0"/>
              </a:rPr>
              <a:t>mt</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0000"/>
                </a:solidFill>
                <a:effectLst/>
                <a:latin typeface="Lucida Console" panose="020B0609040504020204" pitchFamily="49" charset="0"/>
                <a:cs typeface="Courier New" panose="02070309020205020404" pitchFamily="49" charset="0"/>
              </a:rPr>
              <a:t>sort_index</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400" b="0" dirty="0">
              <a:solidFill>
                <a:srgbClr val="000000"/>
              </a:solidFill>
              <a:effectLst/>
              <a:latin typeface="Lucida Console" panose="020B0609040504020204" pitchFamily="49" charset="0"/>
              <a:cs typeface="Courier New" panose="02070309020205020404" pitchFamily="49" charset="0"/>
            </a:endParaRPr>
          </a:p>
          <a:p>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.assign</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PctAdmitted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098658"/>
                </a:solidFill>
                <a:effectLst/>
                <a:latin typeface="Lucida Console" panose="020B0609040504020204" pitchFamily="49" charset="0"/>
                <a:cs typeface="Courier New" panose="02070309020205020404" pitchFamily="49" charset="0"/>
              </a:rPr>
              <a:t>100</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.Admitted</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m</a:t>
            </a:r>
            <a:r>
              <a:rPr lang="en-US" sz="400" b="0" dirty="0" err="1">
                <a:solidFill>
                  <a:srgbClr val="00000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p>
          <a:p>
            <a:r>
              <a:rPr lang="en-US" sz="400" b="0" dirty="0" err="1">
                <a:solidFill>
                  <a:srgbClr val="001080"/>
                </a:solidFill>
                <a:effectLst/>
                <a:latin typeface="Lucida Console" panose="020B0609040504020204" pitchFamily="49" charset="0"/>
                <a:cs typeface="Courier New" panose="02070309020205020404" pitchFamily="49" charset="0"/>
              </a:rPr>
              <a:t>mr</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.assign</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PctApplicants</a:t>
            </a:r>
            <a:r>
              <a:rPr lang="en-US" sz="400" b="0" dirty="0">
                <a:solidFill>
                  <a:srgbClr val="000000"/>
                </a:solidFill>
                <a:effectLst/>
                <a:latin typeface="Lucida Console" panose="020B0609040504020204" pitchFamily="49" charset="0"/>
                <a:cs typeface="Courier New" panose="02070309020205020404" pitchFamily="49" charset="0"/>
              </a:rPr>
              <a:t> = </a:t>
            </a:r>
            <a:r>
              <a:rPr lang="en-US" sz="400" b="0" dirty="0">
                <a:solidFill>
                  <a:srgbClr val="098658"/>
                </a:solidFill>
                <a:effectLst/>
                <a:latin typeface="Lucida Console" panose="020B0609040504020204" pitchFamily="49" charset="0"/>
                <a:cs typeface="Courier New" panose="02070309020205020404" pitchFamily="49" charset="0"/>
              </a:rPr>
              <a:t>100</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err="1">
                <a:solidFill>
                  <a:srgbClr val="001080"/>
                </a:solidFill>
                <a:effectLst/>
                <a:latin typeface="Lucida Console" panose="020B0609040504020204" pitchFamily="49" charset="0"/>
                <a:cs typeface="Courier New" panose="02070309020205020404" pitchFamily="49" charset="0"/>
              </a:rPr>
              <a:t>ar</a:t>
            </a:r>
            <a:r>
              <a:rPr lang="en-US" sz="400" b="0" dirty="0" err="1">
                <a:solidFill>
                  <a:srgbClr val="000000"/>
                </a:solidFill>
                <a:effectLst/>
                <a:latin typeface="Lucida Console" panose="020B0609040504020204" pitchFamily="49" charset="0"/>
                <a:cs typeface="Courier New" panose="02070309020205020404" pitchFamily="49" charset="0"/>
              </a:rPr>
              <a:t>.loc</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'Total'</a:t>
            </a:r>
            <a:r>
              <a:rPr lang="en-US" sz="400" b="0" dirty="0">
                <a:solidFill>
                  <a:srgbClr val="000000"/>
                </a:solidFill>
                <a:effectLst/>
                <a:latin typeface="Lucida Console" panose="020B0609040504020204" pitchFamily="49" charset="0"/>
                <a:cs typeface="Courier New" panose="02070309020205020404" pitchFamily="49" charset="0"/>
              </a:rPr>
              <a:t>][</a:t>
            </a:r>
            <a:r>
              <a:rPr lang="en-US" sz="400" b="0" dirty="0">
                <a:solidFill>
                  <a:srgbClr val="A31515"/>
                </a:solidFill>
                <a:effectLst/>
                <a:latin typeface="Lucida Console" panose="020B0609040504020204" pitchFamily="49" charset="0"/>
                <a:cs typeface="Courier New" panose="02070309020205020404" pitchFamily="49" charset="0"/>
              </a:rPr>
              <a:t>'Applicants'</a:t>
            </a:r>
            <a:r>
              <a:rPr lang="en-US" sz="400" b="0" dirty="0">
                <a:solidFill>
                  <a:srgbClr val="000000"/>
                </a:solidFill>
                <a:effectLst/>
                <a:latin typeface="Lucida Console" panose="020B0609040504020204" pitchFamily="49" charset="0"/>
                <a:cs typeface="Courier New" panose="02070309020205020404" pitchFamily="49" charset="0"/>
              </a:rPr>
              <a:t>])</a:t>
            </a:r>
          </a:p>
        </p:txBody>
      </p:sp>
      <p:grpSp>
        <p:nvGrpSpPr>
          <p:cNvPr id="3" name="Group 2">
            <a:extLst>
              <a:ext uri="{FF2B5EF4-FFF2-40B4-BE49-F238E27FC236}">
                <a16:creationId xmlns:a16="http://schemas.microsoft.com/office/drawing/2014/main" id="{06BDBEA0-EB72-950E-B070-AE4273C2D9AB}"/>
              </a:ext>
            </a:extLst>
          </p:cNvPr>
          <p:cNvGrpSpPr/>
          <p:nvPr/>
        </p:nvGrpSpPr>
        <p:grpSpPr>
          <a:xfrm>
            <a:off x="6087980" y="1804864"/>
            <a:ext cx="980702" cy="613924"/>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4"/>
            <a:stretch>
              <a:fillRect/>
            </a:stretch>
          </p:blipFill>
          <p:spPr>
            <a:xfrm>
              <a:off x="2504765" y="1804864"/>
              <a:ext cx="526408" cy="526408"/>
            </a:xfrm>
            <a:prstGeom prst="rect">
              <a:avLst/>
            </a:prstGeom>
          </p:spPr>
        </p:pic>
      </p:grpSp>
      <p:pic>
        <p:nvPicPr>
          <p:cNvPr id="7" name="Picture 6">
            <a:extLst>
              <a:ext uri="{FF2B5EF4-FFF2-40B4-BE49-F238E27FC236}">
                <a16:creationId xmlns:a16="http://schemas.microsoft.com/office/drawing/2014/main" id="{8512BE1B-17E2-1712-20BF-32930CE3E5C8}"/>
              </a:ext>
            </a:extLst>
          </p:cNvPr>
          <p:cNvPicPr>
            <a:picLocks noChangeAspect="1"/>
          </p:cNvPicPr>
          <p:nvPr/>
        </p:nvPicPr>
        <p:blipFill>
          <a:blip r:embed="rId5"/>
          <a:stretch>
            <a:fillRect/>
          </a:stretch>
        </p:blipFill>
        <p:spPr>
          <a:xfrm>
            <a:off x="2267205" y="1834596"/>
            <a:ext cx="561400" cy="555297"/>
          </a:xfrm>
          <a:prstGeom prst="rect">
            <a:avLst/>
          </a:prstGeom>
        </p:spPr>
      </p:pic>
      <p:sp>
        <p:nvSpPr>
          <p:cNvPr id="5" name="Rectangle 4">
            <a:extLst>
              <a:ext uri="{FF2B5EF4-FFF2-40B4-BE49-F238E27FC236}">
                <a16:creationId xmlns:a16="http://schemas.microsoft.com/office/drawing/2014/main" id="{03E44D08-3CA9-9AAE-36A0-D8FEF792D593}"/>
              </a:ext>
            </a:extLst>
          </p:cNvPr>
          <p:cNvSpPr/>
          <p:nvPr/>
        </p:nvSpPr>
        <p:spPr>
          <a:xfrm>
            <a:off x="3772861" y="4743900"/>
            <a:ext cx="2996773" cy="335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B1311E3-7371-688D-6C57-5E34091AF992}"/>
              </a:ext>
            </a:extLst>
          </p:cNvPr>
          <p:cNvSpPr txBox="1"/>
          <p:nvPr/>
        </p:nvSpPr>
        <p:spPr>
          <a:xfrm>
            <a:off x="3699421" y="4136493"/>
            <a:ext cx="4777118" cy="353943"/>
          </a:xfrm>
          <a:prstGeom prst="rect">
            <a:avLst/>
          </a:prstGeom>
          <a:noFill/>
        </p:spPr>
        <p:txBody>
          <a:bodyPr wrap="square">
            <a:spAutoFit/>
          </a:bodyPr>
          <a:lstStyle/>
          <a:p>
            <a:pPr rtl="0">
              <a:spcBef>
                <a:spcPts val="0"/>
              </a:spcBef>
            </a:pPr>
            <a:r>
              <a:rPr lang="en-US" sz="1700" dirty="0">
                <a:solidFill>
                  <a:schemeClr val="tx2"/>
                </a:solidFill>
                <a:latin typeface="Sarabun Light" panose="00000400000000000000" pitchFamily="2" charset="-34"/>
                <a:cs typeface="Sarabun Light" panose="00000400000000000000" pitchFamily="2" charset="-34"/>
              </a:rPr>
              <a:t>https://github.com/yiyus/data-science-in-APL/</a:t>
            </a:r>
            <a:r>
              <a:rPr lang="en-US" sz="1700" dirty="0">
                <a:solidFill>
                  <a:srgbClr val="282828"/>
                </a:solidFill>
                <a:latin typeface="Sarabun" panose="00000500000000000000" pitchFamily="2" charset="-34"/>
              </a:rPr>
              <a:t> </a:t>
            </a:r>
          </a:p>
        </p:txBody>
      </p:sp>
    </p:spTree>
    <p:extLst>
      <p:ext uri="{BB962C8B-B14F-4D97-AF65-F5344CB8AC3E}">
        <p14:creationId xmlns:p14="http://schemas.microsoft.com/office/powerpoint/2010/main" val="3858290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Example 2</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20145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B4EBF-730F-2F52-E1A5-0EC813E8E430}"/>
              </a:ext>
            </a:extLst>
          </p:cNvPr>
          <p:cNvSpPr>
            <a:spLocks noGrp="1"/>
          </p:cNvSpPr>
          <p:nvPr>
            <p:ph idx="1"/>
          </p:nvPr>
        </p:nvSpPr>
        <p:spPr>
          <a:xfrm>
            <a:off x="710852" y="1417983"/>
            <a:ext cx="6507968" cy="1746789"/>
          </a:xfrm>
        </p:spPr>
        <p:txBody>
          <a:bodyPr>
            <a:normAutofit fontScale="85000" lnSpcReduction="10000"/>
          </a:bodyPr>
          <a:lstStyle/>
          <a:p>
            <a:pPr marL="0" indent="0">
              <a:buNone/>
            </a:pPr>
            <a:r>
              <a:rPr lang="en-US" dirty="0"/>
              <a:t>Data science is an interdisciplinary academic field that uses statistics, scientific computing, scientific methods, processes, scientific visualization, algorithms and systems to extract or extrapolate knowledge and insights from potentially noisy, structured, or unstructured data.</a:t>
            </a:r>
            <a:endParaRPr lang="en-GB" dirty="0"/>
          </a:p>
          <a:p>
            <a:pPr marL="0" indent="0">
              <a:buNone/>
            </a:pPr>
            <a:endParaRPr lang="en-GB" dirty="0"/>
          </a:p>
        </p:txBody>
      </p:sp>
      <p:sp>
        <p:nvSpPr>
          <p:cNvPr id="5" name="Content Placeholder 4">
            <a:extLst>
              <a:ext uri="{FF2B5EF4-FFF2-40B4-BE49-F238E27FC236}">
                <a16:creationId xmlns:a16="http://schemas.microsoft.com/office/drawing/2014/main" id="{CCB132A5-5D15-F335-C53E-F701D6C02C6C}"/>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rgbClr val="FF6600"/>
                </a:solidFill>
                <a:latin typeface="Sarabun" panose="00000500000000000000" pitchFamily="2" charset="-34"/>
              </a:rPr>
              <a:t>1</a:t>
            </a:r>
          </a:p>
        </p:txBody>
      </p:sp>
      <p:sp>
        <p:nvSpPr>
          <p:cNvPr id="2" name="TextBox 1">
            <a:extLst>
              <a:ext uri="{FF2B5EF4-FFF2-40B4-BE49-F238E27FC236}">
                <a16:creationId xmlns:a16="http://schemas.microsoft.com/office/drawing/2014/main" id="{D6D70931-52BD-2571-F33F-C1A72CB2B6B6}"/>
              </a:ext>
            </a:extLst>
          </p:cNvPr>
          <p:cNvSpPr txBox="1"/>
          <p:nvPr/>
        </p:nvSpPr>
        <p:spPr>
          <a:xfrm>
            <a:off x="1171597" y="3253459"/>
            <a:ext cx="4940299" cy="369332"/>
          </a:xfrm>
          <a:prstGeom prst="rect">
            <a:avLst/>
          </a:prstGeom>
          <a:noFill/>
        </p:spPr>
        <p:txBody>
          <a:bodyPr wrap="square">
            <a:spAutoFit/>
          </a:bodyPr>
          <a:lstStyle/>
          <a:p>
            <a:r>
              <a:rPr lang="en-US" dirty="0">
                <a:solidFill>
                  <a:schemeClr val="accent2"/>
                </a:solidFill>
                <a:highlight>
                  <a:srgbClr val="FFFFFF"/>
                </a:highlight>
                <a:latin typeface="Sarabun Light" panose="00000400000000000000" pitchFamily="2" charset="-34"/>
                <a:cs typeface="Sarabun Light" panose="00000400000000000000" pitchFamily="2" charset="-34"/>
              </a:rPr>
              <a:t>https://en.wikipedia.org/wiki/Data_science </a:t>
            </a:r>
            <a:endParaRPr lang="en-GB" dirty="0">
              <a:solidFill>
                <a:schemeClr val="accent2"/>
              </a:solidFill>
              <a:highlight>
                <a:srgbClr val="FFFFFF"/>
              </a:highlight>
              <a:latin typeface="Sarabun Light" panose="00000400000000000000" pitchFamily="2" charset="-34"/>
              <a:cs typeface="Sarabun Light" panose="00000400000000000000" pitchFamily="2" charset="-34"/>
            </a:endParaRPr>
          </a:p>
        </p:txBody>
      </p:sp>
      <p:sp>
        <p:nvSpPr>
          <p:cNvPr id="10" name="Title 1">
            <a:extLst>
              <a:ext uri="{FF2B5EF4-FFF2-40B4-BE49-F238E27FC236}">
                <a16:creationId xmlns:a16="http://schemas.microsoft.com/office/drawing/2014/main" id="{58DDB5F1-8E52-1EAF-0965-09EB5FFE94F3}"/>
              </a:ext>
            </a:extLst>
          </p:cNvPr>
          <p:cNvSpPr txBox="1">
            <a:spLocks/>
          </p:cNvSpPr>
          <p:nvPr/>
        </p:nvSpPr>
        <p:spPr>
          <a:xfrm>
            <a:off x="323529" y="42936"/>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r>
              <a:rPr lang="en-US" dirty="0"/>
              <a:t>What is data science?</a:t>
            </a:r>
            <a:endParaRPr lang="en-GB" dirty="0"/>
          </a:p>
        </p:txBody>
      </p:sp>
    </p:spTree>
    <p:extLst>
      <p:ext uri="{BB962C8B-B14F-4D97-AF65-F5344CB8AC3E}">
        <p14:creationId xmlns:p14="http://schemas.microsoft.com/office/powerpoint/2010/main" val="4198280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21" name="Rectangle: Rounded Corners 20">
            <a:extLst>
              <a:ext uri="{FF2B5EF4-FFF2-40B4-BE49-F238E27FC236}">
                <a16:creationId xmlns:a16="http://schemas.microsoft.com/office/drawing/2014/main" id="{58AD51F2-B16D-CF76-9326-844FE979C401}"/>
              </a:ext>
            </a:extLst>
          </p:cNvPr>
          <p:cNvSpPr/>
          <p:nvPr/>
        </p:nvSpPr>
        <p:spPr>
          <a:xfrm>
            <a:off x="2152660" y="5258931"/>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7CC647D-0C88-6319-5B0E-0B874BF29F3A}"/>
              </a:ext>
            </a:extLst>
          </p:cNvPr>
          <p:cNvSpPr txBox="1"/>
          <p:nvPr/>
        </p:nvSpPr>
        <p:spPr>
          <a:xfrm>
            <a:off x="4521089" y="5411303"/>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pic>
        <p:nvPicPr>
          <p:cNvPr id="25" name="Picture 24">
            <a:extLst>
              <a:ext uri="{FF2B5EF4-FFF2-40B4-BE49-F238E27FC236}">
                <a16:creationId xmlns:a16="http://schemas.microsoft.com/office/drawing/2014/main" id="{431C79D9-F37F-246C-2A0B-39100227B30B}"/>
              </a:ext>
            </a:extLst>
          </p:cNvPr>
          <p:cNvPicPr>
            <a:picLocks noChangeAspect="1"/>
          </p:cNvPicPr>
          <p:nvPr/>
        </p:nvPicPr>
        <p:blipFill>
          <a:blip r:embed="rId2"/>
          <a:stretch>
            <a:fillRect/>
          </a:stretch>
        </p:blipFill>
        <p:spPr>
          <a:xfrm>
            <a:off x="3237649" y="6236168"/>
            <a:ext cx="3262903" cy="2447177"/>
          </a:xfrm>
          <a:prstGeom prst="rect">
            <a:avLst/>
          </a:prstGeom>
        </p:spPr>
      </p:pic>
      <p:sp>
        <p:nvSpPr>
          <p:cNvPr id="26" name="TextBox 25">
            <a:extLst>
              <a:ext uri="{FF2B5EF4-FFF2-40B4-BE49-F238E27FC236}">
                <a16:creationId xmlns:a16="http://schemas.microsoft.com/office/drawing/2014/main" id="{8A3DEB05-570B-A6FB-757F-B8FC07AA0F1F}"/>
              </a:ext>
            </a:extLst>
          </p:cNvPr>
          <p:cNvSpPr txBox="1"/>
          <p:nvPr/>
        </p:nvSpPr>
        <p:spPr>
          <a:xfrm rot="16200000">
            <a:off x="5618417" y="7568296"/>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632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2" name="Rectangle: Rounded Corners 1">
            <a:extLst>
              <a:ext uri="{FF2B5EF4-FFF2-40B4-BE49-F238E27FC236}">
                <a16:creationId xmlns:a16="http://schemas.microsoft.com/office/drawing/2014/main" id="{2A44B4D1-B43F-F8D3-612A-9536D0AAE53B}"/>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8E38A75-9DFF-C993-8A41-33CB905D0798}"/>
              </a:ext>
            </a:extLst>
          </p:cNvPr>
          <p:cNvSpPr txBox="1"/>
          <p:nvPr/>
        </p:nvSpPr>
        <p:spPr>
          <a:xfrm>
            <a:off x="4521089" y="1603801"/>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pic>
        <p:nvPicPr>
          <p:cNvPr id="5" name="Picture 4">
            <a:extLst>
              <a:ext uri="{FF2B5EF4-FFF2-40B4-BE49-F238E27FC236}">
                <a16:creationId xmlns:a16="http://schemas.microsoft.com/office/drawing/2014/main" id="{F76FA6BE-01C1-099D-EAA9-6CA7E725B8A4}"/>
              </a:ext>
            </a:extLst>
          </p:cNvPr>
          <p:cNvPicPr>
            <a:picLocks noChangeAspect="1"/>
          </p:cNvPicPr>
          <p:nvPr/>
        </p:nvPicPr>
        <p:blipFill>
          <a:blip r:embed="rId2"/>
          <a:stretch>
            <a:fillRect/>
          </a:stretch>
        </p:blipFill>
        <p:spPr>
          <a:xfrm>
            <a:off x="3237649" y="2428666"/>
            <a:ext cx="3262903" cy="2447177"/>
          </a:xfrm>
          <a:prstGeom prst="rect">
            <a:avLst/>
          </a:prstGeom>
        </p:spPr>
      </p:pic>
      <p:sp>
        <p:nvSpPr>
          <p:cNvPr id="8" name="TextBox 7">
            <a:extLst>
              <a:ext uri="{FF2B5EF4-FFF2-40B4-BE49-F238E27FC236}">
                <a16:creationId xmlns:a16="http://schemas.microsoft.com/office/drawing/2014/main" id="{3241A82C-EBB1-DE31-CB8F-09D9C37195D3}"/>
              </a:ext>
            </a:extLst>
          </p:cNvPr>
          <p:cNvSpPr txBox="1"/>
          <p:nvPr/>
        </p:nvSpPr>
        <p:spPr>
          <a:xfrm rot="16200000">
            <a:off x="5618417" y="3760794"/>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3529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2" name="Rectangle: Rounded Corners 1">
            <a:extLst>
              <a:ext uri="{FF2B5EF4-FFF2-40B4-BE49-F238E27FC236}">
                <a16:creationId xmlns:a16="http://schemas.microsoft.com/office/drawing/2014/main" id="{2A44B4D1-B43F-F8D3-612A-9536D0AAE53B}"/>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76FA6BE-01C1-099D-EAA9-6CA7E725B8A4}"/>
              </a:ext>
            </a:extLst>
          </p:cNvPr>
          <p:cNvPicPr>
            <a:picLocks noChangeAspect="1"/>
          </p:cNvPicPr>
          <p:nvPr/>
        </p:nvPicPr>
        <p:blipFill>
          <a:blip r:embed="rId2"/>
          <a:stretch>
            <a:fillRect/>
          </a:stretch>
        </p:blipFill>
        <p:spPr>
          <a:xfrm>
            <a:off x="3237649" y="2428666"/>
            <a:ext cx="3262903" cy="2447177"/>
          </a:xfrm>
          <a:prstGeom prst="rect">
            <a:avLst/>
          </a:prstGeom>
        </p:spPr>
      </p:pic>
      <p:sp>
        <p:nvSpPr>
          <p:cNvPr id="13" name="TextBox 12">
            <a:extLst>
              <a:ext uri="{FF2B5EF4-FFF2-40B4-BE49-F238E27FC236}">
                <a16:creationId xmlns:a16="http://schemas.microsoft.com/office/drawing/2014/main" id="{79FAA1F1-FCD4-C2FD-D99A-760B2D3F4208}"/>
              </a:ext>
            </a:extLst>
          </p:cNvPr>
          <p:cNvSpPr txBox="1"/>
          <p:nvPr/>
        </p:nvSpPr>
        <p:spPr>
          <a:xfrm>
            <a:off x="5620941" y="3933403"/>
            <a:ext cx="77296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Petal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sp>
        <p:nvSpPr>
          <p:cNvPr id="14" name="TextBox 13">
            <a:extLst>
              <a:ext uri="{FF2B5EF4-FFF2-40B4-BE49-F238E27FC236}">
                <a16:creationId xmlns:a16="http://schemas.microsoft.com/office/drawing/2014/main" id="{12266669-F860-25A7-3B42-37090D3A1CC7}"/>
              </a:ext>
            </a:extLst>
          </p:cNvPr>
          <p:cNvSpPr txBox="1"/>
          <p:nvPr/>
        </p:nvSpPr>
        <p:spPr>
          <a:xfrm>
            <a:off x="5447168" y="4434899"/>
            <a:ext cx="78418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Sepal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sp>
        <p:nvSpPr>
          <p:cNvPr id="15" name="TextBox 14">
            <a:extLst>
              <a:ext uri="{FF2B5EF4-FFF2-40B4-BE49-F238E27FC236}">
                <a16:creationId xmlns:a16="http://schemas.microsoft.com/office/drawing/2014/main" id="{63CD5F46-D10A-283E-2423-005B2E9D963A}"/>
              </a:ext>
            </a:extLst>
          </p:cNvPr>
          <p:cNvSpPr txBox="1"/>
          <p:nvPr/>
        </p:nvSpPr>
        <p:spPr>
          <a:xfrm>
            <a:off x="4521089" y="1603801"/>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17" name="TextBox 16">
            <a:extLst>
              <a:ext uri="{FF2B5EF4-FFF2-40B4-BE49-F238E27FC236}">
                <a16:creationId xmlns:a16="http://schemas.microsoft.com/office/drawing/2014/main" id="{62885ECA-FF48-F7A4-144A-32D737C8D4C8}"/>
              </a:ext>
            </a:extLst>
          </p:cNvPr>
          <p:cNvSpPr txBox="1"/>
          <p:nvPr/>
        </p:nvSpPr>
        <p:spPr>
          <a:xfrm rot="16200000">
            <a:off x="5618417" y="3760794"/>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442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2" name="Rectangle: Rounded Corners 1">
            <a:extLst>
              <a:ext uri="{FF2B5EF4-FFF2-40B4-BE49-F238E27FC236}">
                <a16:creationId xmlns:a16="http://schemas.microsoft.com/office/drawing/2014/main" id="{2A44B4D1-B43F-F8D3-612A-9536D0AAE53B}"/>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76FA6BE-01C1-099D-EAA9-6CA7E725B8A4}"/>
              </a:ext>
            </a:extLst>
          </p:cNvPr>
          <p:cNvPicPr>
            <a:picLocks noChangeAspect="1"/>
          </p:cNvPicPr>
          <p:nvPr/>
        </p:nvPicPr>
        <p:blipFill>
          <a:blip r:embed="rId2"/>
          <a:stretch>
            <a:fillRect/>
          </a:stretch>
        </p:blipFill>
        <p:spPr>
          <a:xfrm>
            <a:off x="3237649" y="2428666"/>
            <a:ext cx="3262903" cy="2447177"/>
          </a:xfrm>
          <a:prstGeom prst="rect">
            <a:avLst/>
          </a:prstGeom>
        </p:spPr>
      </p:pic>
      <p:sp>
        <p:nvSpPr>
          <p:cNvPr id="13" name="TextBox 12">
            <a:extLst>
              <a:ext uri="{FF2B5EF4-FFF2-40B4-BE49-F238E27FC236}">
                <a16:creationId xmlns:a16="http://schemas.microsoft.com/office/drawing/2014/main" id="{79FAA1F1-FCD4-C2FD-D99A-760B2D3F4208}"/>
              </a:ext>
            </a:extLst>
          </p:cNvPr>
          <p:cNvSpPr txBox="1"/>
          <p:nvPr/>
        </p:nvSpPr>
        <p:spPr>
          <a:xfrm>
            <a:off x="5620941" y="3933403"/>
            <a:ext cx="77296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Petal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sp>
        <p:nvSpPr>
          <p:cNvPr id="14" name="TextBox 13">
            <a:extLst>
              <a:ext uri="{FF2B5EF4-FFF2-40B4-BE49-F238E27FC236}">
                <a16:creationId xmlns:a16="http://schemas.microsoft.com/office/drawing/2014/main" id="{12266669-F860-25A7-3B42-37090D3A1CC7}"/>
              </a:ext>
            </a:extLst>
          </p:cNvPr>
          <p:cNvSpPr txBox="1"/>
          <p:nvPr/>
        </p:nvSpPr>
        <p:spPr>
          <a:xfrm>
            <a:off x="5447168" y="4434899"/>
            <a:ext cx="78418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Sepal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cxnSp>
        <p:nvCxnSpPr>
          <p:cNvPr id="9" name="Straight Arrow Connector 8">
            <a:extLst>
              <a:ext uri="{FF2B5EF4-FFF2-40B4-BE49-F238E27FC236}">
                <a16:creationId xmlns:a16="http://schemas.microsoft.com/office/drawing/2014/main" id="{9EDE6628-F5D2-C8BC-67E2-D0C821058456}"/>
              </a:ext>
            </a:extLst>
          </p:cNvPr>
          <p:cNvCxnSpPr>
            <a:cxnSpLocks/>
          </p:cNvCxnSpPr>
          <p:nvPr/>
        </p:nvCxnSpPr>
        <p:spPr>
          <a:xfrm>
            <a:off x="5124091" y="3648974"/>
            <a:ext cx="707366" cy="19840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A8FCC9-07C0-9DD0-71C5-6E3EE3142819}"/>
              </a:ext>
            </a:extLst>
          </p:cNvPr>
          <p:cNvCxnSpPr>
            <a:cxnSpLocks/>
          </p:cNvCxnSpPr>
          <p:nvPr/>
        </p:nvCxnSpPr>
        <p:spPr>
          <a:xfrm>
            <a:off x="4894045" y="3638331"/>
            <a:ext cx="159333" cy="114363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399C921-73A8-3359-F2A7-EAD78AD13F4D}"/>
              </a:ext>
            </a:extLst>
          </p:cNvPr>
          <p:cNvCxnSpPr>
            <a:cxnSpLocks/>
          </p:cNvCxnSpPr>
          <p:nvPr/>
        </p:nvCxnSpPr>
        <p:spPr>
          <a:xfrm flipH="1">
            <a:off x="5357004" y="3470706"/>
            <a:ext cx="175614" cy="59531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78D0B2-C9FA-F5F0-7100-7E2BB3B004CF}"/>
              </a:ext>
            </a:extLst>
          </p:cNvPr>
          <p:cNvCxnSpPr>
            <a:cxnSpLocks/>
          </p:cNvCxnSpPr>
          <p:nvPr/>
        </p:nvCxnSpPr>
        <p:spPr>
          <a:xfrm flipH="1">
            <a:off x="4558140" y="4452980"/>
            <a:ext cx="818315" cy="5398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3C26A3-E2A6-B3D8-A765-4B1A467893FC}"/>
              </a:ext>
            </a:extLst>
          </p:cNvPr>
          <p:cNvSpPr txBox="1"/>
          <p:nvPr/>
        </p:nvSpPr>
        <p:spPr>
          <a:xfrm>
            <a:off x="4521089" y="1603801"/>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23" name="TextBox 22">
            <a:extLst>
              <a:ext uri="{FF2B5EF4-FFF2-40B4-BE49-F238E27FC236}">
                <a16:creationId xmlns:a16="http://schemas.microsoft.com/office/drawing/2014/main" id="{AE63E291-0C39-7AE1-0980-BDC446DA810C}"/>
              </a:ext>
            </a:extLst>
          </p:cNvPr>
          <p:cNvSpPr txBox="1"/>
          <p:nvPr/>
        </p:nvSpPr>
        <p:spPr>
          <a:xfrm rot="16200000">
            <a:off x="5618417" y="3760794"/>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520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2" name="Rectangle: Rounded Corners 1">
            <a:extLst>
              <a:ext uri="{FF2B5EF4-FFF2-40B4-BE49-F238E27FC236}">
                <a16:creationId xmlns:a16="http://schemas.microsoft.com/office/drawing/2014/main" id="{2A44B4D1-B43F-F8D3-612A-9536D0AAE53B}"/>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F76FA6BE-01C1-099D-EAA9-6CA7E725B8A4}"/>
              </a:ext>
            </a:extLst>
          </p:cNvPr>
          <p:cNvPicPr>
            <a:picLocks noChangeAspect="1"/>
          </p:cNvPicPr>
          <p:nvPr/>
        </p:nvPicPr>
        <p:blipFill>
          <a:blip r:embed="rId2"/>
          <a:stretch>
            <a:fillRect/>
          </a:stretch>
        </p:blipFill>
        <p:spPr>
          <a:xfrm>
            <a:off x="3237649" y="2428666"/>
            <a:ext cx="3262903" cy="2447177"/>
          </a:xfrm>
          <a:prstGeom prst="rect">
            <a:avLst/>
          </a:prstGeom>
        </p:spPr>
      </p:pic>
      <p:sp>
        <p:nvSpPr>
          <p:cNvPr id="13" name="TextBox 12">
            <a:extLst>
              <a:ext uri="{FF2B5EF4-FFF2-40B4-BE49-F238E27FC236}">
                <a16:creationId xmlns:a16="http://schemas.microsoft.com/office/drawing/2014/main" id="{79FAA1F1-FCD4-C2FD-D99A-760B2D3F4208}"/>
              </a:ext>
            </a:extLst>
          </p:cNvPr>
          <p:cNvSpPr txBox="1"/>
          <p:nvPr/>
        </p:nvSpPr>
        <p:spPr>
          <a:xfrm>
            <a:off x="5620941" y="3933403"/>
            <a:ext cx="77296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Petal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sp>
        <p:nvSpPr>
          <p:cNvPr id="14" name="TextBox 13">
            <a:extLst>
              <a:ext uri="{FF2B5EF4-FFF2-40B4-BE49-F238E27FC236}">
                <a16:creationId xmlns:a16="http://schemas.microsoft.com/office/drawing/2014/main" id="{12266669-F860-25A7-3B42-37090D3A1CC7}"/>
              </a:ext>
            </a:extLst>
          </p:cNvPr>
          <p:cNvSpPr txBox="1"/>
          <p:nvPr/>
        </p:nvSpPr>
        <p:spPr>
          <a:xfrm>
            <a:off x="5447168" y="4434899"/>
            <a:ext cx="78418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Sepal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cxnSp>
        <p:nvCxnSpPr>
          <p:cNvPr id="9" name="Straight Arrow Connector 8">
            <a:extLst>
              <a:ext uri="{FF2B5EF4-FFF2-40B4-BE49-F238E27FC236}">
                <a16:creationId xmlns:a16="http://schemas.microsoft.com/office/drawing/2014/main" id="{9EDE6628-F5D2-C8BC-67E2-D0C821058456}"/>
              </a:ext>
            </a:extLst>
          </p:cNvPr>
          <p:cNvCxnSpPr>
            <a:cxnSpLocks/>
          </p:cNvCxnSpPr>
          <p:nvPr/>
        </p:nvCxnSpPr>
        <p:spPr>
          <a:xfrm>
            <a:off x="5124091" y="3648974"/>
            <a:ext cx="707366" cy="19840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A8FCC9-07C0-9DD0-71C5-6E3EE3142819}"/>
              </a:ext>
            </a:extLst>
          </p:cNvPr>
          <p:cNvCxnSpPr>
            <a:cxnSpLocks/>
          </p:cNvCxnSpPr>
          <p:nvPr/>
        </p:nvCxnSpPr>
        <p:spPr>
          <a:xfrm>
            <a:off x="4894045" y="3638331"/>
            <a:ext cx="159333" cy="114363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399C921-73A8-3359-F2A7-EAD78AD13F4D}"/>
              </a:ext>
            </a:extLst>
          </p:cNvPr>
          <p:cNvCxnSpPr>
            <a:cxnSpLocks/>
          </p:cNvCxnSpPr>
          <p:nvPr/>
        </p:nvCxnSpPr>
        <p:spPr>
          <a:xfrm flipH="1">
            <a:off x="5357004" y="3470706"/>
            <a:ext cx="175614" cy="59531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78D0B2-C9FA-F5F0-7100-7E2BB3B004CF}"/>
              </a:ext>
            </a:extLst>
          </p:cNvPr>
          <p:cNvCxnSpPr>
            <a:cxnSpLocks/>
          </p:cNvCxnSpPr>
          <p:nvPr/>
        </p:nvCxnSpPr>
        <p:spPr>
          <a:xfrm flipH="1">
            <a:off x="4558140" y="4452980"/>
            <a:ext cx="818315" cy="5398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3C26A3-E2A6-B3D8-A765-4B1A467893FC}"/>
              </a:ext>
            </a:extLst>
          </p:cNvPr>
          <p:cNvSpPr txBox="1"/>
          <p:nvPr/>
        </p:nvSpPr>
        <p:spPr>
          <a:xfrm>
            <a:off x="4521089" y="1603801"/>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3" name="TextBox 2">
            <a:extLst>
              <a:ext uri="{FF2B5EF4-FFF2-40B4-BE49-F238E27FC236}">
                <a16:creationId xmlns:a16="http://schemas.microsoft.com/office/drawing/2014/main" id="{C7AE69DB-FE49-BC9C-14E4-C048E8883574}"/>
              </a:ext>
            </a:extLst>
          </p:cNvPr>
          <p:cNvSpPr txBox="1"/>
          <p:nvPr/>
        </p:nvSpPr>
        <p:spPr>
          <a:xfrm>
            <a:off x="3036717" y="2103633"/>
            <a:ext cx="3664786" cy="338554"/>
          </a:xfrm>
          <a:prstGeom prst="rect">
            <a:avLst/>
          </a:prstGeom>
          <a:noFill/>
        </p:spPr>
        <p:txBody>
          <a:bodyPr wrap="none" rtlCol="0">
            <a:spAutoFit/>
          </a:bodyPr>
          <a:lstStyle/>
          <a:p>
            <a:pPr algn="ctr"/>
            <a:r>
              <a:rPr lang="en-US" sz="1600" dirty="0">
                <a:latin typeface="CMU Serif" panose="02000603000000000000" pitchFamily="2" charset="0"/>
                <a:ea typeface="CMU Serif" panose="02000603000000000000" pitchFamily="2" charset="0"/>
                <a:cs typeface="CMU Serif" panose="02000603000000000000" pitchFamily="2" charset="0"/>
              </a:rPr>
              <a:t>Iris-</a:t>
            </a:r>
            <a:r>
              <a:rPr lang="en-US" sz="1600" dirty="0" err="1">
                <a:latin typeface="CMU Serif" panose="02000603000000000000" pitchFamily="2" charset="0"/>
                <a:ea typeface="CMU Serif" panose="02000603000000000000" pitchFamily="2" charset="0"/>
                <a:cs typeface="CMU Serif" panose="02000603000000000000" pitchFamily="2" charset="0"/>
              </a:rPr>
              <a:t>setosa</a:t>
            </a:r>
            <a:r>
              <a:rPr lang="en-US" sz="1600" dirty="0">
                <a:latin typeface="CMU Serif" panose="02000603000000000000" pitchFamily="2" charset="0"/>
                <a:ea typeface="CMU Serif" panose="02000603000000000000" pitchFamily="2" charset="0"/>
                <a:cs typeface="CMU Serif" panose="02000603000000000000" pitchFamily="2" charset="0"/>
              </a:rPr>
              <a:t>, Iris-versicolor, Iris-virginica</a:t>
            </a:r>
            <a:endParaRPr lang="en-GB" sz="1600" dirty="0">
              <a:latin typeface="CMU Serif" panose="02000603000000000000" pitchFamily="2" charset="0"/>
              <a:ea typeface="CMU Serif" panose="02000603000000000000" pitchFamily="2" charset="0"/>
              <a:cs typeface="CMU Serif" panose="02000603000000000000" pitchFamily="2" charset="0"/>
            </a:endParaRPr>
          </a:p>
        </p:txBody>
      </p:sp>
      <p:sp>
        <p:nvSpPr>
          <p:cNvPr id="8" name="TextBox 7">
            <a:extLst>
              <a:ext uri="{FF2B5EF4-FFF2-40B4-BE49-F238E27FC236}">
                <a16:creationId xmlns:a16="http://schemas.microsoft.com/office/drawing/2014/main" id="{FFD74AFC-4DB5-198F-AD65-FF96EB40400F}"/>
              </a:ext>
            </a:extLst>
          </p:cNvPr>
          <p:cNvSpPr txBox="1"/>
          <p:nvPr/>
        </p:nvSpPr>
        <p:spPr>
          <a:xfrm rot="16200000">
            <a:off x="5618417" y="3760794"/>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032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4</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16" name="Content Placeholder 2">
            <a:extLst>
              <a:ext uri="{FF2B5EF4-FFF2-40B4-BE49-F238E27FC236}">
                <a16:creationId xmlns:a16="http://schemas.microsoft.com/office/drawing/2014/main" id="{BB9C2F9E-1292-9D66-B8E3-118667CFBE5D}"/>
              </a:ext>
            </a:extLst>
          </p:cNvPr>
          <p:cNvSpPr txBox="1">
            <a:spLocks/>
          </p:cNvSpPr>
          <p:nvPr/>
        </p:nvSpPr>
        <p:spPr>
          <a:xfrm>
            <a:off x="378285" y="1451429"/>
            <a:ext cx="6714277"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Measures of four different flower features</a:t>
            </a:r>
          </a:p>
          <a:p>
            <a:pPr>
              <a:lnSpc>
                <a:spcPct val="150000"/>
              </a:lnSpc>
            </a:pPr>
            <a:r>
              <a:rPr lang="en-US" sz="2000" dirty="0">
                <a:latin typeface="+mj-lt"/>
              </a:rPr>
              <a:t>Three classes of iris flower</a:t>
            </a:r>
          </a:p>
          <a:p>
            <a:pPr>
              <a:lnSpc>
                <a:spcPct val="150000"/>
              </a:lnSpc>
            </a:pPr>
            <a:r>
              <a:rPr lang="en-US" sz="2000" dirty="0">
                <a:latin typeface="+mj-lt"/>
              </a:rPr>
              <a:t>The goal is to classify flowers in basis to these features</a:t>
            </a:r>
            <a:endParaRPr lang="en-GB" sz="2000" dirty="0"/>
          </a:p>
        </p:txBody>
      </p:sp>
      <p:sp>
        <p:nvSpPr>
          <p:cNvPr id="10" name="Rectangle: Rounded Corners 9">
            <a:extLst>
              <a:ext uri="{FF2B5EF4-FFF2-40B4-BE49-F238E27FC236}">
                <a16:creationId xmlns:a16="http://schemas.microsoft.com/office/drawing/2014/main" id="{6F75B723-FEF6-BAED-5044-F6B5634F4918}"/>
              </a:ext>
            </a:extLst>
          </p:cNvPr>
          <p:cNvSpPr/>
          <p:nvPr/>
        </p:nvSpPr>
        <p:spPr>
          <a:xfrm>
            <a:off x="2152660" y="5273920"/>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4FA5FBB-C444-DC67-8E2E-6E1E8A71CCC9}"/>
              </a:ext>
            </a:extLst>
          </p:cNvPr>
          <p:cNvPicPr>
            <a:picLocks noChangeAspect="1"/>
          </p:cNvPicPr>
          <p:nvPr/>
        </p:nvPicPr>
        <p:blipFill>
          <a:blip r:embed="rId2"/>
          <a:stretch>
            <a:fillRect/>
          </a:stretch>
        </p:blipFill>
        <p:spPr>
          <a:xfrm>
            <a:off x="3237649" y="6251157"/>
            <a:ext cx="3262903" cy="2447177"/>
          </a:xfrm>
          <a:prstGeom prst="rect">
            <a:avLst/>
          </a:prstGeom>
        </p:spPr>
      </p:pic>
      <p:sp>
        <p:nvSpPr>
          <p:cNvPr id="18" name="TextBox 17">
            <a:extLst>
              <a:ext uri="{FF2B5EF4-FFF2-40B4-BE49-F238E27FC236}">
                <a16:creationId xmlns:a16="http://schemas.microsoft.com/office/drawing/2014/main" id="{17795D6C-CC4B-A933-A073-FFE8A3D00684}"/>
              </a:ext>
            </a:extLst>
          </p:cNvPr>
          <p:cNvSpPr txBox="1"/>
          <p:nvPr/>
        </p:nvSpPr>
        <p:spPr>
          <a:xfrm>
            <a:off x="5620941" y="7755894"/>
            <a:ext cx="77296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Petal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sp>
        <p:nvSpPr>
          <p:cNvPr id="20" name="TextBox 19">
            <a:extLst>
              <a:ext uri="{FF2B5EF4-FFF2-40B4-BE49-F238E27FC236}">
                <a16:creationId xmlns:a16="http://schemas.microsoft.com/office/drawing/2014/main" id="{29C90ED4-270A-DB42-E9AF-720F43D29676}"/>
              </a:ext>
            </a:extLst>
          </p:cNvPr>
          <p:cNvSpPr txBox="1"/>
          <p:nvPr/>
        </p:nvSpPr>
        <p:spPr>
          <a:xfrm>
            <a:off x="5447168" y="8257390"/>
            <a:ext cx="784189" cy="400110"/>
          </a:xfrm>
          <a:prstGeom prst="rect">
            <a:avLst/>
          </a:prstGeom>
          <a:noFill/>
        </p:spPr>
        <p:txBody>
          <a:bodyPr wrap="none" rtlCol="0">
            <a:spAutoFit/>
          </a:bodyPr>
          <a:lstStyle/>
          <a:p>
            <a:r>
              <a:rPr lang="en-US" sz="2000" dirty="0">
                <a:solidFill>
                  <a:schemeClr val="bg1"/>
                </a:solidFill>
                <a:latin typeface="CMU Serif" panose="02000603000000000000" pitchFamily="2" charset="0"/>
                <a:ea typeface="CMU Serif" panose="02000603000000000000" pitchFamily="2" charset="0"/>
                <a:cs typeface="CMU Serif" panose="02000603000000000000" pitchFamily="2" charset="0"/>
              </a:rPr>
              <a:t>Sepal</a:t>
            </a:r>
            <a:endParaRPr lang="en-GB" sz="2000" dirty="0">
              <a:solidFill>
                <a:schemeClr val="bg1"/>
              </a:solidFill>
              <a:latin typeface="CMU Serif" panose="02000603000000000000" pitchFamily="2" charset="0"/>
              <a:ea typeface="CMU Serif" panose="02000603000000000000" pitchFamily="2" charset="0"/>
              <a:cs typeface="CMU Serif" panose="02000603000000000000" pitchFamily="2" charset="0"/>
            </a:endParaRPr>
          </a:p>
        </p:txBody>
      </p:sp>
      <p:cxnSp>
        <p:nvCxnSpPr>
          <p:cNvPr id="21" name="Straight Arrow Connector 20">
            <a:extLst>
              <a:ext uri="{FF2B5EF4-FFF2-40B4-BE49-F238E27FC236}">
                <a16:creationId xmlns:a16="http://schemas.microsoft.com/office/drawing/2014/main" id="{412E8D64-D6A2-42C8-6442-B4946A16412C}"/>
              </a:ext>
            </a:extLst>
          </p:cNvPr>
          <p:cNvCxnSpPr>
            <a:cxnSpLocks/>
          </p:cNvCxnSpPr>
          <p:nvPr/>
        </p:nvCxnSpPr>
        <p:spPr>
          <a:xfrm>
            <a:off x="5124091" y="7471465"/>
            <a:ext cx="707366" cy="19840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6DE885-FC2F-F0FA-77A5-F579AE6A84B9}"/>
              </a:ext>
            </a:extLst>
          </p:cNvPr>
          <p:cNvCxnSpPr>
            <a:cxnSpLocks/>
          </p:cNvCxnSpPr>
          <p:nvPr/>
        </p:nvCxnSpPr>
        <p:spPr>
          <a:xfrm>
            <a:off x="4894045" y="7460822"/>
            <a:ext cx="159333" cy="114363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1FBFB9D-AC75-AF36-58E3-5558E92EA328}"/>
              </a:ext>
            </a:extLst>
          </p:cNvPr>
          <p:cNvCxnSpPr>
            <a:cxnSpLocks/>
          </p:cNvCxnSpPr>
          <p:nvPr/>
        </p:nvCxnSpPr>
        <p:spPr>
          <a:xfrm flipH="1">
            <a:off x="5357004" y="7293197"/>
            <a:ext cx="175614" cy="59531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9529FFF-D6C0-BB9B-7B4A-DE07F733B3F2}"/>
              </a:ext>
            </a:extLst>
          </p:cNvPr>
          <p:cNvCxnSpPr>
            <a:cxnSpLocks/>
          </p:cNvCxnSpPr>
          <p:nvPr/>
        </p:nvCxnSpPr>
        <p:spPr>
          <a:xfrm flipH="1">
            <a:off x="4558140" y="8275471"/>
            <a:ext cx="818315" cy="5398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3561E4-D221-DBDC-123E-D692213F322E}"/>
              </a:ext>
            </a:extLst>
          </p:cNvPr>
          <p:cNvSpPr txBox="1"/>
          <p:nvPr/>
        </p:nvSpPr>
        <p:spPr>
          <a:xfrm>
            <a:off x="4521089" y="5426292"/>
            <a:ext cx="696024"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Iris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27" name="TextBox 26">
            <a:extLst>
              <a:ext uri="{FF2B5EF4-FFF2-40B4-BE49-F238E27FC236}">
                <a16:creationId xmlns:a16="http://schemas.microsoft.com/office/drawing/2014/main" id="{09167B7A-1E8E-7EF5-1E82-3BC0E009659F}"/>
              </a:ext>
            </a:extLst>
          </p:cNvPr>
          <p:cNvSpPr txBox="1"/>
          <p:nvPr/>
        </p:nvSpPr>
        <p:spPr>
          <a:xfrm>
            <a:off x="3036717" y="5926124"/>
            <a:ext cx="3664786" cy="338554"/>
          </a:xfrm>
          <a:prstGeom prst="rect">
            <a:avLst/>
          </a:prstGeom>
          <a:noFill/>
        </p:spPr>
        <p:txBody>
          <a:bodyPr wrap="none" rtlCol="0">
            <a:spAutoFit/>
          </a:bodyPr>
          <a:lstStyle/>
          <a:p>
            <a:pPr algn="ctr"/>
            <a:r>
              <a:rPr lang="en-US" sz="1600" dirty="0">
                <a:latin typeface="CMU Serif" panose="02000603000000000000" pitchFamily="2" charset="0"/>
                <a:ea typeface="CMU Serif" panose="02000603000000000000" pitchFamily="2" charset="0"/>
                <a:cs typeface="CMU Serif" panose="02000603000000000000" pitchFamily="2" charset="0"/>
              </a:rPr>
              <a:t>Iris-</a:t>
            </a:r>
            <a:r>
              <a:rPr lang="en-US" sz="1600" dirty="0" err="1">
                <a:latin typeface="CMU Serif" panose="02000603000000000000" pitchFamily="2" charset="0"/>
                <a:ea typeface="CMU Serif" panose="02000603000000000000" pitchFamily="2" charset="0"/>
                <a:cs typeface="CMU Serif" panose="02000603000000000000" pitchFamily="2" charset="0"/>
              </a:rPr>
              <a:t>setosa</a:t>
            </a:r>
            <a:r>
              <a:rPr lang="en-US" sz="1600" dirty="0">
                <a:latin typeface="CMU Serif" panose="02000603000000000000" pitchFamily="2" charset="0"/>
                <a:ea typeface="CMU Serif" panose="02000603000000000000" pitchFamily="2" charset="0"/>
                <a:cs typeface="CMU Serif" panose="02000603000000000000" pitchFamily="2" charset="0"/>
              </a:rPr>
              <a:t>, Iris-versicolor, Iris-virginica</a:t>
            </a:r>
            <a:endParaRPr lang="en-GB" sz="1600" dirty="0">
              <a:latin typeface="CMU Serif" panose="02000603000000000000" pitchFamily="2" charset="0"/>
              <a:ea typeface="CMU Serif" panose="02000603000000000000" pitchFamily="2" charset="0"/>
              <a:cs typeface="CMU Serif" panose="02000603000000000000" pitchFamily="2" charset="0"/>
            </a:endParaRPr>
          </a:p>
        </p:txBody>
      </p:sp>
      <p:sp>
        <p:nvSpPr>
          <p:cNvPr id="28" name="TextBox 27">
            <a:extLst>
              <a:ext uri="{FF2B5EF4-FFF2-40B4-BE49-F238E27FC236}">
                <a16:creationId xmlns:a16="http://schemas.microsoft.com/office/drawing/2014/main" id="{F15D78E6-52D0-169A-0728-1D681355A5BB}"/>
              </a:ext>
            </a:extLst>
          </p:cNvPr>
          <p:cNvSpPr txBox="1"/>
          <p:nvPr/>
        </p:nvSpPr>
        <p:spPr>
          <a:xfrm rot="16200000">
            <a:off x="5618417" y="7583285"/>
            <a:ext cx="1999265" cy="230832"/>
          </a:xfrm>
          <a:prstGeom prst="rect">
            <a:avLst/>
          </a:prstGeom>
          <a:noFill/>
        </p:spPr>
        <p:txBody>
          <a:bodyPr wrap="none" rtlCol="0">
            <a:spAutoFit/>
          </a:bodyPr>
          <a:lstStyle/>
          <a:p>
            <a:r>
              <a:rPr lang="en-US" sz="900" b="0" i="0" dirty="0">
                <a:solidFill>
                  <a:schemeClr val="accent6">
                    <a:lumMod val="50000"/>
                    <a:lumOff val="50000"/>
                  </a:schemeClr>
                </a:solidFill>
                <a:effectLst/>
                <a:latin typeface="Arial" panose="020B0604020202020204" pitchFamily="34" charset="0"/>
                <a:cs typeface="Arial" panose="020B0604020202020204" pitchFamily="34" charset="0"/>
              </a:rPr>
              <a:t>Danielle Langlois. 2005. </a:t>
            </a:r>
            <a:r>
              <a:rPr lang="en-US" sz="900" dirty="0">
                <a:solidFill>
                  <a:schemeClr val="accent6">
                    <a:lumMod val="50000"/>
                    <a:lumOff val="50000"/>
                  </a:schemeClr>
                </a:solidFill>
                <a:latin typeface="Arial" panose="020B0604020202020204" pitchFamily="34" charset="0"/>
                <a:cs typeface="Arial" panose="020B0604020202020204" pitchFamily="34" charset="0"/>
              </a:rPr>
              <a:t>CC-BY-SA</a:t>
            </a:r>
            <a:endParaRPr lang="en-GB" sz="900"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731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D8F1F78-CEB5-5DA2-3FDF-845BADE6F027}"/>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C1EA882-3AB5-2ABA-A7EE-D416FB09E2D1}"/>
              </a:ext>
            </a:extLst>
          </p:cNvPr>
          <p:cNvSpPr txBox="1"/>
          <p:nvPr/>
        </p:nvSpPr>
        <p:spPr>
          <a:xfrm>
            <a:off x="1340662" y="2501917"/>
            <a:ext cx="2555478" cy="1077218"/>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 </a:t>
            </a:r>
          </a:p>
          <a:p>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8888"/>
                </a:solidFill>
                <a:effectLst/>
                <a:latin typeface="APL385 Unicode" panose="020B0709000202000203" pitchFamily="49" charset="0"/>
              </a:rPr>
              <a:t>'iris.csv'</a:t>
            </a:r>
            <a:r>
              <a:rPr lang="en-US" sz="700" b="0" dirty="0">
                <a:solidFill>
                  <a:srgbClr val="000000"/>
                </a:solidFill>
                <a:effectLst/>
                <a:latin typeface="APL385 Unicode" panose="020B0709000202000203" pitchFamily="49" charset="0"/>
              </a:rPr>
              <a:t> </a:t>
            </a:r>
            <a:r>
              <a:rPr lang="en-US" sz="700" b="0" dirty="0">
                <a:solidFill>
                  <a:srgbClr val="0088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aggregate with total </a:t>
            </a:r>
          </a:p>
          <a:p>
            <a:r>
              <a:rPr lang="en-US" sz="700" b="0" dirty="0">
                <a:solidFill>
                  <a:srgbClr val="000000"/>
                </a:solidFill>
                <a:effectLst/>
                <a:latin typeface="APL385 Unicode" panose="020B0709000202000203" pitchFamily="49" charset="0"/>
              </a:rPr>
              <a:t>_A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'Total'</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summary, percentiles and correlation</a:t>
            </a:r>
          </a:p>
          <a:p>
            <a:r>
              <a:rPr lang="en-US" sz="700" b="0" dirty="0">
                <a:solidFill>
                  <a:srgbClr val="000000"/>
                </a:solidFill>
                <a:effectLst/>
                <a:latin typeface="APL385 Unicode" panose="020B0709000202000203" pitchFamily="49" charset="0"/>
              </a:rPr>
              <a:t>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AVG</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STD</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p</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25</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50</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75</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PCT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c</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'Class'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800" b="0" dirty="0">
                <a:solidFill>
                  <a:srgbClr val="000088"/>
                </a:solidFill>
                <a:effectLst/>
                <a:latin typeface="APL385 Unicode" panose="020B0709000202000203" pitchFamily="49" charset="0"/>
              </a:rPr>
              <a:t>⍳</a:t>
            </a:r>
            <a:r>
              <a:rPr lang="en-US" sz="8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119D6988-F893-84BD-0FF6-134C4A844DCE}"/>
              </a:ext>
            </a:extLst>
          </p:cNvPr>
          <p:cNvSpPr txBox="1"/>
          <p:nvPr/>
        </p:nvSpPr>
        <p:spPr>
          <a:xfrm>
            <a:off x="793633" y="1685279"/>
            <a:ext cx="966499" cy="630942"/>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statistics</a:t>
            </a:r>
          </a:p>
          <a:p>
            <a:r>
              <a:rPr lang="en-US" sz="700" b="0" dirty="0">
                <a:solidFill>
                  <a:srgbClr val="000000"/>
                </a:solidFill>
                <a:effectLst/>
                <a:latin typeface="APL385 Unicode" panose="020B0709000202000203" pitchFamily="49" charset="0"/>
              </a:rPr>
              <a:t>AVG</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STD</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PCT</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endParaRPr lang="en-US" sz="7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6087980" y="1804864"/>
            <a:ext cx="980702" cy="613924"/>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15" name="TextBox 14">
            <a:extLst>
              <a:ext uri="{FF2B5EF4-FFF2-40B4-BE49-F238E27FC236}">
                <a16:creationId xmlns:a16="http://schemas.microsoft.com/office/drawing/2014/main" id="{AD0E3C5E-31EF-A6BB-0913-44AAAC4F3A65}"/>
              </a:ext>
            </a:extLst>
          </p:cNvPr>
          <p:cNvSpPr txBox="1"/>
          <p:nvPr/>
        </p:nvSpPr>
        <p:spPr>
          <a:xfrm>
            <a:off x="5080393" y="2428087"/>
            <a:ext cx="3269974" cy="1246495"/>
          </a:xfrm>
          <a:prstGeom prst="rect">
            <a:avLst/>
          </a:prstGeom>
          <a:noFill/>
        </p:spPr>
        <p:txBody>
          <a:bodyPr wrap="square">
            <a:spAutoFit/>
          </a:bodyPr>
          <a:lstStyle/>
          <a:p>
            <a:r>
              <a:rPr lang="en-US" sz="500" b="0" dirty="0">
                <a:solidFill>
                  <a:srgbClr val="008000"/>
                </a:solidFill>
                <a:effectLst/>
                <a:latin typeface="Lucida Console" panose="020B0609040504020204" pitchFamily="49" charset="0"/>
                <a:cs typeface="Courier New" panose="02070309020205020404" pitchFamily="49" charset="0"/>
              </a:rPr>
              <a:t># read data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sl</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sw</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'pl'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'pw'</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pd.read_csv</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"iris.csv"</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header</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00FF"/>
                </a:solidFill>
                <a:effectLst/>
                <a:latin typeface="Lucida Console" panose="020B0609040504020204" pitchFamily="49" charset="0"/>
                <a:cs typeface="Courier New" panose="02070309020205020404" pitchFamily="49" charset="0"/>
              </a:rPr>
              <a:t>None</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aggregate with total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00FF"/>
                </a:solidFill>
                <a:effectLst/>
                <a:latin typeface="Lucida Console" panose="020B0609040504020204" pitchFamily="49" charset="0"/>
                <a:cs typeface="Courier New" panose="02070309020205020404" pitchFamily="49" charset="0"/>
              </a:rPr>
              <a:t>def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]).unstack()</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return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'std'</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p</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00FF"/>
                </a:solidFill>
                <a:effectLst/>
                <a:latin typeface="Lucida Console" panose="020B0609040504020204" pitchFamily="49" charset="0"/>
                <a:cs typeface="Courier New" panose="02070309020205020404" pitchFamily="49" charset="0"/>
              </a:rPr>
              <a:t>lambda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d</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.quantile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q</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0.25</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0.50</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0.75</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dirty="0" err="1">
                <a:solidFill>
                  <a:srgbClr val="001080"/>
                </a:solidFill>
                <a:latin typeface="Lucida Console" panose="020B0609040504020204" pitchFamily="49" charset="0"/>
                <a:cs typeface="Courier New" panose="02070309020205020404" pitchFamily="49" charset="0"/>
              </a:rPr>
              <a:t>c</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.corr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corr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dirty="0" err="1">
                <a:solidFill>
                  <a:srgbClr val="001080"/>
                </a:solidFill>
                <a:latin typeface="Lucida Console" panose="020B0609040504020204" pitchFamily="49" charset="0"/>
                <a:cs typeface="Courier New" panose="02070309020205020404" pitchFamily="49" charset="0"/>
              </a:rPr>
              <a:t>c</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dirty="0" err="1">
                <a:solidFill>
                  <a:srgbClr val="001080"/>
                </a:solidFill>
                <a:latin typeface="Lucida Console" panose="020B0609040504020204" pitchFamily="49" charset="0"/>
                <a:cs typeface="Courier New" panose="02070309020205020404" pitchFamily="49" charset="0"/>
              </a:rPr>
              <a:t>t</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.corrwith</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pd.Series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pd.factorize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dirty="0">
                <a:solidFill>
                  <a:srgbClr val="001080"/>
                </a:solidFill>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dirty="0" err="1">
                <a:solidFill>
                  <a:srgbClr val="001080"/>
                </a:solidFill>
                <a:latin typeface="Lucida Console" panose="020B0609040504020204" pitchFamily="49" charset="0"/>
                <a:cs typeface="Courier New" panose="02070309020205020404" pitchFamily="49" charset="0"/>
              </a:rPr>
              <a:t>t</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]).unstack()</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cc</a:t>
            </a:r>
            <a:r>
              <a:rPr lang="en-US" sz="500" b="0" dirty="0">
                <a:solidFill>
                  <a:srgbClr val="000000"/>
                </a:solidFill>
                <a:effectLst/>
                <a:latin typeface="Lucida Console" panose="020B0609040504020204" pitchFamily="49" charset="0"/>
                <a:cs typeface="Courier New" panose="02070309020205020404" pitchFamily="49" charset="0"/>
              </a:rPr>
              <a:t>])</a:t>
            </a:r>
          </a:p>
        </p:txBody>
      </p:sp>
      <p:pic>
        <p:nvPicPr>
          <p:cNvPr id="13" name="Picture 12">
            <a:extLst>
              <a:ext uri="{FF2B5EF4-FFF2-40B4-BE49-F238E27FC236}">
                <a16:creationId xmlns:a16="http://schemas.microsoft.com/office/drawing/2014/main" id="{70130E3F-0C96-2406-5E37-1C1074443B77}"/>
              </a:ext>
            </a:extLst>
          </p:cNvPr>
          <p:cNvPicPr>
            <a:picLocks noChangeAspect="1"/>
          </p:cNvPicPr>
          <p:nvPr/>
        </p:nvPicPr>
        <p:blipFill>
          <a:blip r:embed="rId4"/>
          <a:stretch>
            <a:fillRect/>
          </a:stretch>
        </p:blipFill>
        <p:spPr>
          <a:xfrm>
            <a:off x="2267205" y="1834596"/>
            <a:ext cx="561400" cy="555297"/>
          </a:xfrm>
          <a:prstGeom prst="rect">
            <a:avLst/>
          </a:prstGeom>
        </p:spPr>
      </p:pic>
    </p:spTree>
    <p:extLst>
      <p:ext uri="{BB962C8B-B14F-4D97-AF65-F5344CB8AC3E}">
        <p14:creationId xmlns:p14="http://schemas.microsoft.com/office/powerpoint/2010/main" val="3987366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48F8A681-E899-9B82-8425-31D680EF105F}"/>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11" name="Title 3">
            <a:extLst>
              <a:ext uri="{FF2B5EF4-FFF2-40B4-BE49-F238E27FC236}">
                <a16:creationId xmlns:a16="http://schemas.microsoft.com/office/drawing/2014/main" id="{2EA9204E-BBC9-DAAD-2EDC-61F82BCB0F32}"/>
              </a:ext>
            </a:extLst>
          </p:cNvPr>
          <p:cNvSpPr>
            <a:spLocks noGrp="1"/>
          </p:cNvSpPr>
          <p:nvPr>
            <p:ph type="title"/>
          </p:nvPr>
        </p:nvSpPr>
        <p:spPr>
          <a:xfrm>
            <a:off x="323529" y="267657"/>
            <a:ext cx="6507968" cy="685535"/>
          </a:xfrm>
        </p:spPr>
        <p:txBody>
          <a:bodyPr/>
          <a:lstStyle/>
          <a:p>
            <a:r>
              <a:rPr lang="en-US" dirty="0"/>
              <a:t>Fisher’s Iris dataset (1936)</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13" name="TextBox 12">
            <a:extLst>
              <a:ext uri="{FF2B5EF4-FFF2-40B4-BE49-F238E27FC236}">
                <a16:creationId xmlns:a16="http://schemas.microsoft.com/office/drawing/2014/main" id="{D5B3D01B-A254-11AA-9713-9875C11A4564}"/>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5" name="Arrow: Right 14">
            <a:extLst>
              <a:ext uri="{FF2B5EF4-FFF2-40B4-BE49-F238E27FC236}">
                <a16:creationId xmlns:a16="http://schemas.microsoft.com/office/drawing/2014/main" id="{1EE8CDF8-F5B6-AE6D-624D-7FEE6BB48E9E}"/>
              </a:ext>
            </a:extLst>
          </p:cNvPr>
          <p:cNvSpPr/>
          <p:nvPr/>
        </p:nvSpPr>
        <p:spPr>
          <a:xfrm>
            <a:off x="-959921" y="203986"/>
            <a:ext cx="573314" cy="522853"/>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ate Placeholder 3">
            <a:extLst>
              <a:ext uri="{FF2B5EF4-FFF2-40B4-BE49-F238E27FC236}">
                <a16:creationId xmlns:a16="http://schemas.microsoft.com/office/drawing/2014/main" id="{17D773D0-620F-03C1-4DFA-F6E8508C0F0D}"/>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5" name="Picture 4">
            <a:extLst>
              <a:ext uri="{FF2B5EF4-FFF2-40B4-BE49-F238E27FC236}">
                <a16:creationId xmlns:a16="http://schemas.microsoft.com/office/drawing/2014/main" id="{AD8FCAC3-1A1D-1DBF-142B-3A0202872E85}"/>
              </a:ext>
            </a:extLst>
          </p:cNvPr>
          <p:cNvPicPr>
            <a:picLocks noChangeAspect="1"/>
          </p:cNvPicPr>
          <p:nvPr/>
        </p:nvPicPr>
        <p:blipFill>
          <a:blip r:embed="rId4"/>
          <a:stretch>
            <a:fillRect/>
          </a:stretch>
        </p:blipFill>
        <p:spPr>
          <a:xfrm>
            <a:off x="4376105" y="55128"/>
            <a:ext cx="384530" cy="380350"/>
          </a:xfrm>
          <a:prstGeom prst="rect">
            <a:avLst/>
          </a:prstGeom>
        </p:spPr>
      </p:pic>
    </p:spTree>
    <p:extLst>
      <p:ext uri="{BB962C8B-B14F-4D97-AF65-F5344CB8AC3E}">
        <p14:creationId xmlns:p14="http://schemas.microsoft.com/office/powerpoint/2010/main" val="859270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325694"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325694"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93154"/>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400" b="0" dirty="0">
                <a:solidFill>
                  <a:srgbClr val="000000"/>
                </a:solidFill>
                <a:effectLst/>
                <a:latin typeface="APL385 Unicode" panose="020B0709000202000203" pitchFamily="49" charset="0"/>
              </a:rPr>
              <a:t> </a:t>
            </a:r>
            <a:r>
              <a:rPr lang="en-US" sz="2400" b="0" dirty="0">
                <a:solidFill>
                  <a:srgbClr val="008888"/>
                </a:solidFill>
                <a:effectLst/>
                <a:latin typeface="APL385 Unicode" panose="020B0709000202000203" pitchFamily="49" charset="0"/>
              </a:rPr>
              <a:t>''</a:t>
            </a:r>
            <a:r>
              <a:rPr lang="en-US" sz="2400" b="0" dirty="0">
                <a:solidFill>
                  <a:srgbClr val="888888"/>
                </a:solidFill>
                <a:effectLst/>
                <a:latin typeface="APL385 Unicode" panose="020B0709000202000203" pitchFamily="49" charset="0"/>
              </a:rPr>
              <a:t>4</a:t>
            </a:r>
            <a:endParaRPr lang="en-US" sz="24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6795108"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8888"/>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7787CF3B-06F7-3CE4-E137-E366F1A9ACCE}"/>
              </a:ext>
            </a:extLst>
          </p:cNvPr>
          <p:cNvSpPr/>
          <p:nvPr/>
        </p:nvSpPr>
        <p:spPr>
          <a:xfrm>
            <a:off x="12589781" y="7431514"/>
            <a:ext cx="11068032" cy="3296850"/>
          </a:xfrm>
          <a:prstGeom prst="roundRect">
            <a:avLst>
              <a:gd name="adj" fmla="val 1922"/>
            </a:avLst>
          </a:prstGeom>
          <a:solidFill>
            <a:schemeClr val="accent5">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2F6B304-52A6-9C56-BB33-75F6F049E466}"/>
              </a:ext>
            </a:extLst>
          </p:cNvPr>
          <p:cNvSpPr txBox="1"/>
          <p:nvPr/>
        </p:nvSpPr>
        <p:spPr>
          <a:xfrm>
            <a:off x="12687124" y="7680334"/>
            <a:ext cx="7749162" cy="2585324"/>
          </a:xfrm>
          <a:prstGeom prst="rect">
            <a:avLst/>
          </a:prstGeom>
          <a:noFill/>
        </p:spPr>
        <p:txBody>
          <a:bodyPr wrap="square">
            <a:spAutoFit/>
          </a:bodyPr>
          <a:lstStyle/>
          <a:p>
            <a:r>
              <a:rPr lang="en-US" b="0" dirty="0">
                <a:solidFill>
                  <a:srgbClr val="880000"/>
                </a:solidFill>
                <a:effectLst/>
                <a:latin typeface="APL385 Unicode" panose="020B0709000202000203" pitchFamily="49" charset="0"/>
              </a:rPr>
              <a:t>:Namespace</a:t>
            </a:r>
            <a:r>
              <a:rPr lang="en-US" b="0" dirty="0">
                <a:solidFill>
                  <a:srgbClr val="000000"/>
                </a:solidFill>
                <a:effectLst/>
                <a:latin typeface="APL385 Unicode" panose="020B0709000202000203" pitchFamily="49" charset="0"/>
              </a:rPr>
              <a:t> stats</a:t>
            </a:r>
          </a:p>
          <a:p>
            <a:r>
              <a:rPr lang="en-US" b="0" dirty="0">
                <a:solidFill>
                  <a:srgbClr val="000000"/>
                </a:solidFill>
                <a:effectLst/>
                <a:latin typeface="APL385 Unicode" panose="020B0709000202000203" pitchFamily="49" charset="0"/>
              </a:rPr>
              <a:t>    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StdDev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Correlation</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00"/>
                </a:solidFill>
                <a:effectLst/>
                <a:latin typeface="APL385 Unicode" panose="020B0709000202000203" pitchFamily="49" charset="0"/>
              </a:rPr>
              <a:t> </a:t>
            </a:r>
            <a:r>
              <a:rPr lang="en-US" b="0" dirty="0">
                <a:solidFill>
                  <a:srgbClr val="008888"/>
                </a:solidFill>
                <a:effectLst/>
                <a:latin typeface="APL385 Unicode" panose="020B0709000202000203" pitchFamily="49" charset="0"/>
              </a:rPr>
              <a:t>⍝ Pearson’s </a:t>
            </a:r>
            <a:r>
              <a:rPr lang="en-US" b="0" dirty="0" err="1">
                <a:solidFill>
                  <a:srgbClr val="008888"/>
                </a:solidFill>
                <a:effectLst/>
                <a:latin typeface="APL385 Unicode" panose="020B0709000202000203" pitchFamily="49" charset="0"/>
              </a:rPr>
              <a:t>coeff</a:t>
            </a:r>
            <a:endParaRPr lang="en-US" b="0" dirty="0">
              <a:solidFill>
                <a:srgbClr val="008888"/>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Percentile</a:t>
            </a:r>
            <a:r>
              <a:rPr lang="en-US" b="0" dirty="0">
                <a:solidFill>
                  <a:srgbClr val="0000FF"/>
                </a:solidFill>
                <a:effectLst/>
                <a:latin typeface="APL385 Unicode" panose="020B0709000202000203" pitchFamily="49" charset="0"/>
              </a:rPr>
              <a:t>←{</a:t>
            </a:r>
          </a:p>
          <a:p>
            <a:r>
              <a:rPr lang="en-US" b="0" dirty="0">
                <a:solidFill>
                  <a:srgbClr val="888888"/>
                </a:solidFill>
                <a:effectLst/>
                <a:latin typeface="APL385 Unicode" panose="020B0709000202000203" pitchFamily="49" charset="0"/>
              </a:rPr>
              <a:t>        </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100</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0</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1</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p>
          <a:p>
            <a:r>
              <a:rPr lang="en-US" b="0" dirty="0">
                <a:solidFill>
                  <a:srgbClr val="0000FF"/>
                </a:solidFill>
                <a:effectLst/>
                <a:latin typeface="APL385 Unicode" panose="020B0709000202000203" pitchFamily="49" charset="0"/>
              </a:rPr>
              <a:t>    }</a:t>
            </a:r>
            <a:endParaRPr lang="en-US" b="0" dirty="0">
              <a:solidFill>
                <a:srgbClr val="000000"/>
              </a:solidFill>
              <a:effectLst/>
              <a:latin typeface="APL385 Unicode" panose="020B0709000202000203" pitchFamily="49" charset="0"/>
            </a:endParaRPr>
          </a:p>
          <a:p>
            <a:r>
              <a:rPr lang="en-US" b="0" dirty="0">
                <a:solidFill>
                  <a:srgbClr val="880000"/>
                </a:solidFill>
                <a:effectLst/>
                <a:latin typeface="APL385 Unicode" panose="020B0709000202000203" pitchFamily="49" charset="0"/>
              </a:rPr>
              <a:t>:</a:t>
            </a:r>
            <a:r>
              <a:rPr lang="en-US" b="0" dirty="0" err="1">
                <a:solidFill>
                  <a:srgbClr val="880000"/>
                </a:solidFill>
                <a:effectLst/>
                <a:latin typeface="APL385 Unicode" panose="020B0709000202000203" pitchFamily="49" charset="0"/>
              </a:rPr>
              <a:t>EndNamespace</a:t>
            </a:r>
            <a:endParaRPr lang="en-US" b="0" dirty="0">
              <a:solidFill>
                <a:srgbClr val="880000"/>
              </a:solidFill>
              <a:effectLst/>
              <a:latin typeface="APL385 Unicode" panose="020B0709000202000203" pitchFamily="49" charset="0"/>
            </a:endParaRPr>
          </a:p>
        </p:txBody>
      </p:sp>
      <p:sp>
        <p:nvSpPr>
          <p:cNvPr id="13" name="Arrow: Bent 12">
            <a:extLst>
              <a:ext uri="{FF2B5EF4-FFF2-40B4-BE49-F238E27FC236}">
                <a16:creationId xmlns:a16="http://schemas.microsoft.com/office/drawing/2014/main" id="{F6C69149-3046-19B4-3E78-C8079E6BDB58}"/>
              </a:ext>
            </a:extLst>
          </p:cNvPr>
          <p:cNvSpPr/>
          <p:nvPr/>
        </p:nvSpPr>
        <p:spPr>
          <a:xfrm flipH="1">
            <a:off x="15917442" y="6124575"/>
            <a:ext cx="1612638" cy="1318819"/>
          </a:xfrm>
          <a:prstGeom prst="bentArrow">
            <a:avLst>
              <a:gd name="adj1" fmla="val 25835"/>
              <a:gd name="adj2" fmla="val 32936"/>
              <a:gd name="adj3" fmla="val 40037"/>
              <a:gd name="adj4" fmla="val 51268"/>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92455DFC-CC24-9D1A-0F70-848B4CA2179A}"/>
              </a:ext>
            </a:extLst>
          </p:cNvPr>
          <p:cNvGrpSpPr/>
          <p:nvPr/>
        </p:nvGrpSpPr>
        <p:grpSpPr>
          <a:xfrm>
            <a:off x="-895012" y="2048071"/>
            <a:ext cx="835485" cy="795845"/>
            <a:chOff x="5525856" y="2015020"/>
            <a:chExt cx="835485" cy="795845"/>
          </a:xfrm>
        </p:grpSpPr>
        <p:sp>
          <p:nvSpPr>
            <p:cNvPr id="10" name="TextBox 9">
              <a:extLst>
                <a:ext uri="{FF2B5EF4-FFF2-40B4-BE49-F238E27FC236}">
                  <a16:creationId xmlns:a16="http://schemas.microsoft.com/office/drawing/2014/main" id="{DC979493-2383-6C26-3239-345C848DECC5}"/>
                </a:ext>
              </a:extLst>
            </p:cNvPr>
            <p:cNvSpPr txBox="1"/>
            <p:nvPr/>
          </p:nvSpPr>
          <p:spPr>
            <a:xfrm>
              <a:off x="5590733" y="2015020"/>
              <a:ext cx="705733" cy="584775"/>
            </a:xfrm>
            <a:prstGeom prst="rect">
              <a:avLst/>
            </a:prstGeom>
            <a:solidFill>
              <a:schemeClr val="accent6">
                <a:lumMod val="75000"/>
                <a:lumOff val="25000"/>
              </a:schemeClr>
            </a:solidFill>
          </p:spPr>
          <p:txBody>
            <a:bodyPr wrap="square">
              <a:spAutoFit/>
            </a:bodyPr>
            <a:lstStyle/>
            <a:p>
              <a:pPr algn="ctr"/>
              <a:r>
                <a:rPr lang="en-US" sz="3200" b="0" i="0" dirty="0">
                  <a:solidFill>
                    <a:schemeClr val="bg1"/>
                  </a:solidFill>
                  <a:effectLst/>
                  <a:latin typeface="APL385 Unicode" panose="020B0709000202000203" pitchFamily="49" charset="0"/>
                </a:rPr>
                <a:t>⊆⌈</a:t>
              </a:r>
              <a:endParaRPr lang="en-GB" sz="3200" dirty="0">
                <a:solidFill>
                  <a:schemeClr val="bg1"/>
                </a:solidFill>
                <a:latin typeface="APL385 Unicode" panose="020B0709000202000203" pitchFamily="49" charset="0"/>
              </a:endParaRPr>
            </a:p>
          </p:txBody>
        </p:sp>
        <p:sp>
          <p:nvSpPr>
            <p:cNvPr id="15" name="TextBox 14">
              <a:extLst>
                <a:ext uri="{FF2B5EF4-FFF2-40B4-BE49-F238E27FC236}">
                  <a16:creationId xmlns:a16="http://schemas.microsoft.com/office/drawing/2014/main" id="{049C5933-D3CD-5CAC-C2FC-F17C76CC6342}"/>
                </a:ext>
              </a:extLst>
            </p:cNvPr>
            <p:cNvSpPr txBox="1"/>
            <p:nvPr/>
          </p:nvSpPr>
          <p:spPr>
            <a:xfrm>
              <a:off x="5525856" y="2533866"/>
              <a:ext cx="835485" cy="276999"/>
            </a:xfrm>
            <a:prstGeom prst="rect">
              <a:avLst/>
            </a:prstGeom>
            <a:noFill/>
          </p:spPr>
          <p:txBody>
            <a:bodyPr wrap="none" rtlCol="0">
              <a:spAutoFit/>
            </a:bodyPr>
            <a:lstStyle/>
            <a:p>
              <a:r>
                <a:rPr lang="en-US" sz="1200" dirty="0" err="1">
                  <a:solidFill>
                    <a:schemeClr val="accent6">
                      <a:lumMod val="90000"/>
                      <a:lumOff val="10000"/>
                    </a:schemeClr>
                  </a:solidFill>
                  <a:latin typeface="APL385 Unicode" panose="020B0709000202000203" pitchFamily="49" charset="0"/>
                </a:rPr>
                <a:t>aplcart</a:t>
              </a:r>
              <a:endParaRPr lang="en-GB" sz="1200" dirty="0">
                <a:solidFill>
                  <a:schemeClr val="accent6">
                    <a:lumMod val="90000"/>
                    <a:lumOff val="10000"/>
                  </a:schemeClr>
                </a:solidFill>
                <a:latin typeface="APL385 Unicode" panose="020B0709000202000203" pitchFamily="49" charset="0"/>
              </a:endParaRPr>
            </a:p>
          </p:txBody>
        </p:sp>
      </p:gr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19" name="Picture 18">
            <a:extLst>
              <a:ext uri="{FF2B5EF4-FFF2-40B4-BE49-F238E27FC236}">
                <a16:creationId xmlns:a16="http://schemas.microsoft.com/office/drawing/2014/main" id="{59314C29-D428-9D5F-55FF-1E2008979AC2}"/>
              </a:ext>
            </a:extLst>
          </p:cNvPr>
          <p:cNvPicPr>
            <a:picLocks noChangeAspect="1"/>
          </p:cNvPicPr>
          <p:nvPr/>
        </p:nvPicPr>
        <p:blipFill>
          <a:blip r:embed="rId4"/>
          <a:stretch>
            <a:fillRect/>
          </a:stretch>
        </p:blipFill>
        <p:spPr>
          <a:xfrm>
            <a:off x="9945430" y="203711"/>
            <a:ext cx="864816" cy="855415"/>
          </a:xfrm>
          <a:prstGeom prst="rect">
            <a:avLst/>
          </a:prstGeom>
        </p:spPr>
      </p:pic>
    </p:spTree>
    <p:extLst>
      <p:ext uri="{BB962C8B-B14F-4D97-AF65-F5344CB8AC3E}">
        <p14:creationId xmlns:p14="http://schemas.microsoft.com/office/powerpoint/2010/main" val="3054792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325694"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325694"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93154"/>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400" b="0" dirty="0">
                <a:solidFill>
                  <a:srgbClr val="000000"/>
                </a:solidFill>
                <a:effectLst/>
                <a:latin typeface="APL385 Unicode" panose="020B0709000202000203" pitchFamily="49" charset="0"/>
              </a:rPr>
              <a:t> </a:t>
            </a:r>
            <a:r>
              <a:rPr lang="en-US" sz="2400" b="0" dirty="0">
                <a:solidFill>
                  <a:srgbClr val="008888"/>
                </a:solidFill>
                <a:effectLst/>
                <a:latin typeface="APL385 Unicode" panose="020B0709000202000203" pitchFamily="49" charset="0"/>
              </a:rPr>
              <a:t>''</a:t>
            </a:r>
            <a:r>
              <a:rPr lang="en-US" sz="2400" b="0" dirty="0">
                <a:solidFill>
                  <a:srgbClr val="888888"/>
                </a:solidFill>
                <a:effectLst/>
                <a:latin typeface="APL385 Unicode" panose="020B0709000202000203" pitchFamily="49" charset="0"/>
              </a:rPr>
              <a:t>4</a:t>
            </a:r>
            <a:endParaRPr lang="en-US" sz="24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1041671" y="89241"/>
            <a:ext cx="8102329"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       ⍝ average</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       ⍝ standard deviation</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       ⍝ percentiles</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       ⍝ Pearson’s correlation coefficient</a:t>
            </a: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7787CF3B-06F7-3CE4-E137-E366F1A9ACCE}"/>
              </a:ext>
            </a:extLst>
          </p:cNvPr>
          <p:cNvSpPr/>
          <p:nvPr/>
        </p:nvSpPr>
        <p:spPr>
          <a:xfrm>
            <a:off x="12589781" y="7431514"/>
            <a:ext cx="11068032" cy="3296850"/>
          </a:xfrm>
          <a:prstGeom prst="roundRect">
            <a:avLst>
              <a:gd name="adj" fmla="val 1922"/>
            </a:avLst>
          </a:prstGeom>
          <a:solidFill>
            <a:schemeClr val="accent5">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2F6B304-52A6-9C56-BB33-75F6F049E466}"/>
              </a:ext>
            </a:extLst>
          </p:cNvPr>
          <p:cNvSpPr txBox="1"/>
          <p:nvPr/>
        </p:nvSpPr>
        <p:spPr>
          <a:xfrm>
            <a:off x="12687124" y="7680334"/>
            <a:ext cx="7749162" cy="2585324"/>
          </a:xfrm>
          <a:prstGeom prst="rect">
            <a:avLst/>
          </a:prstGeom>
          <a:noFill/>
        </p:spPr>
        <p:txBody>
          <a:bodyPr wrap="square">
            <a:spAutoFit/>
          </a:bodyPr>
          <a:lstStyle/>
          <a:p>
            <a:r>
              <a:rPr lang="en-US" b="0" dirty="0">
                <a:solidFill>
                  <a:srgbClr val="880000"/>
                </a:solidFill>
                <a:effectLst/>
                <a:latin typeface="APL385 Unicode" panose="020B0709000202000203" pitchFamily="49" charset="0"/>
              </a:rPr>
              <a:t>:Namespace</a:t>
            </a:r>
            <a:r>
              <a:rPr lang="en-US" b="0" dirty="0">
                <a:solidFill>
                  <a:srgbClr val="000000"/>
                </a:solidFill>
                <a:effectLst/>
                <a:latin typeface="APL385 Unicode" panose="020B0709000202000203" pitchFamily="49" charset="0"/>
              </a:rPr>
              <a:t> stats</a:t>
            </a:r>
          </a:p>
          <a:p>
            <a:r>
              <a:rPr lang="en-US" b="0" dirty="0">
                <a:solidFill>
                  <a:srgbClr val="000000"/>
                </a:solidFill>
                <a:effectLst/>
                <a:latin typeface="APL385 Unicode" panose="020B0709000202000203" pitchFamily="49" charset="0"/>
              </a:rPr>
              <a:t>    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StdDev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Correlation</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00"/>
                </a:solidFill>
                <a:effectLst/>
                <a:latin typeface="APL385 Unicode" panose="020B0709000202000203" pitchFamily="49" charset="0"/>
              </a:rPr>
              <a:t> </a:t>
            </a:r>
            <a:r>
              <a:rPr lang="en-US" b="0" dirty="0">
                <a:solidFill>
                  <a:srgbClr val="008888"/>
                </a:solidFill>
                <a:effectLst/>
                <a:latin typeface="APL385 Unicode" panose="020B0709000202000203" pitchFamily="49" charset="0"/>
              </a:rPr>
              <a:t>⍝ Pearson’s </a:t>
            </a:r>
            <a:r>
              <a:rPr lang="en-US" b="0" dirty="0" err="1">
                <a:solidFill>
                  <a:srgbClr val="008888"/>
                </a:solidFill>
                <a:effectLst/>
                <a:latin typeface="APL385 Unicode" panose="020B0709000202000203" pitchFamily="49" charset="0"/>
              </a:rPr>
              <a:t>coeff</a:t>
            </a:r>
            <a:endParaRPr lang="en-US" b="0" dirty="0">
              <a:solidFill>
                <a:srgbClr val="008888"/>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Percentile</a:t>
            </a:r>
            <a:r>
              <a:rPr lang="en-US" b="0" dirty="0">
                <a:solidFill>
                  <a:srgbClr val="0000FF"/>
                </a:solidFill>
                <a:effectLst/>
                <a:latin typeface="APL385 Unicode" panose="020B0709000202000203" pitchFamily="49" charset="0"/>
              </a:rPr>
              <a:t>←{</a:t>
            </a:r>
          </a:p>
          <a:p>
            <a:r>
              <a:rPr lang="en-US" b="0" dirty="0">
                <a:solidFill>
                  <a:srgbClr val="888888"/>
                </a:solidFill>
                <a:effectLst/>
                <a:latin typeface="APL385 Unicode" panose="020B0709000202000203" pitchFamily="49" charset="0"/>
              </a:rPr>
              <a:t>        </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100</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0</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1</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p>
          <a:p>
            <a:r>
              <a:rPr lang="en-US" b="0" dirty="0">
                <a:solidFill>
                  <a:srgbClr val="0000FF"/>
                </a:solidFill>
                <a:effectLst/>
                <a:latin typeface="APL385 Unicode" panose="020B0709000202000203" pitchFamily="49" charset="0"/>
              </a:rPr>
              <a:t>    }</a:t>
            </a:r>
            <a:endParaRPr lang="en-US" b="0" dirty="0">
              <a:solidFill>
                <a:srgbClr val="000000"/>
              </a:solidFill>
              <a:effectLst/>
              <a:latin typeface="APL385 Unicode" panose="020B0709000202000203" pitchFamily="49" charset="0"/>
            </a:endParaRPr>
          </a:p>
          <a:p>
            <a:r>
              <a:rPr lang="en-US" b="0" dirty="0">
                <a:solidFill>
                  <a:srgbClr val="880000"/>
                </a:solidFill>
                <a:effectLst/>
                <a:latin typeface="APL385 Unicode" panose="020B0709000202000203" pitchFamily="49" charset="0"/>
              </a:rPr>
              <a:t>:</a:t>
            </a:r>
            <a:r>
              <a:rPr lang="en-US" b="0" dirty="0" err="1">
                <a:solidFill>
                  <a:srgbClr val="880000"/>
                </a:solidFill>
                <a:effectLst/>
                <a:latin typeface="APL385 Unicode" panose="020B0709000202000203" pitchFamily="49" charset="0"/>
              </a:rPr>
              <a:t>EndNamespace</a:t>
            </a:r>
            <a:endParaRPr lang="en-US" b="0" dirty="0">
              <a:solidFill>
                <a:srgbClr val="880000"/>
              </a:solidFill>
              <a:effectLst/>
              <a:latin typeface="APL385 Unicode" panose="020B0709000202000203" pitchFamily="49" charset="0"/>
            </a:endParaRPr>
          </a:p>
        </p:txBody>
      </p:sp>
      <p:sp>
        <p:nvSpPr>
          <p:cNvPr id="13" name="Arrow: Bent 12">
            <a:extLst>
              <a:ext uri="{FF2B5EF4-FFF2-40B4-BE49-F238E27FC236}">
                <a16:creationId xmlns:a16="http://schemas.microsoft.com/office/drawing/2014/main" id="{F6C69149-3046-19B4-3E78-C8079E6BDB58}"/>
              </a:ext>
            </a:extLst>
          </p:cNvPr>
          <p:cNvSpPr/>
          <p:nvPr/>
        </p:nvSpPr>
        <p:spPr>
          <a:xfrm flipH="1">
            <a:off x="15917442" y="6124575"/>
            <a:ext cx="1612638" cy="1318819"/>
          </a:xfrm>
          <a:prstGeom prst="bentArrow">
            <a:avLst>
              <a:gd name="adj1" fmla="val 25835"/>
              <a:gd name="adj2" fmla="val 32936"/>
              <a:gd name="adj3" fmla="val 40037"/>
              <a:gd name="adj4" fmla="val 51268"/>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92455DFC-CC24-9D1A-0F70-848B4CA2179A}"/>
              </a:ext>
            </a:extLst>
          </p:cNvPr>
          <p:cNvGrpSpPr/>
          <p:nvPr/>
        </p:nvGrpSpPr>
        <p:grpSpPr>
          <a:xfrm>
            <a:off x="-895012" y="2048071"/>
            <a:ext cx="835485" cy="795845"/>
            <a:chOff x="5525856" y="2015020"/>
            <a:chExt cx="835485" cy="795845"/>
          </a:xfrm>
        </p:grpSpPr>
        <p:sp>
          <p:nvSpPr>
            <p:cNvPr id="10" name="TextBox 9">
              <a:extLst>
                <a:ext uri="{FF2B5EF4-FFF2-40B4-BE49-F238E27FC236}">
                  <a16:creationId xmlns:a16="http://schemas.microsoft.com/office/drawing/2014/main" id="{DC979493-2383-6C26-3239-345C848DECC5}"/>
                </a:ext>
              </a:extLst>
            </p:cNvPr>
            <p:cNvSpPr txBox="1"/>
            <p:nvPr/>
          </p:nvSpPr>
          <p:spPr>
            <a:xfrm>
              <a:off x="5590733" y="2015020"/>
              <a:ext cx="705733" cy="584775"/>
            </a:xfrm>
            <a:prstGeom prst="rect">
              <a:avLst/>
            </a:prstGeom>
            <a:solidFill>
              <a:schemeClr val="accent6">
                <a:lumMod val="75000"/>
                <a:lumOff val="25000"/>
              </a:schemeClr>
            </a:solidFill>
          </p:spPr>
          <p:txBody>
            <a:bodyPr wrap="square">
              <a:spAutoFit/>
            </a:bodyPr>
            <a:lstStyle/>
            <a:p>
              <a:pPr algn="ctr"/>
              <a:r>
                <a:rPr lang="en-US" sz="3200" b="0" i="0" dirty="0">
                  <a:solidFill>
                    <a:schemeClr val="bg1"/>
                  </a:solidFill>
                  <a:effectLst/>
                  <a:latin typeface="APL385 Unicode" panose="020B0709000202000203" pitchFamily="49" charset="0"/>
                </a:rPr>
                <a:t>⊆⌈</a:t>
              </a:r>
              <a:endParaRPr lang="en-GB" sz="3200" dirty="0">
                <a:solidFill>
                  <a:schemeClr val="bg1"/>
                </a:solidFill>
                <a:latin typeface="APL385 Unicode" panose="020B0709000202000203" pitchFamily="49" charset="0"/>
              </a:endParaRPr>
            </a:p>
          </p:txBody>
        </p:sp>
        <p:sp>
          <p:nvSpPr>
            <p:cNvPr id="15" name="TextBox 14">
              <a:extLst>
                <a:ext uri="{FF2B5EF4-FFF2-40B4-BE49-F238E27FC236}">
                  <a16:creationId xmlns:a16="http://schemas.microsoft.com/office/drawing/2014/main" id="{049C5933-D3CD-5CAC-C2FC-F17C76CC6342}"/>
                </a:ext>
              </a:extLst>
            </p:cNvPr>
            <p:cNvSpPr txBox="1"/>
            <p:nvPr/>
          </p:nvSpPr>
          <p:spPr>
            <a:xfrm>
              <a:off x="5525856" y="2533866"/>
              <a:ext cx="835485" cy="276999"/>
            </a:xfrm>
            <a:prstGeom prst="rect">
              <a:avLst/>
            </a:prstGeom>
            <a:noFill/>
          </p:spPr>
          <p:txBody>
            <a:bodyPr wrap="none" rtlCol="0">
              <a:spAutoFit/>
            </a:bodyPr>
            <a:lstStyle/>
            <a:p>
              <a:r>
                <a:rPr lang="en-US" sz="1200" dirty="0" err="1">
                  <a:solidFill>
                    <a:schemeClr val="accent6">
                      <a:lumMod val="90000"/>
                      <a:lumOff val="10000"/>
                    </a:schemeClr>
                  </a:solidFill>
                  <a:latin typeface="APL385 Unicode" panose="020B0709000202000203" pitchFamily="49" charset="0"/>
                </a:rPr>
                <a:t>aplcart</a:t>
              </a:r>
              <a:endParaRPr lang="en-GB" sz="1200" dirty="0">
                <a:solidFill>
                  <a:schemeClr val="accent6">
                    <a:lumMod val="90000"/>
                    <a:lumOff val="10000"/>
                  </a:schemeClr>
                </a:solidFill>
                <a:latin typeface="APL385 Unicode" panose="020B0709000202000203" pitchFamily="49" charset="0"/>
              </a:endParaRPr>
            </a:p>
          </p:txBody>
        </p:sp>
      </p:gr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19" name="Picture 18">
            <a:extLst>
              <a:ext uri="{FF2B5EF4-FFF2-40B4-BE49-F238E27FC236}">
                <a16:creationId xmlns:a16="http://schemas.microsoft.com/office/drawing/2014/main" id="{59314C29-D428-9D5F-55FF-1E2008979AC2}"/>
              </a:ext>
            </a:extLst>
          </p:cNvPr>
          <p:cNvPicPr>
            <a:picLocks noChangeAspect="1"/>
          </p:cNvPicPr>
          <p:nvPr/>
        </p:nvPicPr>
        <p:blipFill>
          <a:blip r:embed="rId4"/>
          <a:stretch>
            <a:fillRect/>
          </a:stretch>
        </p:blipFill>
        <p:spPr>
          <a:xfrm>
            <a:off x="9945430" y="203711"/>
            <a:ext cx="864816" cy="855415"/>
          </a:xfrm>
          <a:prstGeom prst="rect">
            <a:avLst/>
          </a:prstGeom>
        </p:spPr>
      </p:pic>
    </p:spTree>
    <p:extLst>
      <p:ext uri="{BB962C8B-B14F-4D97-AF65-F5344CB8AC3E}">
        <p14:creationId xmlns:p14="http://schemas.microsoft.com/office/powerpoint/2010/main" val="381693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B4EBF-730F-2F52-E1A5-0EC813E8E430}"/>
              </a:ext>
            </a:extLst>
          </p:cNvPr>
          <p:cNvSpPr>
            <a:spLocks noGrp="1"/>
          </p:cNvSpPr>
          <p:nvPr>
            <p:ph idx="1"/>
          </p:nvPr>
        </p:nvSpPr>
        <p:spPr>
          <a:xfrm>
            <a:off x="710852" y="1417983"/>
            <a:ext cx="6507968" cy="1746789"/>
          </a:xfrm>
        </p:spPr>
        <p:txBody>
          <a:bodyPr>
            <a:normAutofit fontScale="85000" lnSpcReduction="10000"/>
          </a:bodyPr>
          <a:lstStyle/>
          <a:p>
            <a:pPr marL="0" indent="0">
              <a:buNone/>
            </a:pPr>
            <a:r>
              <a:rPr lang="en-US" dirty="0">
                <a:solidFill>
                  <a:schemeClr val="accent6"/>
                </a:solidFill>
              </a:rPr>
              <a:t>Data science</a:t>
            </a:r>
            <a:r>
              <a:rPr lang="en-US" dirty="0">
                <a:solidFill>
                  <a:schemeClr val="tx2">
                    <a:lumMod val="40000"/>
                    <a:lumOff val="60000"/>
                  </a:schemeClr>
                </a:solidFill>
              </a:rPr>
              <a:t> is an interdisciplinary academic field that </a:t>
            </a:r>
            <a:r>
              <a:rPr lang="en-US" dirty="0">
                <a:solidFill>
                  <a:schemeClr val="accent6"/>
                </a:solidFill>
              </a:rPr>
              <a:t>uses</a:t>
            </a:r>
            <a:r>
              <a:rPr lang="en-US" dirty="0">
                <a:solidFill>
                  <a:schemeClr val="tx2">
                    <a:lumMod val="40000"/>
                    <a:lumOff val="60000"/>
                  </a:schemeClr>
                </a:solidFill>
              </a:rPr>
              <a:t> statistics, </a:t>
            </a:r>
            <a:r>
              <a:rPr lang="en-US" dirty="0">
                <a:solidFill>
                  <a:schemeClr val="accent6"/>
                </a:solidFill>
              </a:rPr>
              <a:t>scientific computing</a:t>
            </a:r>
            <a:r>
              <a:rPr lang="en-US" dirty="0">
                <a:solidFill>
                  <a:schemeClr val="tx2">
                    <a:lumMod val="40000"/>
                    <a:lumOff val="60000"/>
                  </a:schemeClr>
                </a:solidFill>
              </a:rPr>
              <a:t>, scientific methods, processes, scientific visualization, algorithms and systems </a:t>
            </a:r>
            <a:r>
              <a:rPr lang="en-US" dirty="0">
                <a:solidFill>
                  <a:schemeClr val="accent6"/>
                </a:solidFill>
              </a:rPr>
              <a:t>to extract</a:t>
            </a:r>
            <a:r>
              <a:rPr lang="en-US" dirty="0">
                <a:solidFill>
                  <a:schemeClr val="tx2">
                    <a:lumMod val="40000"/>
                    <a:lumOff val="60000"/>
                  </a:schemeClr>
                </a:solidFill>
              </a:rPr>
              <a:t> or extrapolate </a:t>
            </a:r>
            <a:r>
              <a:rPr lang="en-US" dirty="0">
                <a:solidFill>
                  <a:schemeClr val="accent6"/>
                </a:solidFill>
              </a:rPr>
              <a:t>knowledge</a:t>
            </a:r>
            <a:r>
              <a:rPr lang="en-US" dirty="0">
                <a:solidFill>
                  <a:schemeClr val="tx2">
                    <a:lumMod val="40000"/>
                    <a:lumOff val="60000"/>
                  </a:schemeClr>
                </a:solidFill>
              </a:rPr>
              <a:t> and insights </a:t>
            </a:r>
            <a:r>
              <a:rPr lang="en-US" dirty="0">
                <a:solidFill>
                  <a:schemeClr val="accent6"/>
                </a:solidFill>
              </a:rPr>
              <a:t>from</a:t>
            </a:r>
            <a:r>
              <a:rPr lang="en-US" dirty="0">
                <a:solidFill>
                  <a:schemeClr val="tx2">
                    <a:lumMod val="40000"/>
                    <a:lumOff val="60000"/>
                  </a:schemeClr>
                </a:solidFill>
              </a:rPr>
              <a:t> potentially noisy, structured, or unstructured </a:t>
            </a:r>
            <a:r>
              <a:rPr lang="en-US" dirty="0">
                <a:solidFill>
                  <a:schemeClr val="accent6"/>
                </a:solidFill>
              </a:rPr>
              <a:t>data</a:t>
            </a:r>
            <a:r>
              <a:rPr lang="en-US" dirty="0">
                <a:solidFill>
                  <a:schemeClr val="tx2">
                    <a:lumMod val="40000"/>
                    <a:lumOff val="60000"/>
                  </a:schemeClr>
                </a:solidFill>
              </a:rPr>
              <a:t>.</a:t>
            </a:r>
            <a:endParaRPr lang="en-GB" dirty="0">
              <a:solidFill>
                <a:schemeClr val="tx2">
                  <a:lumMod val="40000"/>
                  <a:lumOff val="60000"/>
                </a:schemeClr>
              </a:solidFill>
            </a:endParaRPr>
          </a:p>
          <a:p>
            <a:pPr marL="0" indent="0">
              <a:buNone/>
            </a:pPr>
            <a:endParaRPr lang="en-GB" dirty="0">
              <a:solidFill>
                <a:schemeClr val="tx2">
                  <a:lumMod val="40000"/>
                  <a:lumOff val="60000"/>
                </a:schemeClr>
              </a:solidFill>
            </a:endParaRPr>
          </a:p>
        </p:txBody>
      </p:sp>
      <p:sp>
        <p:nvSpPr>
          <p:cNvPr id="5" name="Content Placeholder 4">
            <a:extLst>
              <a:ext uri="{FF2B5EF4-FFF2-40B4-BE49-F238E27FC236}">
                <a16:creationId xmlns:a16="http://schemas.microsoft.com/office/drawing/2014/main" id="{CCB132A5-5D15-F335-C53E-F701D6C02C6C}"/>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rgbClr val="FF6600"/>
                </a:solidFill>
                <a:latin typeface="Sarabun" panose="00000500000000000000" pitchFamily="2" charset="-34"/>
              </a:rPr>
              <a:t>1</a:t>
            </a:r>
          </a:p>
        </p:txBody>
      </p:sp>
      <p:sp>
        <p:nvSpPr>
          <p:cNvPr id="8" name="TextBox 7">
            <a:extLst>
              <a:ext uri="{FF2B5EF4-FFF2-40B4-BE49-F238E27FC236}">
                <a16:creationId xmlns:a16="http://schemas.microsoft.com/office/drawing/2014/main" id="{6CB1F450-C358-222D-6A70-EBAEAA27C8BB}"/>
              </a:ext>
            </a:extLst>
          </p:cNvPr>
          <p:cNvSpPr txBox="1"/>
          <p:nvPr/>
        </p:nvSpPr>
        <p:spPr>
          <a:xfrm>
            <a:off x="1171597" y="3253459"/>
            <a:ext cx="4940299" cy="369332"/>
          </a:xfrm>
          <a:prstGeom prst="rect">
            <a:avLst/>
          </a:prstGeom>
          <a:noFill/>
        </p:spPr>
        <p:txBody>
          <a:bodyPr wrap="square">
            <a:spAutoFit/>
          </a:bodyPr>
          <a:lstStyle/>
          <a:p>
            <a:r>
              <a:rPr lang="en-US" dirty="0">
                <a:solidFill>
                  <a:schemeClr val="accent2"/>
                </a:solidFill>
                <a:highlight>
                  <a:srgbClr val="FFFFFF"/>
                </a:highlight>
                <a:latin typeface="Sarabun Light" panose="00000400000000000000" pitchFamily="2" charset="-34"/>
                <a:cs typeface="Sarabun Light" panose="00000400000000000000" pitchFamily="2" charset="-34"/>
              </a:rPr>
              <a:t>https://en.wikipedia.org/wiki/Data_science </a:t>
            </a:r>
            <a:endParaRPr lang="en-GB" dirty="0">
              <a:solidFill>
                <a:schemeClr val="accent2"/>
              </a:solidFill>
              <a:highlight>
                <a:srgbClr val="FFFFFF"/>
              </a:highlight>
              <a:latin typeface="Sarabun Light" panose="00000400000000000000" pitchFamily="2" charset="-34"/>
              <a:cs typeface="Sarabun Light" panose="00000400000000000000" pitchFamily="2" charset="-34"/>
            </a:endParaRPr>
          </a:p>
        </p:txBody>
      </p:sp>
      <p:sp>
        <p:nvSpPr>
          <p:cNvPr id="9" name="Title 1">
            <a:extLst>
              <a:ext uri="{FF2B5EF4-FFF2-40B4-BE49-F238E27FC236}">
                <a16:creationId xmlns:a16="http://schemas.microsoft.com/office/drawing/2014/main" id="{3A9C090C-9684-4189-B7AC-E38BBFFDF074}"/>
              </a:ext>
            </a:extLst>
          </p:cNvPr>
          <p:cNvSpPr txBox="1">
            <a:spLocks/>
          </p:cNvSpPr>
          <p:nvPr/>
        </p:nvSpPr>
        <p:spPr>
          <a:xfrm>
            <a:off x="323529" y="42936"/>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r>
              <a:rPr lang="en-US" dirty="0"/>
              <a:t>What is data science?</a:t>
            </a:r>
            <a:endParaRPr lang="en-GB" dirty="0"/>
          </a:p>
        </p:txBody>
      </p:sp>
    </p:spTree>
    <p:extLst>
      <p:ext uri="{BB962C8B-B14F-4D97-AF65-F5344CB8AC3E}">
        <p14:creationId xmlns:p14="http://schemas.microsoft.com/office/powerpoint/2010/main" val="304898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636760"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636760"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93154"/>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400" b="0" dirty="0">
                <a:solidFill>
                  <a:srgbClr val="000000"/>
                </a:solidFill>
                <a:effectLst/>
                <a:latin typeface="APL385 Unicode" panose="020B0709000202000203" pitchFamily="49" charset="0"/>
              </a:rPr>
              <a:t> </a:t>
            </a:r>
            <a:r>
              <a:rPr lang="en-US" sz="2400" b="0" dirty="0">
                <a:solidFill>
                  <a:srgbClr val="008888"/>
                </a:solidFill>
                <a:effectLst/>
                <a:latin typeface="APL385 Unicode" panose="020B0709000202000203" pitchFamily="49" charset="0"/>
              </a:rPr>
              <a:t>''</a:t>
            </a:r>
            <a:r>
              <a:rPr lang="en-US" sz="2400" b="0" dirty="0">
                <a:solidFill>
                  <a:srgbClr val="888888"/>
                </a:solidFill>
                <a:effectLst/>
                <a:latin typeface="APL385 Unicode" panose="020B0709000202000203" pitchFamily="49" charset="0"/>
              </a:rPr>
              <a:t>4</a:t>
            </a:r>
            <a:endParaRPr lang="en-US" sz="24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6795108"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100</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endParaRPr lang="en-US" sz="2100" b="0" dirty="0">
              <a:solidFill>
                <a:srgbClr val="008888"/>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92455DFC-CC24-9D1A-0F70-848B4CA2179A}"/>
              </a:ext>
            </a:extLst>
          </p:cNvPr>
          <p:cNvGrpSpPr/>
          <p:nvPr/>
        </p:nvGrpSpPr>
        <p:grpSpPr>
          <a:xfrm>
            <a:off x="-895012" y="2048071"/>
            <a:ext cx="835485" cy="795845"/>
            <a:chOff x="5525856" y="2015020"/>
            <a:chExt cx="835485" cy="795845"/>
          </a:xfrm>
        </p:grpSpPr>
        <p:sp>
          <p:nvSpPr>
            <p:cNvPr id="10" name="TextBox 9">
              <a:extLst>
                <a:ext uri="{FF2B5EF4-FFF2-40B4-BE49-F238E27FC236}">
                  <a16:creationId xmlns:a16="http://schemas.microsoft.com/office/drawing/2014/main" id="{DC979493-2383-6C26-3239-345C848DECC5}"/>
                </a:ext>
              </a:extLst>
            </p:cNvPr>
            <p:cNvSpPr txBox="1"/>
            <p:nvPr/>
          </p:nvSpPr>
          <p:spPr>
            <a:xfrm>
              <a:off x="5590733" y="2015020"/>
              <a:ext cx="705733" cy="584775"/>
            </a:xfrm>
            <a:prstGeom prst="rect">
              <a:avLst/>
            </a:prstGeom>
            <a:solidFill>
              <a:schemeClr val="accent6">
                <a:lumMod val="75000"/>
                <a:lumOff val="25000"/>
              </a:schemeClr>
            </a:solidFill>
          </p:spPr>
          <p:txBody>
            <a:bodyPr wrap="square">
              <a:spAutoFit/>
            </a:bodyPr>
            <a:lstStyle/>
            <a:p>
              <a:pPr algn="ctr"/>
              <a:r>
                <a:rPr lang="en-US" sz="3200" b="0" i="0" dirty="0">
                  <a:solidFill>
                    <a:schemeClr val="bg1"/>
                  </a:solidFill>
                  <a:effectLst/>
                  <a:latin typeface="APL385 Unicode" panose="020B0709000202000203" pitchFamily="49" charset="0"/>
                </a:rPr>
                <a:t>⊆⌈</a:t>
              </a:r>
              <a:endParaRPr lang="en-GB" sz="3200" dirty="0">
                <a:solidFill>
                  <a:schemeClr val="bg1"/>
                </a:solidFill>
                <a:latin typeface="APL385 Unicode" panose="020B0709000202000203" pitchFamily="49" charset="0"/>
              </a:endParaRPr>
            </a:p>
          </p:txBody>
        </p:sp>
        <p:sp>
          <p:nvSpPr>
            <p:cNvPr id="15" name="TextBox 14">
              <a:extLst>
                <a:ext uri="{FF2B5EF4-FFF2-40B4-BE49-F238E27FC236}">
                  <a16:creationId xmlns:a16="http://schemas.microsoft.com/office/drawing/2014/main" id="{049C5933-D3CD-5CAC-C2FC-F17C76CC6342}"/>
                </a:ext>
              </a:extLst>
            </p:cNvPr>
            <p:cNvSpPr txBox="1"/>
            <p:nvPr/>
          </p:nvSpPr>
          <p:spPr>
            <a:xfrm>
              <a:off x="5525856" y="2533866"/>
              <a:ext cx="835485" cy="276999"/>
            </a:xfrm>
            <a:prstGeom prst="rect">
              <a:avLst/>
            </a:prstGeom>
            <a:noFill/>
          </p:spPr>
          <p:txBody>
            <a:bodyPr wrap="none" rtlCol="0">
              <a:spAutoFit/>
            </a:bodyPr>
            <a:lstStyle/>
            <a:p>
              <a:r>
                <a:rPr lang="en-US" sz="1200" dirty="0" err="1">
                  <a:solidFill>
                    <a:schemeClr val="accent6">
                      <a:lumMod val="90000"/>
                      <a:lumOff val="10000"/>
                    </a:schemeClr>
                  </a:solidFill>
                  <a:latin typeface="APL385 Unicode" panose="020B0709000202000203" pitchFamily="49" charset="0"/>
                </a:rPr>
                <a:t>aplcart</a:t>
              </a:r>
              <a:endParaRPr lang="en-GB" sz="1200" dirty="0">
                <a:solidFill>
                  <a:schemeClr val="accent6">
                    <a:lumMod val="90000"/>
                    <a:lumOff val="10000"/>
                  </a:schemeClr>
                </a:solidFill>
                <a:latin typeface="APL385 Unicode" panose="020B0709000202000203" pitchFamily="49" charset="0"/>
              </a:endParaRPr>
            </a:p>
          </p:txBody>
        </p:sp>
      </p:grpSp>
      <p:pic>
        <p:nvPicPr>
          <p:cNvPr id="19" name="Picture 18">
            <a:extLst>
              <a:ext uri="{FF2B5EF4-FFF2-40B4-BE49-F238E27FC236}">
                <a16:creationId xmlns:a16="http://schemas.microsoft.com/office/drawing/2014/main" id="{1918BA59-B728-26B9-AA60-4EF56091F938}"/>
              </a:ext>
            </a:extLst>
          </p:cNvPr>
          <p:cNvPicPr>
            <a:picLocks noChangeAspect="1"/>
          </p:cNvPicPr>
          <p:nvPr/>
        </p:nvPicPr>
        <p:blipFill>
          <a:blip r:embed="rId4"/>
          <a:stretch>
            <a:fillRect/>
          </a:stretch>
        </p:blipFill>
        <p:spPr>
          <a:xfrm>
            <a:off x="6104601" y="1765868"/>
            <a:ext cx="2651755" cy="2487050"/>
          </a:xfrm>
          <a:prstGeom prst="rect">
            <a:avLst/>
          </a:prstGeom>
        </p:spPr>
      </p:pic>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sp>
        <p:nvSpPr>
          <p:cNvPr id="21" name="TextBox 20">
            <a:extLst>
              <a:ext uri="{FF2B5EF4-FFF2-40B4-BE49-F238E27FC236}">
                <a16:creationId xmlns:a16="http://schemas.microsoft.com/office/drawing/2014/main" id="{4EA61165-8587-484D-AE66-D3DDE4C7E1BB}"/>
              </a:ext>
            </a:extLst>
          </p:cNvPr>
          <p:cNvSpPr txBox="1"/>
          <p:nvPr/>
        </p:nvSpPr>
        <p:spPr>
          <a:xfrm>
            <a:off x="1041672" y="88864"/>
            <a:ext cx="6795108"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8888"/>
              </a:solidFill>
              <a:effectLst/>
              <a:latin typeface="APL385 Unicode" panose="020B0709000202000203" pitchFamily="49" charset="0"/>
            </a:endParaRPr>
          </a:p>
        </p:txBody>
      </p:sp>
      <p:pic>
        <p:nvPicPr>
          <p:cNvPr id="8" name="Picture 7">
            <a:extLst>
              <a:ext uri="{FF2B5EF4-FFF2-40B4-BE49-F238E27FC236}">
                <a16:creationId xmlns:a16="http://schemas.microsoft.com/office/drawing/2014/main" id="{163FD255-5B50-AB2F-2EA0-3B4BCCC6C9E5}"/>
              </a:ext>
            </a:extLst>
          </p:cNvPr>
          <p:cNvPicPr>
            <a:picLocks noChangeAspect="1"/>
          </p:cNvPicPr>
          <p:nvPr/>
        </p:nvPicPr>
        <p:blipFill>
          <a:blip r:embed="rId5"/>
          <a:stretch>
            <a:fillRect/>
          </a:stretch>
        </p:blipFill>
        <p:spPr>
          <a:xfrm>
            <a:off x="9945430" y="203711"/>
            <a:ext cx="864816" cy="855415"/>
          </a:xfrm>
          <a:prstGeom prst="rect">
            <a:avLst/>
          </a:prstGeom>
        </p:spPr>
      </p:pic>
    </p:spTree>
    <p:extLst>
      <p:ext uri="{BB962C8B-B14F-4D97-AF65-F5344CB8AC3E}">
        <p14:creationId xmlns:p14="http://schemas.microsoft.com/office/powerpoint/2010/main" val="1145744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636760"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636760"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3726662"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err="1">
                <a:solidFill>
                  <a:srgbClr val="000000"/>
                </a:solidFill>
                <a:effectLst/>
                <a:latin typeface="APL385 Unicode" panose="020B0709000202000203" pitchFamily="49" charset="0"/>
              </a:rPr>
              <a:t>AVG</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stats.Average</a:t>
            </a:r>
            <a:endParaRPr lang="en-US" sz="2100" b="0" dirty="0">
              <a:solidFill>
                <a:srgbClr val="000000"/>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STD</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stats.StdDev</a:t>
            </a:r>
            <a:endParaRPr lang="en-US" sz="2100" b="0" dirty="0">
              <a:solidFill>
                <a:srgbClr val="0000FF"/>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PCT</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stats.Percentile</a:t>
            </a:r>
            <a:endParaRPr lang="en-US" sz="2100" b="0" dirty="0">
              <a:solidFill>
                <a:srgbClr val="0000FF"/>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PCC</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stats.Correlation</a:t>
            </a:r>
            <a:endParaRPr lang="en-US" sz="2100" b="0" dirty="0">
              <a:solidFill>
                <a:srgbClr val="008888"/>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Bent 12">
            <a:extLst>
              <a:ext uri="{FF2B5EF4-FFF2-40B4-BE49-F238E27FC236}">
                <a16:creationId xmlns:a16="http://schemas.microsoft.com/office/drawing/2014/main" id="{F6C69149-3046-19B4-3E78-C8079E6BDB58}"/>
              </a:ext>
            </a:extLst>
          </p:cNvPr>
          <p:cNvSpPr/>
          <p:nvPr/>
        </p:nvSpPr>
        <p:spPr>
          <a:xfrm flipH="1">
            <a:off x="4911592" y="756748"/>
            <a:ext cx="1612638" cy="1318819"/>
          </a:xfrm>
          <a:prstGeom prst="bentArrow">
            <a:avLst>
              <a:gd name="adj1" fmla="val 25835"/>
              <a:gd name="adj2" fmla="val 32936"/>
              <a:gd name="adj3" fmla="val 40037"/>
              <a:gd name="adj4" fmla="val 51268"/>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sp>
        <p:nvSpPr>
          <p:cNvPr id="16" name="TextBox 15">
            <a:extLst>
              <a:ext uri="{FF2B5EF4-FFF2-40B4-BE49-F238E27FC236}">
                <a16:creationId xmlns:a16="http://schemas.microsoft.com/office/drawing/2014/main" id="{EF0A17D9-07B6-1222-F55D-966EA023C8B9}"/>
              </a:ext>
            </a:extLst>
          </p:cNvPr>
          <p:cNvSpPr txBox="1"/>
          <p:nvPr/>
        </p:nvSpPr>
        <p:spPr>
          <a:xfrm>
            <a:off x="1041672" y="89241"/>
            <a:ext cx="6795108"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8888"/>
              </a:solidFill>
              <a:effectLst/>
              <a:latin typeface="APL385 Unicode" panose="020B0709000202000203" pitchFamily="49" charset="0"/>
            </a:endParaRPr>
          </a:p>
        </p:txBody>
      </p:sp>
      <p:pic>
        <p:nvPicPr>
          <p:cNvPr id="8" name="Picture 7">
            <a:extLst>
              <a:ext uri="{FF2B5EF4-FFF2-40B4-BE49-F238E27FC236}">
                <a16:creationId xmlns:a16="http://schemas.microsoft.com/office/drawing/2014/main" id="{A468D3E4-1EA8-C4C2-07C4-CDB1EE76173E}"/>
              </a:ext>
            </a:extLst>
          </p:cNvPr>
          <p:cNvPicPr>
            <a:picLocks noChangeAspect="1"/>
          </p:cNvPicPr>
          <p:nvPr/>
        </p:nvPicPr>
        <p:blipFill>
          <a:blip r:embed="rId4"/>
          <a:stretch>
            <a:fillRect/>
          </a:stretch>
        </p:blipFill>
        <p:spPr>
          <a:xfrm>
            <a:off x="9945430" y="203711"/>
            <a:ext cx="864816" cy="855415"/>
          </a:xfrm>
          <a:prstGeom prst="rect">
            <a:avLst/>
          </a:prstGeom>
        </p:spPr>
      </p:pic>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46988"/>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100" b="0" dirty="0">
                <a:solidFill>
                  <a:srgbClr val="000000"/>
                </a:solidFill>
                <a:effectLst/>
                <a:latin typeface="APL385 Unicode" panose="020B0709000202000203" pitchFamily="49" charset="0"/>
              </a:rPr>
              <a:t> </a:t>
            </a:r>
            <a:r>
              <a:rPr lang="en-US" sz="2100" b="0" dirty="0">
                <a:solidFill>
                  <a:srgbClr val="0088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4</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10" name="Rectangle: Rounded Corners 9">
            <a:extLst>
              <a:ext uri="{FF2B5EF4-FFF2-40B4-BE49-F238E27FC236}">
                <a16:creationId xmlns:a16="http://schemas.microsoft.com/office/drawing/2014/main" id="{F9A66293-9B00-4D52-49E8-0EC6E1226671}"/>
              </a:ext>
            </a:extLst>
          </p:cNvPr>
          <p:cNvSpPr/>
          <p:nvPr/>
        </p:nvSpPr>
        <p:spPr>
          <a:xfrm>
            <a:off x="1583931" y="2063687"/>
            <a:ext cx="11068032" cy="3296850"/>
          </a:xfrm>
          <a:prstGeom prst="roundRect">
            <a:avLst>
              <a:gd name="adj" fmla="val 1922"/>
            </a:avLst>
          </a:prstGeom>
          <a:solidFill>
            <a:schemeClr val="accent5">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ADB30C39-4238-09CF-4876-8A3E21FE152B}"/>
              </a:ext>
            </a:extLst>
          </p:cNvPr>
          <p:cNvSpPr txBox="1"/>
          <p:nvPr/>
        </p:nvSpPr>
        <p:spPr>
          <a:xfrm>
            <a:off x="1681274" y="2312507"/>
            <a:ext cx="7749162" cy="2585324"/>
          </a:xfrm>
          <a:prstGeom prst="rect">
            <a:avLst/>
          </a:prstGeom>
          <a:noFill/>
        </p:spPr>
        <p:txBody>
          <a:bodyPr wrap="square">
            <a:spAutoFit/>
          </a:bodyPr>
          <a:lstStyle/>
          <a:p>
            <a:r>
              <a:rPr lang="en-US" b="0" dirty="0">
                <a:solidFill>
                  <a:srgbClr val="880000"/>
                </a:solidFill>
                <a:effectLst/>
                <a:latin typeface="APL385 Unicode" panose="020B0709000202000203" pitchFamily="49" charset="0"/>
              </a:rPr>
              <a:t>:Namespace</a:t>
            </a:r>
            <a:r>
              <a:rPr lang="en-US" b="0" dirty="0">
                <a:solidFill>
                  <a:srgbClr val="000000"/>
                </a:solidFill>
                <a:effectLst/>
                <a:latin typeface="APL385 Unicode" panose="020B0709000202000203" pitchFamily="49" charset="0"/>
              </a:rPr>
              <a:t> stats</a:t>
            </a:r>
          </a:p>
          <a:p>
            <a:r>
              <a:rPr lang="en-US" b="0" dirty="0">
                <a:solidFill>
                  <a:srgbClr val="000000"/>
                </a:solidFill>
                <a:effectLst/>
                <a:latin typeface="APL385 Unicode" panose="020B0709000202000203" pitchFamily="49" charset="0"/>
              </a:rPr>
              <a:t>    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StdDev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Correlation</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00"/>
                </a:solidFill>
                <a:effectLst/>
                <a:latin typeface="APL385 Unicode" panose="020B0709000202000203" pitchFamily="49" charset="0"/>
              </a:rPr>
              <a:t> </a:t>
            </a:r>
            <a:r>
              <a:rPr lang="en-US" b="0" dirty="0">
                <a:solidFill>
                  <a:srgbClr val="008888"/>
                </a:solidFill>
                <a:effectLst/>
                <a:latin typeface="APL385 Unicode" panose="020B0709000202000203" pitchFamily="49" charset="0"/>
              </a:rPr>
              <a:t>⍝ Pearson’s </a:t>
            </a:r>
            <a:r>
              <a:rPr lang="en-US" b="0" dirty="0" err="1">
                <a:solidFill>
                  <a:srgbClr val="008888"/>
                </a:solidFill>
                <a:effectLst/>
                <a:latin typeface="APL385 Unicode" panose="020B0709000202000203" pitchFamily="49" charset="0"/>
              </a:rPr>
              <a:t>coeff</a:t>
            </a:r>
            <a:endParaRPr lang="en-US" b="0" dirty="0">
              <a:solidFill>
                <a:srgbClr val="008888"/>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Percentile</a:t>
            </a:r>
            <a:r>
              <a:rPr lang="en-US" b="0" dirty="0">
                <a:solidFill>
                  <a:srgbClr val="0000FF"/>
                </a:solidFill>
                <a:effectLst/>
                <a:latin typeface="APL385 Unicode" panose="020B0709000202000203" pitchFamily="49" charset="0"/>
              </a:rPr>
              <a:t>←{</a:t>
            </a:r>
          </a:p>
          <a:p>
            <a:r>
              <a:rPr lang="en-US" b="0" dirty="0">
                <a:solidFill>
                  <a:srgbClr val="888888"/>
                </a:solidFill>
                <a:effectLst/>
                <a:latin typeface="APL385 Unicode" panose="020B0709000202000203" pitchFamily="49" charset="0"/>
              </a:rPr>
              <a:t>        </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100</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0</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1</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p>
          <a:p>
            <a:r>
              <a:rPr lang="en-US" b="0" dirty="0">
                <a:solidFill>
                  <a:srgbClr val="0000FF"/>
                </a:solidFill>
                <a:effectLst/>
                <a:latin typeface="APL385 Unicode" panose="020B0709000202000203" pitchFamily="49" charset="0"/>
              </a:rPr>
              <a:t>    }</a:t>
            </a:r>
            <a:endParaRPr lang="en-US" b="0" dirty="0">
              <a:solidFill>
                <a:srgbClr val="000000"/>
              </a:solidFill>
              <a:effectLst/>
              <a:latin typeface="APL385 Unicode" panose="020B0709000202000203" pitchFamily="49" charset="0"/>
            </a:endParaRPr>
          </a:p>
          <a:p>
            <a:r>
              <a:rPr lang="en-US" b="0" dirty="0">
                <a:solidFill>
                  <a:srgbClr val="880000"/>
                </a:solidFill>
                <a:effectLst/>
                <a:latin typeface="APL385 Unicode" panose="020B0709000202000203" pitchFamily="49" charset="0"/>
              </a:rPr>
              <a:t>:</a:t>
            </a:r>
            <a:r>
              <a:rPr lang="en-US" b="0" dirty="0" err="1">
                <a:solidFill>
                  <a:srgbClr val="880000"/>
                </a:solidFill>
                <a:effectLst/>
                <a:latin typeface="APL385 Unicode" panose="020B0709000202000203" pitchFamily="49" charset="0"/>
              </a:rPr>
              <a:t>EndNamespace</a:t>
            </a:r>
            <a:endParaRPr lang="en-US" b="0" dirty="0">
              <a:solidFill>
                <a:srgbClr val="880000"/>
              </a:solidFill>
              <a:effectLst/>
              <a:latin typeface="APL385 Unicode" panose="020B0709000202000203" pitchFamily="49" charset="0"/>
            </a:endParaRPr>
          </a:p>
        </p:txBody>
      </p:sp>
    </p:spTree>
    <p:extLst>
      <p:ext uri="{BB962C8B-B14F-4D97-AF65-F5344CB8AC3E}">
        <p14:creationId xmlns:p14="http://schemas.microsoft.com/office/powerpoint/2010/main" val="4118959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Char"/>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636760"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636760"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3726662"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err="1">
                <a:solidFill>
                  <a:srgbClr val="000000"/>
                </a:solidFill>
                <a:effectLst/>
                <a:latin typeface="APL385 Unicode" panose="020B0709000202000203" pitchFamily="49" charset="0"/>
              </a:rPr>
              <a:t>AVG</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stats.Average</a:t>
            </a:r>
            <a:endParaRPr lang="en-US" sz="2100" b="0" dirty="0">
              <a:solidFill>
                <a:srgbClr val="000000"/>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STD</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stats.StdDev</a:t>
            </a:r>
            <a:endParaRPr lang="en-US" sz="2100" b="0" dirty="0">
              <a:solidFill>
                <a:srgbClr val="0000FF"/>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PCT</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stats.Percentile</a:t>
            </a:r>
            <a:endParaRPr lang="en-US" sz="2100" b="0" dirty="0">
              <a:solidFill>
                <a:srgbClr val="0000FF"/>
              </a:solidFill>
              <a:effectLst/>
              <a:latin typeface="APL385 Unicode" panose="020B0709000202000203" pitchFamily="49" charset="0"/>
            </a:endParaRPr>
          </a:p>
          <a:p>
            <a:r>
              <a:rPr lang="en-US" sz="2100" b="0" dirty="0" err="1">
                <a:solidFill>
                  <a:srgbClr val="000000"/>
                </a:solidFill>
                <a:effectLst/>
                <a:latin typeface="APL385 Unicode" panose="020B0709000202000203" pitchFamily="49" charset="0"/>
              </a:rPr>
              <a:t>PCC</a:t>
            </a:r>
            <a:r>
              <a:rPr lang="en-US" sz="2100" b="0" dirty="0" err="1">
                <a:solidFill>
                  <a:srgbClr val="0000FF"/>
                </a:solidFill>
                <a:effectLst/>
                <a:latin typeface="APL385 Unicode" panose="020B0709000202000203" pitchFamily="49" charset="0"/>
              </a:rPr>
              <a:t>←</a:t>
            </a:r>
            <a:r>
              <a:rPr lang="en-US" sz="2100" b="0" dirty="0" err="1">
                <a:solidFill>
                  <a:srgbClr val="000000"/>
                </a:solidFill>
                <a:effectLst/>
                <a:latin typeface="APL385 Unicode" panose="020B0709000202000203" pitchFamily="49" charset="0"/>
              </a:rPr>
              <a:t>stats.Correlation</a:t>
            </a:r>
            <a:endParaRPr lang="en-US" sz="2100" b="0" dirty="0">
              <a:solidFill>
                <a:srgbClr val="008888"/>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Bent 12">
            <a:extLst>
              <a:ext uri="{FF2B5EF4-FFF2-40B4-BE49-F238E27FC236}">
                <a16:creationId xmlns:a16="http://schemas.microsoft.com/office/drawing/2014/main" id="{F6C69149-3046-19B4-3E78-C8079E6BDB58}"/>
              </a:ext>
            </a:extLst>
          </p:cNvPr>
          <p:cNvSpPr/>
          <p:nvPr/>
        </p:nvSpPr>
        <p:spPr>
          <a:xfrm flipH="1">
            <a:off x="4911592" y="756748"/>
            <a:ext cx="1612638" cy="1318819"/>
          </a:xfrm>
          <a:prstGeom prst="bentArrow">
            <a:avLst>
              <a:gd name="adj1" fmla="val 25835"/>
              <a:gd name="adj2" fmla="val 32936"/>
              <a:gd name="adj3" fmla="val 40037"/>
              <a:gd name="adj4" fmla="val 51268"/>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sp>
        <p:nvSpPr>
          <p:cNvPr id="16" name="TextBox 15">
            <a:extLst>
              <a:ext uri="{FF2B5EF4-FFF2-40B4-BE49-F238E27FC236}">
                <a16:creationId xmlns:a16="http://schemas.microsoft.com/office/drawing/2014/main" id="{EF0A17D9-07B6-1222-F55D-966EA023C8B9}"/>
              </a:ext>
            </a:extLst>
          </p:cNvPr>
          <p:cNvSpPr txBox="1"/>
          <p:nvPr/>
        </p:nvSpPr>
        <p:spPr>
          <a:xfrm>
            <a:off x="1041672" y="89241"/>
            <a:ext cx="6795108"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endParaRPr lang="en-US" sz="2100" dirty="0">
              <a:solidFill>
                <a:srgbClr val="000000"/>
              </a:solidFill>
              <a:latin typeface="APL385 Unicode" panose="020B0709000202000203" pitchFamily="49" charset="0"/>
            </a:endParaRP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8888"/>
              </a:solidFill>
              <a:effectLst/>
              <a:latin typeface="APL385 Unicode" panose="020B0709000202000203" pitchFamily="49" charset="0"/>
            </a:endParaRPr>
          </a:p>
        </p:txBody>
      </p:sp>
      <p:pic>
        <p:nvPicPr>
          <p:cNvPr id="8" name="Picture 7">
            <a:extLst>
              <a:ext uri="{FF2B5EF4-FFF2-40B4-BE49-F238E27FC236}">
                <a16:creationId xmlns:a16="http://schemas.microsoft.com/office/drawing/2014/main" id="{A468D3E4-1EA8-C4C2-07C4-CDB1EE76173E}"/>
              </a:ext>
            </a:extLst>
          </p:cNvPr>
          <p:cNvPicPr>
            <a:picLocks noChangeAspect="1"/>
          </p:cNvPicPr>
          <p:nvPr/>
        </p:nvPicPr>
        <p:blipFill>
          <a:blip r:embed="rId4"/>
          <a:stretch>
            <a:fillRect/>
          </a:stretch>
        </p:blipFill>
        <p:spPr>
          <a:xfrm>
            <a:off x="9945430" y="203711"/>
            <a:ext cx="864816" cy="855415"/>
          </a:xfrm>
          <a:prstGeom prst="rect">
            <a:avLst/>
          </a:prstGeom>
        </p:spPr>
      </p:pic>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46988"/>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100" b="0" dirty="0">
                <a:solidFill>
                  <a:srgbClr val="000000"/>
                </a:solidFill>
                <a:effectLst/>
                <a:latin typeface="APL385 Unicode" panose="020B0709000202000203" pitchFamily="49" charset="0"/>
              </a:rPr>
              <a:t> </a:t>
            </a:r>
            <a:r>
              <a:rPr lang="en-US" sz="2100" b="0" dirty="0">
                <a:solidFill>
                  <a:srgbClr val="0088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4</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10" name="Rectangle: Rounded Corners 9">
            <a:extLst>
              <a:ext uri="{FF2B5EF4-FFF2-40B4-BE49-F238E27FC236}">
                <a16:creationId xmlns:a16="http://schemas.microsoft.com/office/drawing/2014/main" id="{F9A66293-9B00-4D52-49E8-0EC6E1226671}"/>
              </a:ext>
            </a:extLst>
          </p:cNvPr>
          <p:cNvSpPr/>
          <p:nvPr/>
        </p:nvSpPr>
        <p:spPr>
          <a:xfrm>
            <a:off x="1583931" y="2063687"/>
            <a:ext cx="11068032" cy="3296850"/>
          </a:xfrm>
          <a:prstGeom prst="roundRect">
            <a:avLst>
              <a:gd name="adj" fmla="val 1922"/>
            </a:avLst>
          </a:prstGeom>
          <a:solidFill>
            <a:schemeClr val="accent5">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ADB30C39-4238-09CF-4876-8A3E21FE152B}"/>
              </a:ext>
            </a:extLst>
          </p:cNvPr>
          <p:cNvSpPr txBox="1"/>
          <p:nvPr/>
        </p:nvSpPr>
        <p:spPr>
          <a:xfrm>
            <a:off x="1681274" y="2312507"/>
            <a:ext cx="7749162" cy="2585324"/>
          </a:xfrm>
          <a:prstGeom prst="rect">
            <a:avLst/>
          </a:prstGeom>
          <a:noFill/>
        </p:spPr>
        <p:txBody>
          <a:bodyPr wrap="square">
            <a:spAutoFit/>
          </a:bodyPr>
          <a:lstStyle/>
          <a:p>
            <a:r>
              <a:rPr lang="en-US" b="0" dirty="0">
                <a:solidFill>
                  <a:srgbClr val="880000"/>
                </a:solidFill>
                <a:effectLst/>
                <a:latin typeface="APL385 Unicode" panose="020B0709000202000203" pitchFamily="49" charset="0"/>
              </a:rPr>
              <a:t>:Namespace</a:t>
            </a:r>
            <a:r>
              <a:rPr lang="en-US" b="0" dirty="0">
                <a:solidFill>
                  <a:srgbClr val="000000"/>
                </a:solidFill>
                <a:effectLst/>
                <a:latin typeface="APL385 Unicode" panose="020B0709000202000203" pitchFamily="49" charset="0"/>
              </a:rPr>
              <a:t> stats</a:t>
            </a:r>
          </a:p>
          <a:p>
            <a:r>
              <a:rPr lang="en-US" b="0" dirty="0">
                <a:solidFill>
                  <a:srgbClr val="000000"/>
                </a:solidFill>
                <a:effectLst/>
                <a:latin typeface="APL385 Unicode" panose="020B0709000202000203" pitchFamily="49" charset="0"/>
              </a:rPr>
              <a:t>    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00"/>
                </a:solidFill>
                <a:effectLst/>
                <a:latin typeface="APL385 Unicode" panose="020B0709000202000203" pitchFamily="49" charset="0"/>
              </a:rPr>
              <a:t> </a:t>
            </a:r>
            <a:r>
              <a:rPr lang="en-US" b="0" dirty="0">
                <a:solidFill>
                  <a:srgbClr val="008888"/>
                </a:solidFill>
                <a:effectLst/>
                <a:latin typeface="APL385 Unicode" panose="020B0709000202000203" pitchFamily="49" charset="0"/>
              </a:rPr>
              <a:t>⍝ DANGER: not valid if 0=≢⍵</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StdDev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a:t>
            </a:r>
            <a:r>
              <a:rPr lang="en-US" b="0" dirty="0" err="1">
                <a:solidFill>
                  <a:srgbClr val="000000"/>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Average</a:t>
            </a:r>
            <a:r>
              <a:rPr lang="en-US" b="0" dirty="0">
                <a:solidFill>
                  <a:srgbClr val="0000FF"/>
                </a:solidFill>
                <a:effectLst/>
                <a:latin typeface="APL385 Unicode" panose="020B0709000202000203" pitchFamily="49" charset="0"/>
              </a:rPr>
              <a:t>⍵)}</a:t>
            </a:r>
            <a:endParaRPr lang="en-US" b="0" dirty="0">
              <a:solidFill>
                <a:srgbClr val="000000"/>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Correlation</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StdScore</a:t>
            </a:r>
            <a:r>
              <a:rPr lang="en-US" b="0" dirty="0">
                <a:solidFill>
                  <a:srgbClr val="0000FF"/>
                </a:solidFill>
                <a:effectLst/>
                <a:latin typeface="APL385 Unicode" panose="020B0709000202000203" pitchFamily="49" charset="0"/>
              </a:rPr>
              <a:t>⍵}</a:t>
            </a:r>
            <a:r>
              <a:rPr lang="en-US" b="0" dirty="0">
                <a:solidFill>
                  <a:srgbClr val="000000"/>
                </a:solidFill>
                <a:effectLst/>
                <a:latin typeface="APL385 Unicode" panose="020B0709000202000203" pitchFamily="49" charset="0"/>
              </a:rPr>
              <a:t> </a:t>
            </a:r>
            <a:r>
              <a:rPr lang="en-US" b="0" dirty="0">
                <a:solidFill>
                  <a:srgbClr val="008888"/>
                </a:solidFill>
                <a:effectLst/>
                <a:latin typeface="APL385 Unicode" panose="020B0709000202000203" pitchFamily="49" charset="0"/>
              </a:rPr>
              <a:t>⍝ Pearson’s </a:t>
            </a:r>
            <a:r>
              <a:rPr lang="en-US" b="0" dirty="0" err="1">
                <a:solidFill>
                  <a:srgbClr val="008888"/>
                </a:solidFill>
                <a:effectLst/>
                <a:latin typeface="APL385 Unicode" panose="020B0709000202000203" pitchFamily="49" charset="0"/>
              </a:rPr>
              <a:t>coeff</a:t>
            </a:r>
            <a:endParaRPr lang="en-US" b="0" dirty="0">
              <a:solidFill>
                <a:srgbClr val="008888"/>
              </a:solidFill>
              <a:effectLst/>
              <a:latin typeface="APL385 Unicode" panose="020B0709000202000203" pitchFamily="49" charset="0"/>
            </a:endParaRPr>
          </a:p>
          <a:p>
            <a:r>
              <a:rPr lang="en-US" b="0" dirty="0">
                <a:solidFill>
                  <a:srgbClr val="000000"/>
                </a:solidFill>
                <a:effectLst/>
                <a:latin typeface="APL385 Unicode" panose="020B0709000202000203" pitchFamily="49" charset="0"/>
              </a:rPr>
              <a:t>    Percentile</a:t>
            </a:r>
            <a:r>
              <a:rPr lang="en-US" b="0" dirty="0">
                <a:solidFill>
                  <a:srgbClr val="0000FF"/>
                </a:solidFill>
                <a:effectLst/>
                <a:latin typeface="APL385 Unicode" panose="020B0709000202000203" pitchFamily="49" charset="0"/>
              </a:rPr>
              <a:t>←{</a:t>
            </a:r>
          </a:p>
          <a:p>
            <a:r>
              <a:rPr lang="en-US" b="0" dirty="0">
                <a:solidFill>
                  <a:srgbClr val="888888"/>
                </a:solidFill>
                <a:effectLst/>
                <a:latin typeface="APL385 Unicode" panose="020B0709000202000203" pitchFamily="49" charset="0"/>
              </a:rPr>
              <a:t>        </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100</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0</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1</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err="1">
                <a:solidFill>
                  <a:srgbClr val="888888"/>
                </a:solidFill>
                <a:effectLst/>
                <a:latin typeface="APL385 Unicode" panose="020B0709000202000203" pitchFamily="49" charset="0"/>
              </a:rPr>
              <a:t>i</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 ⋄</a:t>
            </a:r>
            <a:r>
              <a:rPr lang="en-US" b="0" dirty="0">
                <a:solidFill>
                  <a:srgbClr val="000000"/>
                </a:solidFill>
                <a:effectLst/>
                <a:latin typeface="APL385 Unicode" panose="020B0709000202000203" pitchFamily="49" charset="0"/>
              </a:rPr>
              <a:t> </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0000FF"/>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v</a:t>
            </a:r>
            <a:r>
              <a:rPr lang="en-US" b="0" dirty="0">
                <a:solidFill>
                  <a:srgbClr val="0000FF"/>
                </a:solidFill>
                <a:effectLst/>
                <a:latin typeface="APL385 Unicode" panose="020B0709000202000203" pitchFamily="49" charset="0"/>
              </a:rPr>
              <a:t>)</a:t>
            </a:r>
            <a:r>
              <a:rPr lang="en-US" b="0" dirty="0">
                <a:solidFill>
                  <a:srgbClr val="000088"/>
                </a:solidFill>
                <a:effectLst/>
                <a:latin typeface="APL385 Unicode" panose="020B0709000202000203" pitchFamily="49" charset="0"/>
              </a:rPr>
              <a:t>÷</a:t>
            </a:r>
            <a:r>
              <a:rPr lang="en-US" b="0" dirty="0">
                <a:solidFill>
                  <a:srgbClr val="888888"/>
                </a:solidFill>
                <a:effectLst/>
                <a:latin typeface="APL385 Unicode" panose="020B0709000202000203" pitchFamily="49" charset="0"/>
              </a:rPr>
              <a:t>2</a:t>
            </a:r>
          </a:p>
          <a:p>
            <a:r>
              <a:rPr lang="en-US" b="0" dirty="0">
                <a:solidFill>
                  <a:srgbClr val="0000FF"/>
                </a:solidFill>
                <a:effectLst/>
                <a:latin typeface="APL385 Unicode" panose="020B0709000202000203" pitchFamily="49" charset="0"/>
              </a:rPr>
              <a:t>    }</a:t>
            </a:r>
            <a:endParaRPr lang="en-US" b="0" dirty="0">
              <a:solidFill>
                <a:srgbClr val="000000"/>
              </a:solidFill>
              <a:effectLst/>
              <a:latin typeface="APL385 Unicode" panose="020B0709000202000203" pitchFamily="49" charset="0"/>
            </a:endParaRPr>
          </a:p>
          <a:p>
            <a:r>
              <a:rPr lang="en-US" b="0" dirty="0">
                <a:solidFill>
                  <a:srgbClr val="880000"/>
                </a:solidFill>
                <a:effectLst/>
                <a:latin typeface="APL385 Unicode" panose="020B0709000202000203" pitchFamily="49" charset="0"/>
              </a:rPr>
              <a:t>:</a:t>
            </a:r>
            <a:r>
              <a:rPr lang="en-US" b="0" dirty="0" err="1">
                <a:solidFill>
                  <a:srgbClr val="880000"/>
                </a:solidFill>
                <a:effectLst/>
                <a:latin typeface="APL385 Unicode" panose="020B0709000202000203" pitchFamily="49" charset="0"/>
              </a:rPr>
              <a:t>EndNamespace</a:t>
            </a:r>
            <a:endParaRPr lang="en-US" b="0" dirty="0">
              <a:solidFill>
                <a:srgbClr val="880000"/>
              </a:solidFill>
              <a:effectLst/>
              <a:latin typeface="APL385 Unicode" panose="020B0709000202000203" pitchFamily="49" charset="0"/>
            </a:endParaRPr>
          </a:p>
        </p:txBody>
      </p:sp>
      <p:pic>
        <p:nvPicPr>
          <p:cNvPr id="6" name="Graphic 5" descr="Slippery with solid fill">
            <a:extLst>
              <a:ext uri="{FF2B5EF4-FFF2-40B4-BE49-F238E27FC236}">
                <a16:creationId xmlns:a16="http://schemas.microsoft.com/office/drawing/2014/main" id="{4C9766F0-F1BE-E58C-D778-2387F4FF13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0204" y="1739862"/>
            <a:ext cx="844211" cy="844211"/>
          </a:xfrm>
          <a:prstGeom prst="rect">
            <a:avLst/>
          </a:prstGeom>
        </p:spPr>
      </p:pic>
    </p:spTree>
    <p:extLst>
      <p:ext uri="{BB962C8B-B14F-4D97-AF65-F5344CB8AC3E}">
        <p14:creationId xmlns:p14="http://schemas.microsoft.com/office/powerpoint/2010/main" val="383621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830135"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830135"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46988"/>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100" b="0" dirty="0">
                <a:solidFill>
                  <a:srgbClr val="000000"/>
                </a:solidFill>
                <a:effectLst/>
                <a:latin typeface="APL385 Unicode" panose="020B0709000202000203" pitchFamily="49" charset="0"/>
              </a:rPr>
              <a:t> </a:t>
            </a:r>
            <a:r>
              <a:rPr lang="en-US" sz="2100" b="0" dirty="0">
                <a:solidFill>
                  <a:srgbClr val="0088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4</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3845121"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9A3E9A43-E9D7-D954-174F-73F007DF1661}"/>
              </a:ext>
            </a:extLst>
          </p:cNvPr>
          <p:cNvPicPr>
            <a:picLocks noChangeAspect="1"/>
          </p:cNvPicPr>
          <p:nvPr/>
        </p:nvPicPr>
        <p:blipFill>
          <a:blip r:embed="rId4"/>
          <a:stretch>
            <a:fillRect/>
          </a:stretch>
        </p:blipFill>
        <p:spPr>
          <a:xfrm>
            <a:off x="9945430" y="203711"/>
            <a:ext cx="864816" cy="855415"/>
          </a:xfrm>
          <a:prstGeom prst="rect">
            <a:avLst/>
          </a:prstGeom>
        </p:spPr>
      </p:pic>
      <p:pic>
        <p:nvPicPr>
          <p:cNvPr id="28" name="Picture 27">
            <a:extLst>
              <a:ext uri="{FF2B5EF4-FFF2-40B4-BE49-F238E27FC236}">
                <a16:creationId xmlns:a16="http://schemas.microsoft.com/office/drawing/2014/main" id="{FF12F5BA-CCB0-59CD-4A86-A9F6BDA7F30E}"/>
              </a:ext>
            </a:extLst>
          </p:cNvPr>
          <p:cNvPicPr>
            <a:picLocks noChangeAspect="1"/>
          </p:cNvPicPr>
          <p:nvPr/>
        </p:nvPicPr>
        <p:blipFill>
          <a:blip r:embed="rId5"/>
          <a:stretch>
            <a:fillRect/>
          </a:stretch>
        </p:blipFill>
        <p:spPr>
          <a:xfrm>
            <a:off x="2051765" y="631418"/>
            <a:ext cx="2869987" cy="1043120"/>
          </a:xfrm>
          <a:prstGeom prst="rect">
            <a:avLst/>
          </a:prstGeom>
        </p:spPr>
      </p:pic>
    </p:spTree>
    <p:extLst>
      <p:ext uri="{BB962C8B-B14F-4D97-AF65-F5344CB8AC3E}">
        <p14:creationId xmlns:p14="http://schemas.microsoft.com/office/powerpoint/2010/main" val="1283378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830135" y="-72571"/>
            <a:ext cx="20695927" cy="4886764"/>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830135" y="4814190"/>
            <a:ext cx="20695927" cy="6877067"/>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9711204" y="5178849"/>
            <a:ext cx="1510732" cy="945726"/>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1041672" y="1709885"/>
            <a:ext cx="7238456" cy="3046988"/>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read data </a:t>
            </a:r>
          </a:p>
          <a:p>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880088"/>
                </a:solidFill>
                <a:effectLst/>
                <a:latin typeface="APL385 Unicode" panose="020B0709000202000203" pitchFamily="49" charset="0"/>
              </a:rPr>
              <a:t>⎕CSV</a:t>
            </a:r>
            <a:r>
              <a:rPr lang="en-US" sz="2100" b="0" dirty="0">
                <a:solidFill>
                  <a:srgbClr val="008888"/>
                </a:solidFill>
                <a:effectLst/>
                <a:latin typeface="APL385 Unicode" panose="020B0709000202000203" pitchFamily="49" charset="0"/>
              </a:rPr>
              <a:t>'iris.csv'</a:t>
            </a:r>
            <a:r>
              <a:rPr lang="en-US" sz="2100" b="0" dirty="0">
                <a:solidFill>
                  <a:srgbClr val="000000"/>
                </a:solidFill>
                <a:effectLst/>
                <a:latin typeface="APL385 Unicode" panose="020B0709000202000203" pitchFamily="49" charset="0"/>
              </a:rPr>
              <a:t> </a:t>
            </a:r>
            <a:r>
              <a:rPr lang="en-US" sz="2100" b="0" dirty="0">
                <a:solidFill>
                  <a:srgbClr val="0088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4</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aggregate with total </a:t>
            </a:r>
          </a:p>
          <a:p>
            <a:r>
              <a:rPr lang="en-US" sz="2100" b="0" dirty="0">
                <a:solidFill>
                  <a:srgbClr val="000000"/>
                </a:solidFill>
                <a:effectLst/>
                <a:latin typeface="APL385 Unicode" panose="020B0709000202000203" pitchFamily="49" charset="0"/>
              </a:rPr>
              <a:t>_A</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'Total'</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a:p>
            <a:r>
              <a:rPr lang="en-US" sz="2100" b="0" dirty="0">
                <a:solidFill>
                  <a:srgbClr val="008888"/>
                </a:solidFill>
                <a:effectLst/>
                <a:latin typeface="APL385 Unicode" panose="020B0709000202000203" pitchFamily="49" charset="0"/>
              </a:rPr>
              <a:t>⍝ summary, percentiles and correlation</a:t>
            </a:r>
          </a:p>
          <a:p>
            <a:r>
              <a:rPr lang="en-US" sz="2100" b="0" dirty="0">
                <a:solidFill>
                  <a:srgbClr val="000000"/>
                </a:solidFill>
                <a:effectLst/>
                <a:latin typeface="APL385 Unicode" panose="020B0709000202000203" pitchFamily="49" charset="0"/>
              </a:rPr>
              <a:t>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AVG</a:t>
            </a:r>
            <a:r>
              <a:rPr lang="en-US" sz="2100" b="0" dirty="0">
                <a:solidFill>
                  <a:srgbClr val="000088"/>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STD</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p</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25</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50</a:t>
            </a:r>
            <a:r>
              <a:rPr lang="en-US" sz="2100" b="0" dirty="0">
                <a:solidFill>
                  <a:srgbClr val="000000"/>
                </a:solidFill>
                <a:effectLst/>
                <a:latin typeface="APL385 Unicode" panose="020B0709000202000203" pitchFamily="49" charset="0"/>
              </a:rPr>
              <a:t> </a:t>
            </a:r>
            <a:r>
              <a:rPr lang="en-US" sz="2100" b="0" dirty="0">
                <a:solidFill>
                  <a:srgbClr val="888888"/>
                </a:solidFill>
                <a:effectLst/>
                <a:latin typeface="APL385 Unicode" panose="020B0709000202000203" pitchFamily="49" charset="0"/>
              </a:rPr>
              <a:t>75</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_A d</a:t>
            </a:r>
          </a:p>
          <a:p>
            <a:r>
              <a:rPr lang="en-US" sz="2100" b="0" dirty="0">
                <a:solidFill>
                  <a:srgbClr val="000000"/>
                </a:solidFill>
                <a:effectLst/>
                <a:latin typeface="APL385 Unicode" panose="020B0709000202000203" pitchFamily="49" charset="0"/>
              </a:rPr>
              <a:t>c</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8888"/>
                </a:solidFill>
                <a:effectLst/>
                <a:latin typeface="APL385 Unicode" panose="020B0709000202000203" pitchFamily="49" charset="0"/>
              </a:rPr>
              <a:t>'Class'</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400" b="0" dirty="0">
                <a:solidFill>
                  <a:srgbClr val="000088"/>
                </a:solidFill>
                <a:effectLst/>
                <a:latin typeface="APL385 Unicode" panose="020B0709000202000203" pitchFamily="49" charset="0"/>
              </a:rPr>
              <a:t>⍳</a:t>
            </a:r>
            <a:r>
              <a:rPr lang="en-US" sz="24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r>
              <a:rPr lang="en-US" sz="2100" b="0" dirty="0">
                <a:solidFill>
                  <a:srgbClr val="000088"/>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1</a:t>
            </a:r>
            <a:r>
              <a:rPr lang="en-US" sz="2100" b="0" dirty="0">
                <a:solidFill>
                  <a:srgbClr val="000088"/>
                </a:solidFill>
                <a:effectLst/>
                <a:latin typeface="APL385 Unicode" panose="020B0709000202000203" pitchFamily="49" charset="0"/>
              </a:rPr>
              <a:t>↓</a:t>
            </a:r>
            <a:r>
              <a:rPr lang="en-US" sz="2100" b="0" dirty="0">
                <a:solidFill>
                  <a:srgbClr val="0000FF"/>
                </a:solidFill>
                <a:effectLst/>
                <a:latin typeface="APL385 Unicode" panose="020B0709000202000203" pitchFamily="49" charset="0"/>
              </a:rPr>
              <a:t>[</a:t>
            </a:r>
            <a:r>
              <a:rPr lang="en-US" sz="2100" b="0" dirty="0">
                <a:solidFill>
                  <a:srgbClr val="888888"/>
                </a:solidFill>
                <a:effectLst/>
                <a:latin typeface="APL385 Unicode" panose="020B0709000202000203" pitchFamily="49" charset="0"/>
              </a:rPr>
              <a:t>2</a:t>
            </a:r>
            <a:r>
              <a:rPr lang="en-US" sz="2100" b="0" dirty="0">
                <a:solidFill>
                  <a:srgbClr val="0000FF"/>
                </a:solidFill>
                <a:effectLst/>
                <a:latin typeface="APL385 Unicode" panose="020B0709000202000203" pitchFamily="49" charset="0"/>
              </a:rPr>
              <a:t>]</a:t>
            </a:r>
            <a:r>
              <a:rPr lang="en-US" sz="21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1041672" y="89241"/>
            <a:ext cx="3845121" cy="1708160"/>
          </a:xfrm>
          <a:prstGeom prst="rect">
            <a:avLst/>
          </a:prstGeom>
          <a:noFill/>
        </p:spPr>
        <p:txBody>
          <a:bodyPr wrap="square">
            <a:spAutoFit/>
          </a:bodyPr>
          <a:lstStyle/>
          <a:p>
            <a:r>
              <a:rPr lang="en-US" sz="2100" b="0" dirty="0">
                <a:solidFill>
                  <a:srgbClr val="008888"/>
                </a:solidFill>
                <a:effectLst/>
                <a:latin typeface="APL385 Unicode" panose="020B0709000202000203" pitchFamily="49" charset="0"/>
              </a:rPr>
              <a:t>⍝ statistics</a:t>
            </a:r>
          </a:p>
          <a:p>
            <a:r>
              <a:rPr lang="en-US" sz="2100" b="0" dirty="0">
                <a:solidFill>
                  <a:srgbClr val="000000"/>
                </a:solidFill>
                <a:effectLst/>
                <a:latin typeface="APL385 Unicode" panose="020B0709000202000203" pitchFamily="49" charset="0"/>
              </a:rPr>
              <a:t>AVG</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STD</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PCT</a:t>
            </a:r>
            <a:r>
              <a:rPr lang="en-US" sz="2100" b="0" dirty="0">
                <a:solidFill>
                  <a:srgbClr val="0000FF"/>
                </a:solidFill>
                <a:effectLst/>
                <a:latin typeface="APL385 Unicode" panose="020B0709000202000203" pitchFamily="49" charset="0"/>
              </a:rPr>
              <a:t>←</a:t>
            </a:r>
          </a:p>
          <a:p>
            <a:r>
              <a:rPr lang="en-US" sz="2100" b="0" dirty="0">
                <a:solidFill>
                  <a:srgbClr val="000000"/>
                </a:solidFill>
                <a:effectLst/>
                <a:latin typeface="APL385 Unicode" panose="020B0709000202000203" pitchFamily="49" charset="0"/>
              </a:rPr>
              <a:t>PCC</a:t>
            </a:r>
            <a:r>
              <a:rPr lang="en-US" sz="2100" b="0" dirty="0">
                <a:solidFill>
                  <a:srgbClr val="0000FF"/>
                </a:solidFill>
                <a:effectLst/>
                <a:latin typeface="APL385 Unicode" panose="020B0709000202000203" pitchFamily="49" charset="0"/>
              </a:rPr>
              <a:t>←</a:t>
            </a:r>
            <a:endParaRPr lang="en-US" sz="2100" b="0" dirty="0">
              <a:solidFill>
                <a:srgbClr val="000000"/>
              </a:solidFill>
              <a:effectLst/>
              <a:latin typeface="APL385 Unicode" panose="020B0709000202000203" pitchFamily="49" charset="0"/>
            </a:endParaRPr>
          </a:p>
        </p:txBody>
      </p:sp>
      <p:sp>
        <p:nvSpPr>
          <p:cNvPr id="17" name="TextBox 16">
            <a:extLst>
              <a:ext uri="{FF2B5EF4-FFF2-40B4-BE49-F238E27FC236}">
                <a16:creationId xmlns:a16="http://schemas.microsoft.com/office/drawing/2014/main" id="{4C0FEDFD-D576-B7DD-741C-6378C946D917}"/>
              </a:ext>
            </a:extLst>
          </p:cNvPr>
          <p:cNvSpPr txBox="1"/>
          <p:nvPr/>
        </p:nvSpPr>
        <p:spPr>
          <a:xfrm>
            <a:off x="1094679" y="5823503"/>
            <a:ext cx="13137102" cy="4939815"/>
          </a:xfrm>
          <a:prstGeom prst="rect">
            <a:avLst/>
          </a:prstGeom>
          <a:noFill/>
        </p:spPr>
        <p:txBody>
          <a:bodyPr wrap="square">
            <a:spAutoFit/>
          </a:bodyPr>
          <a:lstStyle/>
          <a:p>
            <a:r>
              <a:rPr lang="en-US" sz="2100" b="0" dirty="0">
                <a:solidFill>
                  <a:srgbClr val="008000"/>
                </a:solidFill>
                <a:effectLst/>
                <a:latin typeface="Lucida Console" panose="020B0609040504020204" pitchFamily="49" charset="0"/>
                <a:cs typeface="Courier New" panose="02070309020205020404" pitchFamily="49" charset="0"/>
              </a:rPr>
              <a:t># read data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sl</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err="1">
                <a:solidFill>
                  <a:srgbClr val="A31515"/>
                </a:solidFill>
                <a:effectLst/>
                <a:latin typeface="Lucida Console" panose="020B0609040504020204" pitchFamily="49" charset="0"/>
                <a:cs typeface="Courier New" panose="02070309020205020404" pitchFamily="49" charset="0"/>
              </a:rPr>
              <a:t>sw</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'pw'</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pd.read_csv</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"iris.csv"</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header</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00FF"/>
                </a:solidFill>
                <a:effectLst/>
                <a:latin typeface="Lucida Console" panose="020B0609040504020204" pitchFamily="49" charset="0"/>
                <a:cs typeface="Courier New" panose="02070309020205020404" pitchFamily="49" charset="0"/>
              </a:rPr>
              <a:t>None</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aggregate with total </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00FF"/>
                </a:solidFill>
                <a:effectLst/>
                <a:latin typeface="Lucida Console" panose="020B0609040504020204" pitchFamily="49" charset="0"/>
                <a:cs typeface="Courier New" panose="02070309020205020404" pitchFamily="49" charset="0"/>
              </a:rPr>
              <a:t>def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cols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return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agg</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2100" b="0" dirty="0">
              <a:solidFill>
                <a:srgbClr val="000000"/>
              </a:solidFill>
              <a:effectLst/>
              <a:latin typeface="Lucida Console" panose="020B0609040504020204" pitchFamily="49" charset="0"/>
              <a:cs typeface="Courier New" panose="02070309020205020404" pitchFamily="49" charset="0"/>
            </a:endParaRPr>
          </a:p>
          <a:p>
            <a:r>
              <a:rPr lang="en-US" sz="2100" b="0" dirty="0">
                <a:solidFill>
                  <a:srgbClr val="001080"/>
                </a:solidFill>
                <a:effectLst/>
                <a:latin typeface="Lucida Console" panose="020B0609040504020204" pitchFamily="49" charset="0"/>
                <a:cs typeface="Courier New" panose="02070309020205020404" pitchFamily="49" charset="0"/>
              </a:rPr>
              <a:t>s</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'max'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'mean'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'std'</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p</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a:solidFill>
                  <a:srgbClr val="795E26"/>
                </a:solidFill>
                <a:effectLst/>
                <a:latin typeface="Lucida Console" panose="020B0609040504020204" pitchFamily="49" charset="0"/>
                <a:cs typeface="Courier New" panose="02070309020205020404" pitchFamily="49" charset="0"/>
              </a:rPr>
              <a:t>A</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00FF"/>
                </a:solidFill>
                <a:effectLst/>
                <a:latin typeface="Lucida Console" panose="020B0609040504020204" pitchFamily="49" charset="0"/>
                <a:cs typeface="Courier New" panose="02070309020205020404" pitchFamily="49" charset="0"/>
              </a:rPr>
              <a:t>lambda</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d</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err="1">
                <a:solidFill>
                  <a:srgbClr val="001080"/>
                </a:solidFill>
                <a:effectLst/>
                <a:latin typeface="Lucida Console" panose="020B0609040504020204" pitchFamily="49" charset="0"/>
                <a:cs typeface="Courier New" panose="02070309020205020404" pitchFamily="49" charset="0"/>
              </a:rPr>
              <a:t>d</a:t>
            </a:r>
            <a:r>
              <a:rPr lang="en-US" sz="2100" b="0" dirty="0" err="1">
                <a:solidFill>
                  <a:srgbClr val="000000"/>
                </a:solidFill>
                <a:effectLst/>
                <a:latin typeface="Lucida Console" panose="020B0609040504020204" pitchFamily="49" charset="0"/>
                <a:cs typeface="Courier New" panose="02070309020205020404" pitchFamily="49" charset="0"/>
              </a:rPr>
              <a:t>.quantile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q</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for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x</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F00DB"/>
                </a:solidFill>
                <a:effectLst/>
                <a:latin typeface="Lucida Console" panose="020B0609040504020204" pitchFamily="49" charset="0"/>
                <a:cs typeface="Courier New" panose="02070309020205020404" pitchFamily="49" charset="0"/>
              </a:rPr>
              <a:t>in</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0.25</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0.50</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98658"/>
                </a:solidFill>
                <a:effectLst/>
                <a:latin typeface="Lucida Console" panose="020B0609040504020204" pitchFamily="49" charset="0"/>
                <a:cs typeface="Courier New" panose="02070309020205020404" pitchFamily="49" charset="0"/>
              </a:rPr>
              <a:t>0.75</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.groupby</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corr</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dirty="0" err="1">
                <a:solidFill>
                  <a:srgbClr val="001080"/>
                </a:solidFill>
                <a:latin typeface="Lucida Console" panose="020B0609040504020204" pitchFamily="49" charset="0"/>
                <a:cs typeface="Courier New" panose="02070309020205020404" pitchFamily="49" charset="0"/>
              </a:rPr>
              <a:t>c</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err="1">
                <a:solidFill>
                  <a:srgbClr val="000000"/>
                </a:solidFill>
                <a:effectLst/>
                <a:latin typeface="Lucida Console" panose="020B0609040504020204" pitchFamily="49" charset="0"/>
                <a:cs typeface="Courier New" panose="02070309020205020404" pitchFamily="49" charset="0"/>
              </a:rPr>
              <a:t>.corrwith</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pd.Series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0000"/>
                </a:solidFill>
                <a:effectLst/>
                <a:latin typeface="Lucida Console" panose="020B0609040504020204" pitchFamily="49" charset="0"/>
                <a:cs typeface="Courier New" panose="02070309020205020404" pitchFamily="49" charset="0"/>
              </a:rPr>
              <a:t>pd.factorize</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err="1">
                <a:solidFill>
                  <a:srgbClr val="001080"/>
                </a:solidFill>
                <a:effectLst/>
                <a:latin typeface="Lucida Console" panose="020B0609040504020204" pitchFamily="49" charset="0"/>
                <a:cs typeface="Courier New" panose="02070309020205020404" pitchFamily="49" charset="0"/>
              </a:rPr>
              <a:t>df</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98658"/>
                </a:solidFill>
                <a:effectLst/>
                <a:latin typeface="Lucida Console" panose="020B0609040504020204" pitchFamily="49" charset="0"/>
                <a:cs typeface="Courier New" panose="02070309020205020404" pitchFamily="49" charset="0"/>
              </a:rPr>
              <a:t>0</a:t>
            </a:r>
            <a:r>
              <a:rPr lang="en-US" sz="2100" b="0" dirty="0">
                <a:solidFill>
                  <a:srgbClr val="000000"/>
                </a:solidFill>
                <a:effectLst/>
                <a:latin typeface="Lucida Console" panose="020B0609040504020204" pitchFamily="49" charset="0"/>
                <a:cs typeface="Courier New" panose="02070309020205020404" pitchFamily="49" charset="0"/>
              </a:rPr>
              <a:t>]))</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dirty="0">
                <a:solidFill>
                  <a:srgbClr val="001080"/>
                </a:solidFill>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dirty="0" err="1">
                <a:solidFill>
                  <a:srgbClr val="001080"/>
                </a:solidFill>
                <a:latin typeface="Lucida Console" panose="020B0609040504020204" pitchFamily="49" charset="0"/>
                <a:cs typeface="Courier New" panose="02070309020205020404" pitchFamily="49" charset="0"/>
              </a:rPr>
              <a:t>t</a:t>
            </a:r>
            <a:r>
              <a:rPr lang="en-US" sz="2100" b="0" dirty="0" err="1">
                <a:solidFill>
                  <a:srgbClr val="001080"/>
                </a:solidFill>
                <a:effectLst/>
                <a:latin typeface="Lucida Console" panose="020B0609040504020204" pitchFamily="49" charset="0"/>
                <a:cs typeface="Courier New" panose="02070309020205020404" pitchFamily="49" charset="0"/>
              </a:rPr>
              <a:t>t</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keys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'Total'</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names</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A31515"/>
                </a:solidFill>
                <a:effectLst/>
                <a:latin typeface="Lucida Console" panose="020B0609040504020204" pitchFamily="49" charset="0"/>
                <a:cs typeface="Courier New" panose="02070309020205020404" pitchFamily="49" charset="0"/>
              </a:rPr>
              <a:t>'class'</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A31515"/>
                </a:solidFill>
                <a:effectLst/>
                <a:latin typeface="Lucida Console" panose="020B0609040504020204" pitchFamily="49" charset="0"/>
                <a:cs typeface="Courier New" panose="02070309020205020404" pitchFamily="49" charset="0"/>
              </a:rPr>
              <a:t>''</a:t>
            </a:r>
            <a:r>
              <a:rPr lang="en-US" sz="2100" b="0" dirty="0">
                <a:solidFill>
                  <a:srgbClr val="000000"/>
                </a:solidFill>
                <a:effectLst/>
                <a:latin typeface="Lucida Console" panose="020B0609040504020204" pitchFamily="49" charset="0"/>
                <a:cs typeface="Courier New" panose="02070309020205020404" pitchFamily="49" charset="0"/>
              </a:rPr>
              <a:t>]).unstack()</a:t>
            </a:r>
          </a:p>
          <a:p>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 </a:t>
            </a:r>
            <a:r>
              <a:rPr lang="en-US" sz="2100" b="0" dirty="0" err="1">
                <a:solidFill>
                  <a:srgbClr val="000000"/>
                </a:solidFill>
                <a:effectLst/>
                <a:latin typeface="Lucida Console" panose="020B0609040504020204" pitchFamily="49" charset="0"/>
                <a:cs typeface="Courier New" panose="02070309020205020404" pitchFamily="49" charset="0"/>
              </a:rPr>
              <a:t>pd.concat</a:t>
            </a:r>
            <a:r>
              <a:rPr lang="en-US" sz="2100" b="0" dirty="0">
                <a:solidFill>
                  <a:srgbClr val="000000"/>
                </a:solidFill>
                <a:effectLst/>
                <a:latin typeface="Lucida Console" panose="020B0609040504020204" pitchFamily="49" charset="0"/>
                <a:cs typeface="Courier New" panose="02070309020205020404" pitchFamily="49" charset="0"/>
              </a:rPr>
              <a:t>([</a:t>
            </a:r>
            <a:r>
              <a:rPr lang="en-US" sz="2100" b="0" dirty="0">
                <a:solidFill>
                  <a:srgbClr val="001080"/>
                </a:solidFill>
                <a:effectLst/>
                <a:latin typeface="Lucida Console" panose="020B0609040504020204" pitchFamily="49" charset="0"/>
                <a:cs typeface="Courier New" panose="02070309020205020404" pitchFamily="49" charset="0"/>
              </a:rPr>
              <a:t>c</a:t>
            </a:r>
            <a:r>
              <a:rPr lang="en-US" sz="2100" b="0" dirty="0">
                <a:solidFill>
                  <a:srgbClr val="000000"/>
                </a:solidFill>
                <a:effectLst/>
                <a:latin typeface="Lucida Console" panose="020B0609040504020204" pitchFamily="49" charset="0"/>
                <a:cs typeface="Courier New" panose="02070309020205020404" pitchFamily="49" charset="0"/>
              </a:rPr>
              <a:t>, </a:t>
            </a:r>
            <a:r>
              <a:rPr lang="en-US" sz="2100" b="0" dirty="0">
                <a:solidFill>
                  <a:srgbClr val="001080"/>
                </a:solidFill>
                <a:effectLst/>
                <a:latin typeface="Lucida Console" panose="020B0609040504020204" pitchFamily="49" charset="0"/>
                <a:cs typeface="Courier New" panose="02070309020205020404" pitchFamily="49" charset="0"/>
              </a:rPr>
              <a:t>cc</a:t>
            </a:r>
            <a:r>
              <a:rPr lang="en-US" sz="2100" b="0" dirty="0">
                <a:solidFill>
                  <a:srgbClr val="000000"/>
                </a:solidFill>
                <a:effectLst/>
                <a:latin typeface="Lucida Console" panose="020B0609040504020204" pitchFamily="49" charset="0"/>
                <a:cs typeface="Courier New" panose="02070309020205020404" pitchFamily="49" charset="0"/>
              </a:rPr>
              <a:t>])</a:t>
            </a:r>
          </a:p>
        </p:txBody>
      </p:sp>
      <p:sp>
        <p:nvSpPr>
          <p:cNvPr id="18" name="Arrow: Right 17">
            <a:extLst>
              <a:ext uri="{FF2B5EF4-FFF2-40B4-BE49-F238E27FC236}">
                <a16:creationId xmlns:a16="http://schemas.microsoft.com/office/drawing/2014/main" id="{9B39E4F7-5A0D-52F4-D22E-FD79ECA9C755}"/>
              </a:ext>
            </a:extLst>
          </p:cNvPr>
          <p:cNvSpPr/>
          <p:nvPr/>
        </p:nvSpPr>
        <p:spPr>
          <a:xfrm>
            <a:off x="-380224" y="544071"/>
            <a:ext cx="1278325" cy="1165812"/>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ate Placeholder 3">
            <a:extLst>
              <a:ext uri="{FF2B5EF4-FFF2-40B4-BE49-F238E27FC236}">
                <a16:creationId xmlns:a16="http://schemas.microsoft.com/office/drawing/2014/main" id="{13AC8C32-0416-7C4E-9D4A-5A716F2E238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9A3E9A43-E9D7-D954-174F-73F007DF1661}"/>
              </a:ext>
            </a:extLst>
          </p:cNvPr>
          <p:cNvPicPr>
            <a:picLocks noChangeAspect="1"/>
          </p:cNvPicPr>
          <p:nvPr/>
        </p:nvPicPr>
        <p:blipFill>
          <a:blip r:embed="rId4"/>
          <a:stretch>
            <a:fillRect/>
          </a:stretch>
        </p:blipFill>
        <p:spPr>
          <a:xfrm>
            <a:off x="9945430" y="203711"/>
            <a:ext cx="864816" cy="855415"/>
          </a:xfrm>
          <a:prstGeom prst="rect">
            <a:avLst/>
          </a:prstGeom>
        </p:spPr>
      </p:pic>
      <p:pic>
        <p:nvPicPr>
          <p:cNvPr id="28" name="Picture 27">
            <a:extLst>
              <a:ext uri="{FF2B5EF4-FFF2-40B4-BE49-F238E27FC236}">
                <a16:creationId xmlns:a16="http://schemas.microsoft.com/office/drawing/2014/main" id="{FF12F5BA-CCB0-59CD-4A86-A9F6BDA7F30E}"/>
              </a:ext>
            </a:extLst>
          </p:cNvPr>
          <p:cNvPicPr>
            <a:picLocks noChangeAspect="1"/>
          </p:cNvPicPr>
          <p:nvPr/>
        </p:nvPicPr>
        <p:blipFill>
          <a:blip r:embed="rId5"/>
          <a:stretch>
            <a:fillRect/>
          </a:stretch>
        </p:blipFill>
        <p:spPr>
          <a:xfrm>
            <a:off x="2051765" y="631418"/>
            <a:ext cx="2869987" cy="1043120"/>
          </a:xfrm>
          <a:prstGeom prst="rect">
            <a:avLst/>
          </a:prstGeom>
        </p:spPr>
      </p:pic>
      <p:sp>
        <p:nvSpPr>
          <p:cNvPr id="6" name="TextBox 5">
            <a:extLst>
              <a:ext uri="{FF2B5EF4-FFF2-40B4-BE49-F238E27FC236}">
                <a16:creationId xmlns:a16="http://schemas.microsoft.com/office/drawing/2014/main" id="{1E9A6AAF-8041-EC80-7C28-C95BC7D0370E}"/>
              </a:ext>
            </a:extLst>
          </p:cNvPr>
          <p:cNvSpPr txBox="1"/>
          <p:nvPr/>
        </p:nvSpPr>
        <p:spPr>
          <a:xfrm>
            <a:off x="5442272" y="64542"/>
            <a:ext cx="1873914" cy="1527149"/>
          </a:xfrm>
          <a:prstGeom prst="rect">
            <a:avLst/>
          </a:prstGeom>
          <a:noFill/>
        </p:spPr>
        <p:txBody>
          <a:bodyPr wrap="square">
            <a:spAutoFit/>
          </a:bodyPr>
          <a:lstStyle/>
          <a:p>
            <a:pPr>
              <a:lnSpc>
                <a:spcPct val="150000"/>
              </a:lnSpc>
            </a:pPr>
            <a:r>
              <a:rPr lang="en-US" sz="1600" b="0" dirty="0">
                <a:solidFill>
                  <a:srgbClr val="000000"/>
                </a:solidFill>
                <a:effectLst/>
                <a:latin typeface="APL385 Unicode" panose="020B0709000202000203" pitchFamily="49" charset="0"/>
              </a:rPr>
              <a:t>mean</a:t>
            </a:r>
            <a:endParaRPr lang="en-US" sz="1600" dirty="0">
              <a:solidFill>
                <a:srgbClr val="000000"/>
              </a:solidFill>
              <a:latin typeface="APL385 Unicode" panose="020B0709000202000203" pitchFamily="49" charset="0"/>
            </a:endParaRPr>
          </a:p>
          <a:p>
            <a:pPr>
              <a:lnSpc>
                <a:spcPct val="150000"/>
              </a:lnSpc>
            </a:pPr>
            <a:r>
              <a:rPr lang="en-US" sz="1600" b="0" dirty="0">
                <a:solidFill>
                  <a:srgbClr val="888888"/>
                </a:solidFill>
                <a:effectLst/>
                <a:latin typeface="APL385 Unicode" panose="020B0709000202000203" pitchFamily="49" charset="0"/>
              </a:rPr>
              <a:t>0</a:t>
            </a:r>
            <a:r>
              <a:rPr lang="en-US" sz="1600" b="0" dirty="0">
                <a:solidFill>
                  <a:srgbClr val="0000FF"/>
                </a:solidFill>
                <a:effectLst/>
                <a:latin typeface="APL385 Unicode" panose="020B0709000202000203" pitchFamily="49" charset="0"/>
              </a:rPr>
              <a:t>∘</a:t>
            </a:r>
            <a:r>
              <a:rPr lang="en-US" sz="1600" b="0" dirty="0">
                <a:solidFill>
                  <a:srgbClr val="000000"/>
                </a:solidFill>
                <a:effectLst/>
                <a:latin typeface="APL385 Unicode" panose="020B0709000202000203" pitchFamily="49" charset="0"/>
              </a:rPr>
              <a:t>sdev</a:t>
            </a:r>
          </a:p>
          <a:p>
            <a:pPr>
              <a:lnSpc>
                <a:spcPct val="150000"/>
              </a:lnSpc>
            </a:pPr>
            <a:r>
              <a:rPr lang="en-US" sz="1600" dirty="0">
                <a:solidFill>
                  <a:srgbClr val="000000"/>
                </a:solidFill>
                <a:latin typeface="APL385 Unicode" panose="020B0709000202000203" pitchFamily="49" charset="0"/>
              </a:rPr>
              <a:t>percentile</a:t>
            </a:r>
            <a:endParaRPr lang="en-US" sz="1600" b="0" dirty="0">
              <a:solidFill>
                <a:srgbClr val="000000"/>
              </a:solidFill>
              <a:effectLst/>
              <a:latin typeface="APL385 Unicode" panose="020B0709000202000203" pitchFamily="49" charset="0"/>
            </a:endParaRPr>
          </a:p>
          <a:p>
            <a:pPr>
              <a:lnSpc>
                <a:spcPct val="150000"/>
              </a:lnSpc>
            </a:pPr>
            <a:r>
              <a:rPr lang="en-US" sz="1600" b="0" dirty="0" err="1">
                <a:solidFill>
                  <a:srgbClr val="000000"/>
                </a:solidFill>
                <a:effectLst/>
                <a:latin typeface="APL385 Unicode" panose="020B0709000202000203" pitchFamily="49" charset="0"/>
              </a:rPr>
              <a:t>corr</a:t>
            </a:r>
            <a:endParaRPr lang="en-US" sz="1600" b="0" dirty="0">
              <a:solidFill>
                <a:srgbClr val="000000"/>
              </a:solidFill>
              <a:effectLst/>
              <a:latin typeface="APL385 Unicode" panose="020B0709000202000203" pitchFamily="49" charset="0"/>
            </a:endParaRPr>
          </a:p>
        </p:txBody>
      </p:sp>
      <p:cxnSp>
        <p:nvCxnSpPr>
          <p:cNvPr id="11" name="Straight Arrow Connector 10">
            <a:extLst>
              <a:ext uri="{FF2B5EF4-FFF2-40B4-BE49-F238E27FC236}">
                <a16:creationId xmlns:a16="http://schemas.microsoft.com/office/drawing/2014/main" id="{47A6EE6A-F158-066F-67F9-BF83CD0E244D}"/>
              </a:ext>
            </a:extLst>
          </p:cNvPr>
          <p:cNvCxnSpPr>
            <a:cxnSpLocks/>
          </p:cNvCxnSpPr>
          <p:nvPr/>
        </p:nvCxnSpPr>
        <p:spPr>
          <a:xfrm flipV="1">
            <a:off x="5030364" y="441656"/>
            <a:ext cx="351105" cy="38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BF0F1C-1333-1E39-CF5F-8216EF2F1165}"/>
              </a:ext>
            </a:extLst>
          </p:cNvPr>
          <p:cNvCxnSpPr>
            <a:cxnSpLocks/>
          </p:cNvCxnSpPr>
          <p:nvPr/>
        </p:nvCxnSpPr>
        <p:spPr>
          <a:xfrm flipV="1">
            <a:off x="5006459" y="739450"/>
            <a:ext cx="375010" cy="2490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BC7D88-97B7-5FA3-ACE2-28E0835F44C8}"/>
              </a:ext>
            </a:extLst>
          </p:cNvPr>
          <p:cNvCxnSpPr>
            <a:cxnSpLocks/>
          </p:cNvCxnSpPr>
          <p:nvPr/>
        </p:nvCxnSpPr>
        <p:spPr>
          <a:xfrm flipV="1">
            <a:off x="4993537" y="1074834"/>
            <a:ext cx="448735" cy="154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49F132-10E7-FE65-6290-B8F2B48E4702}"/>
              </a:ext>
            </a:extLst>
          </p:cNvPr>
          <p:cNvCxnSpPr>
            <a:cxnSpLocks/>
          </p:cNvCxnSpPr>
          <p:nvPr/>
        </p:nvCxnSpPr>
        <p:spPr>
          <a:xfrm>
            <a:off x="4993537" y="1237507"/>
            <a:ext cx="413776" cy="1993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403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569FAF6-C40A-720E-9B27-4D886AAA191A}"/>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13" name="TextBox 12">
            <a:extLst>
              <a:ext uri="{FF2B5EF4-FFF2-40B4-BE49-F238E27FC236}">
                <a16:creationId xmlns:a16="http://schemas.microsoft.com/office/drawing/2014/main" id="{D5B3D01B-A254-11AA-9713-9875C11A4564}"/>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5" name="Arrow: Right 14">
            <a:extLst>
              <a:ext uri="{FF2B5EF4-FFF2-40B4-BE49-F238E27FC236}">
                <a16:creationId xmlns:a16="http://schemas.microsoft.com/office/drawing/2014/main" id="{1EE8CDF8-F5B6-AE6D-624D-7FEE6BB48E9E}"/>
              </a:ext>
            </a:extLst>
          </p:cNvPr>
          <p:cNvSpPr/>
          <p:nvPr/>
        </p:nvSpPr>
        <p:spPr>
          <a:xfrm>
            <a:off x="-959921" y="203986"/>
            <a:ext cx="573314" cy="522853"/>
          </a:xfrm>
          <a:prstGeom prst="rightArrow">
            <a:avLst>
              <a:gd name="adj1" fmla="val 61447"/>
              <a:gd name="adj2" fmla="val 29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ate Placeholder 3">
            <a:extLst>
              <a:ext uri="{FF2B5EF4-FFF2-40B4-BE49-F238E27FC236}">
                <a16:creationId xmlns:a16="http://schemas.microsoft.com/office/drawing/2014/main" id="{17D773D0-620F-03C1-4DFA-F6E8508C0F0D}"/>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6" name="Picture 5">
            <a:extLst>
              <a:ext uri="{FF2B5EF4-FFF2-40B4-BE49-F238E27FC236}">
                <a16:creationId xmlns:a16="http://schemas.microsoft.com/office/drawing/2014/main" id="{6E4F31D3-C8C5-983A-5FD8-6AD301D152DB}"/>
              </a:ext>
            </a:extLst>
          </p:cNvPr>
          <p:cNvPicPr>
            <a:picLocks noChangeAspect="1"/>
          </p:cNvPicPr>
          <p:nvPr/>
        </p:nvPicPr>
        <p:blipFill>
          <a:blip r:embed="rId4"/>
          <a:stretch>
            <a:fillRect/>
          </a:stretch>
        </p:blipFill>
        <p:spPr>
          <a:xfrm>
            <a:off x="4376105" y="55128"/>
            <a:ext cx="384530" cy="380350"/>
          </a:xfrm>
          <a:prstGeom prst="rect">
            <a:avLst/>
          </a:prstGeom>
        </p:spPr>
      </p:pic>
    </p:spTree>
    <p:extLst>
      <p:ext uri="{BB962C8B-B14F-4D97-AF65-F5344CB8AC3E}">
        <p14:creationId xmlns:p14="http://schemas.microsoft.com/office/powerpoint/2010/main" val="136553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0" name="Rectangle: Rounded Corners 9">
            <a:extLst>
              <a:ext uri="{FF2B5EF4-FFF2-40B4-BE49-F238E27FC236}">
                <a16:creationId xmlns:a16="http://schemas.microsoft.com/office/drawing/2014/main" id="{4AFD4610-4269-B960-98EE-DFA0BC6409CA}"/>
              </a:ext>
            </a:extLst>
          </p:cNvPr>
          <p:cNvSpPr/>
          <p:nvPr/>
        </p:nvSpPr>
        <p:spPr>
          <a:xfrm>
            <a:off x="402060" y="751705"/>
            <a:ext cx="1768646" cy="356858"/>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9" y="2578268"/>
            <a:ext cx="4456188" cy="520709"/>
          </a:xfrm>
          <a:prstGeom prst="roundRect">
            <a:avLst>
              <a:gd name="adj" fmla="val 14237"/>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pic>
        <p:nvPicPr>
          <p:cNvPr id="17" name="Picture 16">
            <a:extLst>
              <a:ext uri="{FF2B5EF4-FFF2-40B4-BE49-F238E27FC236}">
                <a16:creationId xmlns:a16="http://schemas.microsoft.com/office/drawing/2014/main" id="{8F754B60-C3E9-A5C3-3794-87151F1C48C1}"/>
              </a:ext>
            </a:extLst>
          </p:cNvPr>
          <p:cNvPicPr>
            <a:picLocks noChangeAspect="1"/>
          </p:cNvPicPr>
          <p:nvPr/>
        </p:nvPicPr>
        <p:blipFill>
          <a:blip r:embed="rId4"/>
          <a:stretch>
            <a:fillRect/>
          </a:stretch>
        </p:blipFill>
        <p:spPr>
          <a:xfrm>
            <a:off x="6425745" y="1336191"/>
            <a:ext cx="1501293" cy="2802104"/>
          </a:xfrm>
          <a:prstGeom prst="rect">
            <a:avLst/>
          </a:prstGeom>
          <a:effectLst>
            <a:outerShdw blurRad="50800" dist="38100" dir="8100000" algn="tr" rotWithShape="0">
              <a:prstClr val="black">
                <a:alpha val="40000"/>
              </a:prstClr>
            </a:outerShdw>
          </a:effectLst>
        </p:spPr>
      </p:pic>
      <p:sp>
        <p:nvSpPr>
          <p:cNvPr id="20" name="Date Placeholder 3">
            <a:extLst>
              <a:ext uri="{FF2B5EF4-FFF2-40B4-BE49-F238E27FC236}">
                <a16:creationId xmlns:a16="http://schemas.microsoft.com/office/drawing/2014/main" id="{11C01A01-4771-4C02-860A-03392854BD55}"/>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9216FCE2-00C6-98A3-6821-D4D5D89B49BA}"/>
              </a:ext>
            </a:extLst>
          </p:cNvPr>
          <p:cNvPicPr>
            <a:picLocks noChangeAspect="1"/>
          </p:cNvPicPr>
          <p:nvPr/>
        </p:nvPicPr>
        <p:blipFill>
          <a:blip r:embed="rId5"/>
          <a:stretch>
            <a:fillRect/>
          </a:stretch>
        </p:blipFill>
        <p:spPr>
          <a:xfrm>
            <a:off x="4376105" y="55128"/>
            <a:ext cx="384530" cy="380350"/>
          </a:xfrm>
          <a:prstGeom prst="rect">
            <a:avLst/>
          </a:prstGeom>
        </p:spPr>
      </p:pic>
    </p:spTree>
    <p:extLst>
      <p:ext uri="{BB962C8B-B14F-4D97-AF65-F5344CB8AC3E}">
        <p14:creationId xmlns:p14="http://schemas.microsoft.com/office/powerpoint/2010/main" val="2260915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0" name="Rectangle: Rounded Corners 9">
            <a:extLst>
              <a:ext uri="{FF2B5EF4-FFF2-40B4-BE49-F238E27FC236}">
                <a16:creationId xmlns:a16="http://schemas.microsoft.com/office/drawing/2014/main" id="{4AFD4610-4269-B960-98EE-DFA0BC6409CA}"/>
              </a:ext>
            </a:extLst>
          </p:cNvPr>
          <p:cNvSpPr/>
          <p:nvPr/>
        </p:nvSpPr>
        <p:spPr>
          <a:xfrm>
            <a:off x="402060" y="998801"/>
            <a:ext cx="3096514" cy="413573"/>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2954164"/>
            <a:ext cx="5541541" cy="703436"/>
          </a:xfrm>
          <a:prstGeom prst="roundRect">
            <a:avLst>
              <a:gd name="adj" fmla="val 14237"/>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9" name="Date Placeholder 3">
            <a:extLst>
              <a:ext uri="{FF2B5EF4-FFF2-40B4-BE49-F238E27FC236}">
                <a16:creationId xmlns:a16="http://schemas.microsoft.com/office/drawing/2014/main" id="{99C75AE3-CD0D-F0C8-47A6-423C9C939FB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FD860434-AF41-AA67-E9EF-14DC29F766E2}"/>
              </a:ext>
            </a:extLst>
          </p:cNvPr>
          <p:cNvPicPr>
            <a:picLocks noChangeAspect="1"/>
          </p:cNvPicPr>
          <p:nvPr/>
        </p:nvPicPr>
        <p:blipFill>
          <a:blip r:embed="rId4"/>
          <a:stretch>
            <a:fillRect/>
          </a:stretch>
        </p:blipFill>
        <p:spPr>
          <a:xfrm>
            <a:off x="4376105" y="55128"/>
            <a:ext cx="384530" cy="380350"/>
          </a:xfrm>
          <a:prstGeom prst="rect">
            <a:avLst/>
          </a:prstGeom>
        </p:spPr>
      </p:pic>
    </p:spTree>
    <p:extLst>
      <p:ext uri="{BB962C8B-B14F-4D97-AF65-F5344CB8AC3E}">
        <p14:creationId xmlns:p14="http://schemas.microsoft.com/office/powerpoint/2010/main" val="35703797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0" name="Rectangle: Rounded Corners 9">
            <a:extLst>
              <a:ext uri="{FF2B5EF4-FFF2-40B4-BE49-F238E27FC236}">
                <a16:creationId xmlns:a16="http://schemas.microsoft.com/office/drawing/2014/main" id="{4AFD4610-4269-B960-98EE-DFA0BC6409CA}"/>
              </a:ext>
            </a:extLst>
          </p:cNvPr>
          <p:cNvSpPr/>
          <p:nvPr/>
        </p:nvSpPr>
        <p:spPr>
          <a:xfrm>
            <a:off x="402060" y="1252848"/>
            <a:ext cx="2706900" cy="565565"/>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511536"/>
            <a:ext cx="4686777" cy="546616"/>
          </a:xfrm>
          <a:prstGeom prst="roundRect">
            <a:avLst>
              <a:gd name="adj" fmla="val 9537"/>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D69BBD2E-5842-568F-557E-45FD28BBDF29}"/>
              </a:ext>
            </a:extLst>
          </p:cNvPr>
          <p:cNvSpPr txBox="1"/>
          <p:nvPr/>
        </p:nvSpPr>
        <p:spPr>
          <a:xfrm>
            <a:off x="2953062" y="2069243"/>
            <a:ext cx="6103354" cy="630942"/>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700" dirty="0">
                <a:latin typeface="APL385 Unicode" panose="020B0709000202000203" pitchFamily="49" charset="0"/>
              </a:rPr>
              <a:t> class            ⌊</a:t>
            </a:r>
            <a:r>
              <a:rPr lang="en-GB" sz="700" dirty="0" err="1">
                <a:latin typeface="APL385 Unicode" panose="020B0709000202000203" pitchFamily="49" charset="0"/>
              </a:rPr>
              <a:t>sl</a:t>
            </a:r>
            <a:r>
              <a:rPr lang="en-GB" sz="700" dirty="0">
                <a:latin typeface="APL385 Unicode" panose="020B0709000202000203" pitchFamily="49" charset="0"/>
              </a:rPr>
              <a:t>  ⌊</a:t>
            </a:r>
            <a:r>
              <a:rPr lang="en-GB" sz="700" dirty="0" err="1">
                <a:latin typeface="APL385 Unicode" panose="020B0709000202000203" pitchFamily="49" charset="0"/>
              </a:rPr>
              <a:t>sw</a:t>
            </a:r>
            <a:r>
              <a:rPr lang="en-GB" sz="700" dirty="0">
                <a:latin typeface="APL385 Unicode" panose="020B0709000202000203" pitchFamily="49" charset="0"/>
              </a:rPr>
              <a:t>  ⌊pl  ⌊pw   Asl   </a:t>
            </a:r>
            <a:r>
              <a:rPr lang="en-GB" sz="700" dirty="0" err="1">
                <a:latin typeface="APL385 Unicode" panose="020B0709000202000203" pitchFamily="49" charset="0"/>
              </a:rPr>
              <a:t>Asw</a:t>
            </a:r>
            <a:r>
              <a:rPr lang="en-GB" sz="700" dirty="0">
                <a:latin typeface="APL385 Unicode" panose="020B0709000202000203" pitchFamily="49" charset="0"/>
              </a:rPr>
              <a:t>   Apl    </a:t>
            </a:r>
            <a:r>
              <a:rPr lang="en-GB" sz="700" dirty="0" err="1">
                <a:latin typeface="APL385 Unicode" panose="020B0709000202000203" pitchFamily="49" charset="0"/>
              </a:rPr>
              <a:t>Apw</a:t>
            </a:r>
            <a:r>
              <a:rPr lang="en-GB" sz="700" dirty="0">
                <a:latin typeface="APL385 Unicode" panose="020B0709000202000203" pitchFamily="49" charset="0"/>
              </a:rPr>
              <a:t>    </a:t>
            </a:r>
            <a:r>
              <a:rPr lang="en-GB" sz="700" dirty="0" err="1">
                <a:latin typeface="APL385 Unicode" panose="020B0709000202000203" pitchFamily="49" charset="0"/>
              </a:rPr>
              <a:t>Ssl</a:t>
            </a:r>
            <a:r>
              <a:rPr lang="en-GB" sz="700" dirty="0">
                <a:latin typeface="APL385 Unicode" panose="020B0709000202000203" pitchFamily="49" charset="0"/>
              </a:rPr>
              <a:t>    </a:t>
            </a:r>
            <a:r>
              <a:rPr lang="en-GB" sz="700" dirty="0" err="1">
                <a:latin typeface="APL385 Unicode" panose="020B0709000202000203" pitchFamily="49" charset="0"/>
              </a:rPr>
              <a:t>Ssw</a:t>
            </a:r>
            <a:r>
              <a:rPr lang="en-GB" sz="700" dirty="0">
                <a:latin typeface="APL385 Unicode" panose="020B0709000202000203" pitchFamily="49" charset="0"/>
              </a:rPr>
              <a:t>    </a:t>
            </a:r>
            <a:r>
              <a:rPr lang="en-GB" sz="700" dirty="0" err="1">
                <a:latin typeface="APL385 Unicode" panose="020B0709000202000203" pitchFamily="49" charset="0"/>
              </a:rPr>
              <a:t>Spl</a:t>
            </a:r>
            <a:r>
              <a:rPr lang="en-GB" sz="700" dirty="0">
                <a:latin typeface="APL385 Unicode" panose="020B0709000202000203" pitchFamily="49" charset="0"/>
              </a:rPr>
              <a:t>    </a:t>
            </a:r>
            <a:r>
              <a:rPr lang="en-GB" sz="700" dirty="0" err="1">
                <a:latin typeface="APL385 Unicode" panose="020B0709000202000203" pitchFamily="49" charset="0"/>
              </a:rPr>
              <a:t>Spw</a:t>
            </a:r>
            <a:r>
              <a:rPr lang="en-GB" sz="700" dirty="0">
                <a:latin typeface="APL385 Unicode" panose="020B0709000202000203" pitchFamily="49" charset="0"/>
              </a:rPr>
              <a:t>  ⌈</a:t>
            </a:r>
            <a:r>
              <a:rPr lang="en-GB" sz="700" dirty="0" err="1">
                <a:latin typeface="APL385 Unicode" panose="020B0709000202000203" pitchFamily="49" charset="0"/>
              </a:rPr>
              <a:t>sl</a:t>
            </a:r>
            <a:r>
              <a:rPr lang="en-GB" sz="700" dirty="0">
                <a:latin typeface="APL385 Unicode" panose="020B0709000202000203" pitchFamily="49" charset="0"/>
              </a:rPr>
              <a:t>  ⌈</a:t>
            </a:r>
            <a:r>
              <a:rPr lang="en-GB" sz="700" dirty="0" err="1">
                <a:latin typeface="APL385 Unicode" panose="020B0709000202000203" pitchFamily="49" charset="0"/>
              </a:rPr>
              <a:t>sw</a:t>
            </a:r>
            <a:r>
              <a:rPr lang="en-GB" sz="700" dirty="0">
                <a:latin typeface="APL385 Unicode" panose="020B0709000202000203" pitchFamily="49" charset="0"/>
              </a:rPr>
              <a:t>  ⌈pl  ⌈pw </a:t>
            </a:r>
          </a:p>
          <a:p>
            <a:r>
              <a:rPr lang="en-GB" sz="700" dirty="0">
                <a:latin typeface="APL385 Unicode" panose="020B0709000202000203" pitchFamily="49" charset="0"/>
              </a:rPr>
              <a:t> Iris-</a:t>
            </a:r>
            <a:r>
              <a:rPr lang="en-GB" sz="700" dirty="0" err="1">
                <a:latin typeface="APL385 Unicode" panose="020B0709000202000203" pitchFamily="49" charset="0"/>
              </a:rPr>
              <a:t>setosa</a:t>
            </a:r>
            <a:r>
              <a:rPr lang="en-GB" sz="700" dirty="0">
                <a:latin typeface="APL385 Unicode" panose="020B0709000202000203" pitchFamily="49" charset="0"/>
              </a:rPr>
              <a:t>      4.3  2.3  1    0.1  5.01  3.42  1.46  0.244  0.352  0.381  0.174  0.107  5.8  4.4  1.9  0.6 </a:t>
            </a:r>
          </a:p>
          <a:p>
            <a:r>
              <a:rPr lang="en-GB" sz="700" dirty="0">
                <a:latin typeface="APL385 Unicode" panose="020B0709000202000203" pitchFamily="49" charset="0"/>
              </a:rPr>
              <a:t> Iris-versicolor  4.9  2    3    1    5.94  2.77  4.26  1.33   0.516  0.314  0.47   0.198  7    3.4  5.1  1.8 </a:t>
            </a:r>
          </a:p>
          <a:p>
            <a:r>
              <a:rPr lang="en-GB" sz="700" dirty="0">
                <a:latin typeface="APL385 Unicode" panose="020B0709000202000203" pitchFamily="49" charset="0"/>
              </a:rPr>
              <a:t> Iris-virginica   4.9  2.2  4.5  1.4  6.59  2.97  5.55  2.03   0.636  0.322  0.552  0.275  7.9  3.8  6.9  2.5 </a:t>
            </a:r>
          </a:p>
          <a:p>
            <a:r>
              <a:rPr lang="en-GB" sz="700" dirty="0">
                <a:latin typeface="APL385 Unicode" panose="020B0709000202000203" pitchFamily="49" charset="0"/>
              </a:rPr>
              <a:t> Total            4.3  2    1    0.1  5.84  3.05  3.76  1.2    0.828  0.434  1.76   0.763  7.9  4.4  6.9  2.5 </a:t>
            </a:r>
          </a:p>
        </p:txBody>
      </p:sp>
      <p:sp>
        <p:nvSpPr>
          <p:cNvPr id="18" name="TextBox 17">
            <a:extLst>
              <a:ext uri="{FF2B5EF4-FFF2-40B4-BE49-F238E27FC236}">
                <a16:creationId xmlns:a16="http://schemas.microsoft.com/office/drawing/2014/main" id="{A140C9C1-330B-214B-2181-472D475AAEEC}"/>
              </a:ext>
            </a:extLst>
          </p:cNvPr>
          <p:cNvSpPr txBox="1"/>
          <p:nvPr/>
        </p:nvSpPr>
        <p:spPr>
          <a:xfrm>
            <a:off x="4088647" y="1291330"/>
            <a:ext cx="4967769" cy="630942"/>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700" dirty="0">
                <a:latin typeface="APL385 Unicode" panose="020B0709000202000203" pitchFamily="49" charset="0"/>
              </a:rPr>
              <a:t> class            sl25  sl50  sl75  sw25  sw50  sw75  pl25  pl50  pl75  pw25  pw50  pw75 </a:t>
            </a:r>
          </a:p>
          <a:p>
            <a:r>
              <a:rPr lang="en-GB" sz="700" dirty="0">
                <a:latin typeface="APL385 Unicode" panose="020B0709000202000203" pitchFamily="49" charset="0"/>
              </a:rPr>
              <a:t> Iris-</a:t>
            </a:r>
            <a:r>
              <a:rPr lang="en-GB" sz="700" dirty="0" err="1">
                <a:latin typeface="APL385 Unicode" panose="020B0709000202000203" pitchFamily="49" charset="0"/>
              </a:rPr>
              <a:t>setosa</a:t>
            </a:r>
            <a:r>
              <a:rPr lang="en-GB" sz="700" dirty="0">
                <a:latin typeface="APL385 Unicode" panose="020B0709000202000203" pitchFamily="49" charset="0"/>
              </a:rPr>
              <a:t>       4.8   3.1   1.4   0.2   5     3.4  1.5    0.2   5.2   3.7   1.6   0.3 </a:t>
            </a:r>
          </a:p>
          <a:p>
            <a:r>
              <a:rPr lang="en-GB" sz="700" dirty="0">
                <a:latin typeface="APL385 Unicode" panose="020B0709000202000203" pitchFamily="49" charset="0"/>
              </a:rPr>
              <a:t> Iris-versicolor   5.6   2.5   4     1.2   5.9   2.8  4.35   1.3   6.3   3     4.6   1.5 </a:t>
            </a:r>
          </a:p>
          <a:p>
            <a:r>
              <a:rPr lang="en-GB" sz="700" dirty="0">
                <a:latin typeface="APL385 Unicode" panose="020B0709000202000203" pitchFamily="49" charset="0"/>
              </a:rPr>
              <a:t> Iris-virginica    6.2   2.8   5.1   1.8   6.5   3    5.55   2     7     3.2   5.9   2.3 </a:t>
            </a:r>
          </a:p>
          <a:p>
            <a:r>
              <a:rPr lang="en-GB" sz="700" dirty="0">
                <a:latin typeface="APL385 Unicode" panose="020B0709000202000203" pitchFamily="49" charset="0"/>
              </a:rPr>
              <a:t> Total             5.1   2.8   1.6   0.3   5.8   3    4.35   1.3   6.4   3.3   5.1   1.8 </a:t>
            </a:r>
          </a:p>
        </p:txBody>
      </p:sp>
      <p:sp>
        <p:nvSpPr>
          <p:cNvPr id="25" name="Date Placeholder 3">
            <a:extLst>
              <a:ext uri="{FF2B5EF4-FFF2-40B4-BE49-F238E27FC236}">
                <a16:creationId xmlns:a16="http://schemas.microsoft.com/office/drawing/2014/main" id="{5028A4C6-5FB7-23A2-FE21-F40E96E9A46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BA816F6D-CEBF-A927-A873-41197D67962D}"/>
              </a:ext>
            </a:extLst>
          </p:cNvPr>
          <p:cNvPicPr>
            <a:picLocks noChangeAspect="1"/>
          </p:cNvPicPr>
          <p:nvPr/>
        </p:nvPicPr>
        <p:blipFill>
          <a:blip r:embed="rId4"/>
          <a:stretch>
            <a:fillRect/>
          </a:stretch>
        </p:blipFill>
        <p:spPr>
          <a:xfrm>
            <a:off x="4376105" y="55128"/>
            <a:ext cx="384530" cy="380350"/>
          </a:xfrm>
          <a:prstGeom prst="rect">
            <a:avLst/>
          </a:prstGeom>
        </p:spPr>
      </p:pic>
    </p:spTree>
    <p:extLst>
      <p:ext uri="{BB962C8B-B14F-4D97-AF65-F5344CB8AC3E}">
        <p14:creationId xmlns:p14="http://schemas.microsoft.com/office/powerpoint/2010/main" val="5087456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0" name="Rectangle: Rounded Corners 9">
            <a:extLst>
              <a:ext uri="{FF2B5EF4-FFF2-40B4-BE49-F238E27FC236}">
                <a16:creationId xmlns:a16="http://schemas.microsoft.com/office/drawing/2014/main" id="{4AFD4610-4269-B960-98EE-DFA0BC6409CA}"/>
              </a:ext>
            </a:extLst>
          </p:cNvPr>
          <p:cNvSpPr/>
          <p:nvPr/>
        </p:nvSpPr>
        <p:spPr>
          <a:xfrm>
            <a:off x="402060" y="1252848"/>
            <a:ext cx="2706900" cy="565565"/>
          </a:xfrm>
          <a:prstGeom prst="roundRect">
            <a:avLst>
              <a:gd name="adj" fmla="val 14237"/>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511536"/>
            <a:ext cx="4686777" cy="546616"/>
          </a:xfrm>
          <a:prstGeom prst="roundRect">
            <a:avLst>
              <a:gd name="adj" fmla="val 9537"/>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D69BBD2E-5842-568F-557E-45FD28BBDF29}"/>
              </a:ext>
            </a:extLst>
          </p:cNvPr>
          <p:cNvSpPr txBox="1"/>
          <p:nvPr/>
        </p:nvSpPr>
        <p:spPr>
          <a:xfrm>
            <a:off x="2953062" y="2069243"/>
            <a:ext cx="6103354" cy="630942"/>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700" dirty="0">
                <a:latin typeface="APL385 Unicode" panose="020B0709000202000203" pitchFamily="49" charset="0"/>
              </a:rPr>
              <a:t> class            ⌊</a:t>
            </a:r>
            <a:r>
              <a:rPr lang="en-GB" sz="700" dirty="0" err="1">
                <a:latin typeface="APL385 Unicode" panose="020B0709000202000203" pitchFamily="49" charset="0"/>
              </a:rPr>
              <a:t>sl</a:t>
            </a:r>
            <a:r>
              <a:rPr lang="en-GB" sz="700" dirty="0">
                <a:latin typeface="APL385 Unicode" panose="020B0709000202000203" pitchFamily="49" charset="0"/>
              </a:rPr>
              <a:t>  ⌊</a:t>
            </a:r>
            <a:r>
              <a:rPr lang="en-GB" sz="700" dirty="0" err="1">
                <a:latin typeface="APL385 Unicode" panose="020B0709000202000203" pitchFamily="49" charset="0"/>
              </a:rPr>
              <a:t>sw</a:t>
            </a:r>
            <a:r>
              <a:rPr lang="en-GB" sz="700" dirty="0">
                <a:latin typeface="APL385 Unicode" panose="020B0709000202000203" pitchFamily="49" charset="0"/>
              </a:rPr>
              <a:t>  ⌊pl  ⌊pw   Asl   </a:t>
            </a:r>
            <a:r>
              <a:rPr lang="en-GB" sz="700" dirty="0" err="1">
                <a:latin typeface="APL385 Unicode" panose="020B0709000202000203" pitchFamily="49" charset="0"/>
              </a:rPr>
              <a:t>Asw</a:t>
            </a:r>
            <a:r>
              <a:rPr lang="en-GB" sz="700" dirty="0">
                <a:latin typeface="APL385 Unicode" panose="020B0709000202000203" pitchFamily="49" charset="0"/>
              </a:rPr>
              <a:t>   Apl    </a:t>
            </a:r>
            <a:r>
              <a:rPr lang="en-GB" sz="700" dirty="0" err="1">
                <a:latin typeface="APL385 Unicode" panose="020B0709000202000203" pitchFamily="49" charset="0"/>
              </a:rPr>
              <a:t>Apw</a:t>
            </a:r>
            <a:r>
              <a:rPr lang="en-GB" sz="700" dirty="0">
                <a:latin typeface="APL385 Unicode" panose="020B0709000202000203" pitchFamily="49" charset="0"/>
              </a:rPr>
              <a:t>    </a:t>
            </a:r>
            <a:r>
              <a:rPr lang="en-GB" sz="700" dirty="0" err="1">
                <a:latin typeface="APL385 Unicode" panose="020B0709000202000203" pitchFamily="49" charset="0"/>
              </a:rPr>
              <a:t>Ssl</a:t>
            </a:r>
            <a:r>
              <a:rPr lang="en-GB" sz="700" dirty="0">
                <a:latin typeface="APL385 Unicode" panose="020B0709000202000203" pitchFamily="49" charset="0"/>
              </a:rPr>
              <a:t>    </a:t>
            </a:r>
            <a:r>
              <a:rPr lang="en-GB" sz="700" dirty="0" err="1">
                <a:latin typeface="APL385 Unicode" panose="020B0709000202000203" pitchFamily="49" charset="0"/>
              </a:rPr>
              <a:t>Ssw</a:t>
            </a:r>
            <a:r>
              <a:rPr lang="en-GB" sz="700" dirty="0">
                <a:latin typeface="APL385 Unicode" panose="020B0709000202000203" pitchFamily="49" charset="0"/>
              </a:rPr>
              <a:t>    </a:t>
            </a:r>
            <a:r>
              <a:rPr lang="en-GB" sz="700" dirty="0" err="1">
                <a:latin typeface="APL385 Unicode" panose="020B0709000202000203" pitchFamily="49" charset="0"/>
              </a:rPr>
              <a:t>Spl</a:t>
            </a:r>
            <a:r>
              <a:rPr lang="en-GB" sz="700" dirty="0">
                <a:latin typeface="APL385 Unicode" panose="020B0709000202000203" pitchFamily="49" charset="0"/>
              </a:rPr>
              <a:t>    </a:t>
            </a:r>
            <a:r>
              <a:rPr lang="en-GB" sz="700" dirty="0" err="1">
                <a:latin typeface="APL385 Unicode" panose="020B0709000202000203" pitchFamily="49" charset="0"/>
              </a:rPr>
              <a:t>Spw</a:t>
            </a:r>
            <a:r>
              <a:rPr lang="en-GB" sz="700" dirty="0">
                <a:latin typeface="APL385 Unicode" panose="020B0709000202000203" pitchFamily="49" charset="0"/>
              </a:rPr>
              <a:t>  ⌈</a:t>
            </a:r>
            <a:r>
              <a:rPr lang="en-GB" sz="700" dirty="0" err="1">
                <a:latin typeface="APL385 Unicode" panose="020B0709000202000203" pitchFamily="49" charset="0"/>
              </a:rPr>
              <a:t>sl</a:t>
            </a:r>
            <a:r>
              <a:rPr lang="en-GB" sz="700" dirty="0">
                <a:latin typeface="APL385 Unicode" panose="020B0709000202000203" pitchFamily="49" charset="0"/>
              </a:rPr>
              <a:t>  ⌈</a:t>
            </a:r>
            <a:r>
              <a:rPr lang="en-GB" sz="700" dirty="0" err="1">
                <a:latin typeface="APL385 Unicode" panose="020B0709000202000203" pitchFamily="49" charset="0"/>
              </a:rPr>
              <a:t>sw</a:t>
            </a:r>
            <a:r>
              <a:rPr lang="en-GB" sz="700" dirty="0">
                <a:latin typeface="APL385 Unicode" panose="020B0709000202000203" pitchFamily="49" charset="0"/>
              </a:rPr>
              <a:t>  ⌈pl  ⌈pw </a:t>
            </a:r>
          </a:p>
          <a:p>
            <a:r>
              <a:rPr lang="en-GB" sz="700" dirty="0">
                <a:latin typeface="APL385 Unicode" panose="020B0709000202000203" pitchFamily="49" charset="0"/>
              </a:rPr>
              <a:t> Iris-</a:t>
            </a:r>
            <a:r>
              <a:rPr lang="en-GB" sz="700" dirty="0" err="1">
                <a:latin typeface="APL385 Unicode" panose="020B0709000202000203" pitchFamily="49" charset="0"/>
              </a:rPr>
              <a:t>setosa</a:t>
            </a:r>
            <a:r>
              <a:rPr lang="en-GB" sz="700" dirty="0">
                <a:latin typeface="APL385 Unicode" panose="020B0709000202000203" pitchFamily="49" charset="0"/>
              </a:rPr>
              <a:t>      4.3  2.3  1    0.1  5.01  3.42  1.46  0.244  0.352  0.381  0.174  0.107  5.8  4.4  1.9  0.6 </a:t>
            </a:r>
          </a:p>
          <a:p>
            <a:r>
              <a:rPr lang="en-GB" sz="700" dirty="0">
                <a:latin typeface="APL385 Unicode" panose="020B0709000202000203" pitchFamily="49" charset="0"/>
              </a:rPr>
              <a:t> Iris-versicolor  4.9  2    3    1    5.94  2.77  4.26  1.33   0.516  0.314  0.47   0.198  7    3.4  5.1  1.8 </a:t>
            </a:r>
          </a:p>
          <a:p>
            <a:r>
              <a:rPr lang="en-GB" sz="700" dirty="0">
                <a:latin typeface="APL385 Unicode" panose="020B0709000202000203" pitchFamily="49" charset="0"/>
              </a:rPr>
              <a:t> Iris-virginica   4.9  2.2  4.5  1.4  6.59  2.97  5.55  2.03   0.636  0.322  0.552  0.275  7.9  3.8  6.9  2.5 </a:t>
            </a:r>
          </a:p>
          <a:p>
            <a:r>
              <a:rPr lang="en-GB" sz="700" dirty="0">
                <a:latin typeface="APL385 Unicode" panose="020B0709000202000203" pitchFamily="49" charset="0"/>
              </a:rPr>
              <a:t> Total            4.3  2    1    0.1  5.84  3.05  3.76  1.2    0.828  0.434  1.76   0.763  7.9  4.4  6.9  2.5 </a:t>
            </a:r>
          </a:p>
        </p:txBody>
      </p:sp>
      <p:sp>
        <p:nvSpPr>
          <p:cNvPr id="18" name="TextBox 17">
            <a:extLst>
              <a:ext uri="{FF2B5EF4-FFF2-40B4-BE49-F238E27FC236}">
                <a16:creationId xmlns:a16="http://schemas.microsoft.com/office/drawing/2014/main" id="{A140C9C1-330B-214B-2181-472D475AAEEC}"/>
              </a:ext>
            </a:extLst>
          </p:cNvPr>
          <p:cNvSpPr txBox="1"/>
          <p:nvPr/>
        </p:nvSpPr>
        <p:spPr>
          <a:xfrm>
            <a:off x="4088647" y="1291330"/>
            <a:ext cx="4967769" cy="630942"/>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700" dirty="0">
                <a:latin typeface="APL385 Unicode" panose="020B0709000202000203" pitchFamily="49" charset="0"/>
              </a:rPr>
              <a:t> class            sl25  sl50  sl75  sw25  sw50  sw75  pl25  pl50  pl75  pw25  pw50  pw75 </a:t>
            </a:r>
          </a:p>
          <a:p>
            <a:r>
              <a:rPr lang="en-GB" sz="700" dirty="0">
                <a:latin typeface="APL385 Unicode" panose="020B0709000202000203" pitchFamily="49" charset="0"/>
              </a:rPr>
              <a:t> Iris-</a:t>
            </a:r>
            <a:r>
              <a:rPr lang="en-GB" sz="700" dirty="0" err="1">
                <a:latin typeface="APL385 Unicode" panose="020B0709000202000203" pitchFamily="49" charset="0"/>
              </a:rPr>
              <a:t>setosa</a:t>
            </a:r>
            <a:r>
              <a:rPr lang="en-GB" sz="700" dirty="0">
                <a:latin typeface="APL385 Unicode" panose="020B0709000202000203" pitchFamily="49" charset="0"/>
              </a:rPr>
              <a:t>       4.8   3.1   1.4   0.2   5     3.4  1.5    0.2   5.2   3.7   1.6   0.3 </a:t>
            </a:r>
          </a:p>
          <a:p>
            <a:r>
              <a:rPr lang="en-GB" sz="700" dirty="0">
                <a:latin typeface="APL385 Unicode" panose="020B0709000202000203" pitchFamily="49" charset="0"/>
              </a:rPr>
              <a:t> Iris-versicolor   5.6   2.5   4     1.2   5.9   2.8  4.35   1.3   6.3   3     4.6   1.5 </a:t>
            </a:r>
          </a:p>
          <a:p>
            <a:r>
              <a:rPr lang="en-GB" sz="700" dirty="0">
                <a:latin typeface="APL385 Unicode" panose="020B0709000202000203" pitchFamily="49" charset="0"/>
              </a:rPr>
              <a:t> Iris-virginica    6.2   2.8   5.1   1.8   6.5   3    5.55   2     7     3.2   5.9   2.3 </a:t>
            </a:r>
          </a:p>
          <a:p>
            <a:r>
              <a:rPr lang="en-GB" sz="700" dirty="0">
                <a:latin typeface="APL385 Unicode" panose="020B0709000202000203" pitchFamily="49" charset="0"/>
              </a:rPr>
              <a:t> Total             5.1   2.8   1.6   0.3   5.8   3    4.35   1.3   6.4   3.3   5.1   1.8 </a:t>
            </a:r>
          </a:p>
        </p:txBody>
      </p:sp>
      <p:sp>
        <p:nvSpPr>
          <p:cNvPr id="25" name="Date Placeholder 3">
            <a:extLst>
              <a:ext uri="{FF2B5EF4-FFF2-40B4-BE49-F238E27FC236}">
                <a16:creationId xmlns:a16="http://schemas.microsoft.com/office/drawing/2014/main" id="{5028A4C6-5FB7-23A2-FE21-F40E96E9A46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BA816F6D-CEBF-A927-A873-41197D67962D}"/>
              </a:ext>
            </a:extLst>
          </p:cNvPr>
          <p:cNvPicPr>
            <a:picLocks noChangeAspect="1"/>
          </p:cNvPicPr>
          <p:nvPr/>
        </p:nvPicPr>
        <p:blipFill>
          <a:blip r:embed="rId4"/>
          <a:stretch>
            <a:fillRect/>
          </a:stretch>
        </p:blipFill>
        <p:spPr>
          <a:xfrm>
            <a:off x="4376105" y="55128"/>
            <a:ext cx="384530" cy="380350"/>
          </a:xfrm>
          <a:prstGeom prst="rect">
            <a:avLst/>
          </a:prstGeom>
        </p:spPr>
      </p:pic>
      <p:pic>
        <p:nvPicPr>
          <p:cNvPr id="14" name="Picture 13" descr="A graph of a chart&#10;&#10;Description automatically generated with medium confidence">
            <a:extLst>
              <a:ext uri="{FF2B5EF4-FFF2-40B4-BE49-F238E27FC236}">
                <a16:creationId xmlns:a16="http://schemas.microsoft.com/office/drawing/2014/main" id="{3421174D-4471-A15A-707A-DB30A4171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062" y="2809857"/>
            <a:ext cx="3015405" cy="1739657"/>
          </a:xfrm>
          <a:prstGeom prst="rect">
            <a:avLst/>
          </a:prstGeom>
          <a:effectLst>
            <a:outerShdw blurRad="50800" dist="38100" dir="8100000" algn="tr" rotWithShape="0">
              <a:prstClr val="black">
                <a:alpha val="40000"/>
              </a:prstClr>
            </a:outerShdw>
          </a:effectLst>
        </p:spPr>
      </p:pic>
      <p:pic>
        <p:nvPicPr>
          <p:cNvPr id="15" name="Picture 14" descr="A graph of a chart&#10;&#10;Description automatically generated with medium confidence">
            <a:extLst>
              <a:ext uri="{FF2B5EF4-FFF2-40B4-BE49-F238E27FC236}">
                <a16:creationId xmlns:a16="http://schemas.microsoft.com/office/drawing/2014/main" id="{74993241-F252-A5C1-E7F3-D7CE08C09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1011" y="2823699"/>
            <a:ext cx="3015405" cy="1739657"/>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A725276A-8BE7-4F72-5BA7-D5E0230C4AE3}"/>
              </a:ext>
            </a:extLst>
          </p:cNvPr>
          <p:cNvPicPr>
            <a:picLocks noChangeAspect="1"/>
          </p:cNvPicPr>
          <p:nvPr/>
        </p:nvPicPr>
        <p:blipFill>
          <a:blip r:embed="rId7"/>
          <a:stretch>
            <a:fillRect/>
          </a:stretch>
        </p:blipFill>
        <p:spPr>
          <a:xfrm>
            <a:off x="6366442" y="2939121"/>
            <a:ext cx="784192" cy="549326"/>
          </a:xfrm>
          <a:prstGeom prst="rect">
            <a:avLst/>
          </a:prstGeom>
        </p:spPr>
      </p:pic>
    </p:spTree>
    <p:extLst>
      <p:ext uri="{BB962C8B-B14F-4D97-AF65-F5344CB8AC3E}">
        <p14:creationId xmlns:p14="http://schemas.microsoft.com/office/powerpoint/2010/main" val="296202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B4EBF-730F-2F52-E1A5-0EC813E8E430}"/>
              </a:ext>
            </a:extLst>
          </p:cNvPr>
          <p:cNvSpPr>
            <a:spLocks noGrp="1"/>
          </p:cNvSpPr>
          <p:nvPr>
            <p:ph idx="1"/>
          </p:nvPr>
        </p:nvSpPr>
        <p:spPr>
          <a:xfrm>
            <a:off x="710852" y="1417983"/>
            <a:ext cx="6507968" cy="1746789"/>
          </a:xfrm>
        </p:spPr>
        <p:txBody>
          <a:bodyPr>
            <a:normAutofit fontScale="85000" lnSpcReduction="10000"/>
          </a:bodyPr>
          <a:lstStyle/>
          <a:p>
            <a:pPr marL="0" indent="0">
              <a:buNone/>
            </a:pPr>
            <a:r>
              <a:rPr lang="en-US" dirty="0">
                <a:solidFill>
                  <a:schemeClr val="accent6"/>
                </a:solidFill>
              </a:rPr>
              <a:t>Data science</a:t>
            </a:r>
            <a:r>
              <a:rPr lang="en-US" dirty="0">
                <a:solidFill>
                  <a:schemeClr val="tx2">
                    <a:lumMod val="40000"/>
                    <a:lumOff val="60000"/>
                  </a:schemeClr>
                </a:solidFill>
              </a:rPr>
              <a:t> is an interdisciplinary academic field that </a:t>
            </a:r>
            <a:r>
              <a:rPr lang="en-US" dirty="0">
                <a:solidFill>
                  <a:schemeClr val="accent6"/>
                </a:solidFill>
              </a:rPr>
              <a:t>uses</a:t>
            </a:r>
            <a:r>
              <a:rPr lang="en-US" dirty="0">
                <a:solidFill>
                  <a:schemeClr val="tx2">
                    <a:lumMod val="40000"/>
                    <a:lumOff val="60000"/>
                  </a:schemeClr>
                </a:solidFill>
              </a:rPr>
              <a:t> statistics, </a:t>
            </a:r>
            <a:r>
              <a:rPr lang="en-US" dirty="0">
                <a:solidFill>
                  <a:schemeClr val="accent6"/>
                </a:solidFill>
              </a:rPr>
              <a:t>scientific computing</a:t>
            </a:r>
            <a:r>
              <a:rPr lang="en-US" dirty="0">
                <a:solidFill>
                  <a:schemeClr val="tx2">
                    <a:lumMod val="40000"/>
                    <a:lumOff val="60000"/>
                  </a:schemeClr>
                </a:solidFill>
              </a:rPr>
              <a:t>, scientific methods, processes, scientific visualization, algorithms and systems </a:t>
            </a:r>
            <a:r>
              <a:rPr lang="en-US" dirty="0">
                <a:solidFill>
                  <a:schemeClr val="accent6"/>
                </a:solidFill>
              </a:rPr>
              <a:t>to extract</a:t>
            </a:r>
            <a:r>
              <a:rPr lang="en-US" dirty="0">
                <a:solidFill>
                  <a:schemeClr val="tx2">
                    <a:lumMod val="40000"/>
                    <a:lumOff val="60000"/>
                  </a:schemeClr>
                </a:solidFill>
              </a:rPr>
              <a:t> or extrapolate </a:t>
            </a:r>
            <a:r>
              <a:rPr lang="en-US" dirty="0">
                <a:solidFill>
                  <a:schemeClr val="accent6"/>
                </a:solidFill>
              </a:rPr>
              <a:t>knowledge</a:t>
            </a:r>
            <a:r>
              <a:rPr lang="en-US" dirty="0">
                <a:solidFill>
                  <a:schemeClr val="tx2">
                    <a:lumMod val="40000"/>
                    <a:lumOff val="60000"/>
                  </a:schemeClr>
                </a:solidFill>
              </a:rPr>
              <a:t> and insights </a:t>
            </a:r>
            <a:r>
              <a:rPr lang="en-US" dirty="0">
                <a:solidFill>
                  <a:schemeClr val="accent6"/>
                </a:solidFill>
              </a:rPr>
              <a:t>from</a:t>
            </a:r>
            <a:r>
              <a:rPr lang="en-US" dirty="0">
                <a:solidFill>
                  <a:schemeClr val="tx2">
                    <a:lumMod val="40000"/>
                    <a:lumOff val="60000"/>
                  </a:schemeClr>
                </a:solidFill>
              </a:rPr>
              <a:t> potentially noisy, structured, or unstructured </a:t>
            </a:r>
            <a:r>
              <a:rPr lang="en-US" dirty="0">
                <a:solidFill>
                  <a:schemeClr val="accent6"/>
                </a:solidFill>
              </a:rPr>
              <a:t>data</a:t>
            </a:r>
            <a:r>
              <a:rPr lang="en-US" dirty="0">
                <a:solidFill>
                  <a:schemeClr val="tx2">
                    <a:lumMod val="40000"/>
                    <a:lumOff val="60000"/>
                  </a:schemeClr>
                </a:solidFill>
              </a:rPr>
              <a:t>.</a:t>
            </a:r>
            <a:endParaRPr lang="en-GB" dirty="0">
              <a:solidFill>
                <a:schemeClr val="tx2">
                  <a:lumMod val="40000"/>
                  <a:lumOff val="60000"/>
                </a:schemeClr>
              </a:solidFill>
            </a:endParaRPr>
          </a:p>
          <a:p>
            <a:pPr marL="0" indent="0">
              <a:buNone/>
            </a:pPr>
            <a:endParaRPr lang="en-GB" dirty="0">
              <a:solidFill>
                <a:schemeClr val="tx2">
                  <a:lumMod val="40000"/>
                  <a:lumOff val="60000"/>
                </a:schemeClr>
              </a:solidFill>
            </a:endParaRPr>
          </a:p>
        </p:txBody>
      </p:sp>
      <p:sp>
        <p:nvSpPr>
          <p:cNvPr id="5" name="Content Placeholder 4">
            <a:extLst>
              <a:ext uri="{FF2B5EF4-FFF2-40B4-BE49-F238E27FC236}">
                <a16:creationId xmlns:a16="http://schemas.microsoft.com/office/drawing/2014/main" id="{CCB132A5-5D15-F335-C53E-F701D6C02C6C}"/>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rgbClr val="FF6600"/>
                </a:solidFill>
                <a:latin typeface="Sarabun" panose="00000500000000000000" pitchFamily="2" charset="-34"/>
              </a:rPr>
              <a:t>1</a:t>
            </a:r>
          </a:p>
        </p:txBody>
      </p:sp>
      <p:sp>
        <p:nvSpPr>
          <p:cNvPr id="9" name="Title 1">
            <a:extLst>
              <a:ext uri="{FF2B5EF4-FFF2-40B4-BE49-F238E27FC236}">
                <a16:creationId xmlns:a16="http://schemas.microsoft.com/office/drawing/2014/main" id="{3A9C090C-9684-4189-B7AC-E38BBFFDF074}"/>
              </a:ext>
            </a:extLst>
          </p:cNvPr>
          <p:cNvSpPr txBox="1">
            <a:spLocks/>
          </p:cNvSpPr>
          <p:nvPr/>
        </p:nvSpPr>
        <p:spPr>
          <a:xfrm>
            <a:off x="323529" y="42936"/>
            <a:ext cx="5073517" cy="1134976"/>
          </a:xfrm>
          <a:prstGeom prst="rect">
            <a:avLst/>
          </a:prstGeom>
        </p:spPr>
        <p:txBody>
          <a:bodyPr vert="horz" lIns="91440" tIns="45720" rIns="91440" bIns="45720" rtlCol="0" anchor="ctr" anchorCtr="0">
            <a:noAutofit/>
          </a:bodyPr>
          <a:lstStyle>
            <a:lvl1pPr>
              <a:lnSpc>
                <a:spcPct val="100000"/>
              </a:lnSpc>
              <a:spcBef>
                <a:spcPct val="0"/>
              </a:spcBef>
              <a:buNone/>
              <a:defRPr sz="3600" b="0">
                <a:solidFill>
                  <a:srgbClr val="3B475E"/>
                </a:solidFill>
                <a:latin typeface="Sarabun" panose="00000500000000000000" pitchFamily="2" charset="-34"/>
                <a:ea typeface="+mj-ea"/>
                <a:cs typeface="Calibri" panose="020F0502020204030204" pitchFamily="34" charset="0"/>
              </a:defRPr>
            </a:lvl1pPr>
          </a:lstStyle>
          <a:p>
            <a:r>
              <a:rPr lang="en-US" dirty="0"/>
              <a:t>What is data science?</a:t>
            </a:r>
            <a:endParaRPr lang="en-GB" dirty="0"/>
          </a:p>
        </p:txBody>
      </p:sp>
      <p:sp>
        <p:nvSpPr>
          <p:cNvPr id="2" name="Content Placeholder 3">
            <a:extLst>
              <a:ext uri="{FF2B5EF4-FFF2-40B4-BE49-F238E27FC236}">
                <a16:creationId xmlns:a16="http://schemas.microsoft.com/office/drawing/2014/main" id="{C59F792B-0A5D-1364-0128-64475D3D2421}"/>
              </a:ext>
            </a:extLst>
          </p:cNvPr>
          <p:cNvSpPr txBox="1">
            <a:spLocks/>
          </p:cNvSpPr>
          <p:nvPr/>
        </p:nvSpPr>
        <p:spPr>
          <a:xfrm>
            <a:off x="1233714" y="3215198"/>
            <a:ext cx="2064072" cy="1365792"/>
          </a:xfrm>
          <a:prstGeom prst="rect">
            <a:avLst/>
          </a:prstGeom>
        </p:spPr>
        <p:txBody>
          <a:bodyPr vert="horz" lIns="91440" tIns="45720" rIns="91440" bIns="45720" rtlCol="0">
            <a:no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Font typeface="Wingdings 2" panose="05020102010507070707" pitchFamily="18" charset="2"/>
              <a:buNone/>
            </a:pPr>
            <a:r>
              <a:rPr lang="en-US" dirty="0"/>
              <a:t>Large</a:t>
            </a:r>
          </a:p>
          <a:p>
            <a:pPr marL="0" indent="0" algn="ctr">
              <a:spcAft>
                <a:spcPts val="0"/>
              </a:spcAft>
              <a:buFont typeface="Wingdings 2" panose="05020102010507070707" pitchFamily="18" charset="2"/>
              <a:buNone/>
            </a:pPr>
            <a:r>
              <a:rPr lang="en-US" dirty="0"/>
              <a:t>data tables</a:t>
            </a:r>
          </a:p>
          <a:p>
            <a:pPr marL="0" indent="0" algn="ctr">
              <a:spcAft>
                <a:spcPts val="0"/>
              </a:spcAft>
              <a:buFont typeface="Wingdings 2" panose="05020102010507070707" pitchFamily="18" charset="2"/>
              <a:buNone/>
            </a:pPr>
            <a:r>
              <a:rPr lang="en-US" dirty="0"/>
              <a:t>(CSV files)</a:t>
            </a:r>
            <a:endParaRPr lang="en-GB" dirty="0"/>
          </a:p>
        </p:txBody>
      </p:sp>
      <p:sp>
        <p:nvSpPr>
          <p:cNvPr id="4" name="Content Placeholder 3">
            <a:extLst>
              <a:ext uri="{FF2B5EF4-FFF2-40B4-BE49-F238E27FC236}">
                <a16:creationId xmlns:a16="http://schemas.microsoft.com/office/drawing/2014/main" id="{0C8B9FFF-FBF3-52F6-8BCB-9BBF27122D89}"/>
              </a:ext>
            </a:extLst>
          </p:cNvPr>
          <p:cNvSpPr txBox="1">
            <a:spLocks/>
          </p:cNvSpPr>
          <p:nvPr/>
        </p:nvSpPr>
        <p:spPr>
          <a:xfrm>
            <a:off x="5657527" y="3158957"/>
            <a:ext cx="2064072" cy="1478275"/>
          </a:xfrm>
          <a:prstGeom prst="rect">
            <a:avLst/>
          </a:prstGeom>
        </p:spPr>
        <p:txBody>
          <a:bodyPr vert="horz" lIns="91440" tIns="45720" rIns="91440" bIns="45720" rtlCol="0">
            <a:no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Font typeface="Wingdings 2" panose="05020102010507070707" pitchFamily="18" charset="2"/>
              <a:buNone/>
            </a:pPr>
            <a:r>
              <a:rPr lang="en-US" dirty="0"/>
              <a:t>Smaller</a:t>
            </a:r>
          </a:p>
          <a:p>
            <a:pPr marL="0" indent="0" algn="ctr">
              <a:spcAft>
                <a:spcPts val="0"/>
              </a:spcAft>
              <a:buFont typeface="Wingdings 2" panose="05020102010507070707" pitchFamily="18" charset="2"/>
              <a:buNone/>
            </a:pPr>
            <a:r>
              <a:rPr lang="en-US" dirty="0"/>
              <a:t>data tables and charts</a:t>
            </a:r>
            <a:endParaRPr lang="en-GB" dirty="0"/>
          </a:p>
        </p:txBody>
      </p:sp>
      <p:sp>
        <p:nvSpPr>
          <p:cNvPr id="7" name="Arrow: Right 6">
            <a:extLst>
              <a:ext uri="{FF2B5EF4-FFF2-40B4-BE49-F238E27FC236}">
                <a16:creationId xmlns:a16="http://schemas.microsoft.com/office/drawing/2014/main" id="{31355067-DA66-B1F5-8951-0472071663AC}"/>
              </a:ext>
            </a:extLst>
          </p:cNvPr>
          <p:cNvSpPr/>
          <p:nvPr/>
        </p:nvSpPr>
        <p:spPr>
          <a:xfrm>
            <a:off x="3558266" y="3553921"/>
            <a:ext cx="1838780" cy="68834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DE338A9-5E86-AE8E-EBAA-DEC19D09489F}"/>
              </a:ext>
            </a:extLst>
          </p:cNvPr>
          <p:cNvSpPr txBox="1"/>
          <p:nvPr/>
        </p:nvSpPr>
        <p:spPr>
          <a:xfrm>
            <a:off x="3834952" y="3713428"/>
            <a:ext cx="1096775" cy="369332"/>
          </a:xfrm>
          <a:prstGeom prst="rect">
            <a:avLst/>
          </a:prstGeom>
          <a:noFill/>
        </p:spPr>
        <p:txBody>
          <a:bodyPr wrap="none" rtlCol="0">
            <a:spAutoFit/>
          </a:bodyPr>
          <a:lstStyle/>
          <a:p>
            <a:r>
              <a:rPr lang="en-US" b="1" dirty="0">
                <a:solidFill>
                  <a:schemeClr val="bg1"/>
                </a:solidFill>
              </a:rPr>
              <a:t>SCIENCE</a:t>
            </a:r>
            <a:endParaRPr lang="en-GB" b="1" dirty="0">
              <a:solidFill>
                <a:schemeClr val="bg1"/>
              </a:solidFill>
            </a:endParaRPr>
          </a:p>
        </p:txBody>
      </p:sp>
    </p:spTree>
    <p:extLst>
      <p:ext uri="{BB962C8B-B14F-4D97-AF65-F5344CB8AC3E}">
        <p14:creationId xmlns:p14="http://schemas.microsoft.com/office/powerpoint/2010/main" val="173947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923123"/>
            <a:ext cx="5481907" cy="818451"/>
          </a:xfrm>
          <a:prstGeom prst="roundRect">
            <a:avLst>
              <a:gd name="adj" fmla="val 6951"/>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2CBB0261-8056-29E2-7490-0190A0EA1532}"/>
              </a:ext>
            </a:extLst>
          </p:cNvPr>
          <p:cNvSpPr txBox="1"/>
          <p:nvPr/>
        </p:nvSpPr>
        <p:spPr>
          <a:xfrm>
            <a:off x="3507642" y="848918"/>
            <a:ext cx="3142595" cy="2308324"/>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800" dirty="0">
                <a:latin typeface="APL385 Unicode" panose="020B0709000202000203" pitchFamily="49" charset="0"/>
              </a:rPr>
              <a:t> class                </a:t>
            </a:r>
            <a:r>
              <a:rPr lang="en-GB" sz="800" dirty="0" err="1">
                <a:latin typeface="APL385 Unicode" panose="020B0709000202000203" pitchFamily="49" charset="0"/>
              </a:rPr>
              <a:t>sl</a:t>
            </a:r>
            <a:r>
              <a:rPr lang="en-GB" sz="800" dirty="0">
                <a:latin typeface="APL385 Unicode" panose="020B0709000202000203" pitchFamily="49" charset="0"/>
              </a:rPr>
              <a:t>      </a:t>
            </a:r>
            <a:r>
              <a:rPr lang="en-GB" sz="800" dirty="0" err="1">
                <a:latin typeface="APL385 Unicode" panose="020B0709000202000203" pitchFamily="49" charset="0"/>
              </a:rPr>
              <a:t>sw</a:t>
            </a:r>
            <a:r>
              <a:rPr lang="en-GB" sz="800" dirty="0">
                <a:latin typeface="APL385 Unicode" panose="020B0709000202000203" pitchFamily="49" charset="0"/>
              </a:rPr>
              <a:t>      pl      pw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1       0.747   0.264   0.279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0.747   1       0.177   0.28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0.264   0.177   1       0.306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0.279   0.28    0.306   1     </a:t>
            </a:r>
          </a:p>
          <a:p>
            <a:r>
              <a:rPr lang="en-GB" sz="800" dirty="0">
                <a:latin typeface="APL385 Unicode" panose="020B0709000202000203" pitchFamily="49" charset="0"/>
              </a:rPr>
              <a:t> Iris-versicolor   1       0.526   0.754   0.546 </a:t>
            </a:r>
          </a:p>
          <a:p>
            <a:r>
              <a:rPr lang="en-GB" sz="800" dirty="0">
                <a:latin typeface="APL385 Unicode" panose="020B0709000202000203" pitchFamily="49" charset="0"/>
              </a:rPr>
              <a:t> Iris-versicolor   0.526   1       0.561   0.664 </a:t>
            </a:r>
          </a:p>
          <a:p>
            <a:r>
              <a:rPr lang="en-GB" sz="800" dirty="0">
                <a:latin typeface="APL385 Unicode" panose="020B0709000202000203" pitchFamily="49" charset="0"/>
              </a:rPr>
              <a:t> Iris-versicolor   0.754   0.561   1       0.787 </a:t>
            </a:r>
          </a:p>
          <a:p>
            <a:r>
              <a:rPr lang="en-GB" sz="800" dirty="0">
                <a:latin typeface="APL385 Unicode" panose="020B0709000202000203" pitchFamily="49" charset="0"/>
              </a:rPr>
              <a:t> Iris-versicolor   0.546   0.664   0.787   1     </a:t>
            </a:r>
          </a:p>
          <a:p>
            <a:r>
              <a:rPr lang="en-GB" sz="800" dirty="0">
                <a:latin typeface="APL385 Unicode" panose="020B0709000202000203" pitchFamily="49" charset="0"/>
              </a:rPr>
              <a:t> Iris-virginica    1       0.457   0.864   0.281 </a:t>
            </a:r>
          </a:p>
          <a:p>
            <a:r>
              <a:rPr lang="en-GB" sz="800" dirty="0">
                <a:latin typeface="APL385 Unicode" panose="020B0709000202000203" pitchFamily="49" charset="0"/>
              </a:rPr>
              <a:t> Iris-virginica    0.457   1       0.401   0.538 </a:t>
            </a:r>
          </a:p>
          <a:p>
            <a:r>
              <a:rPr lang="en-GB" sz="800" dirty="0">
                <a:latin typeface="APL385 Unicode" panose="020B0709000202000203" pitchFamily="49" charset="0"/>
              </a:rPr>
              <a:t> Iris-virginica    0.864   0.401   1       0.322 </a:t>
            </a:r>
          </a:p>
          <a:p>
            <a:r>
              <a:rPr lang="en-GB" sz="800" dirty="0">
                <a:latin typeface="APL385 Unicode" panose="020B0709000202000203" pitchFamily="49" charset="0"/>
              </a:rPr>
              <a:t> Iris-virginica    0.281   0.538   0.322   1     </a:t>
            </a:r>
          </a:p>
          <a:p>
            <a:r>
              <a:rPr lang="en-GB" sz="800" dirty="0">
                <a:latin typeface="APL385 Unicode" panose="020B0709000202000203" pitchFamily="49" charset="0"/>
              </a:rPr>
              <a:t> Total             1      ¯0.109   0.872   0.818 </a:t>
            </a:r>
          </a:p>
          <a:p>
            <a:r>
              <a:rPr lang="en-GB" sz="800" dirty="0">
                <a:latin typeface="APL385 Unicode" panose="020B0709000202000203" pitchFamily="49" charset="0"/>
              </a:rPr>
              <a:t> Total            ¯0.109   1      ¯0.421  ¯0.357 </a:t>
            </a:r>
          </a:p>
          <a:p>
            <a:r>
              <a:rPr lang="en-GB" sz="800" dirty="0">
                <a:latin typeface="APL385 Unicode" panose="020B0709000202000203" pitchFamily="49" charset="0"/>
              </a:rPr>
              <a:t> Total             0.872  ¯0.421   1       0.963 </a:t>
            </a:r>
          </a:p>
          <a:p>
            <a:r>
              <a:rPr lang="en-GB" sz="800" dirty="0">
                <a:latin typeface="APL385 Unicode" panose="020B0709000202000203" pitchFamily="49" charset="0"/>
              </a:rPr>
              <a:t> Total             0.818  ¯0.357   0.963   1     </a:t>
            </a:r>
          </a:p>
          <a:p>
            <a:r>
              <a:rPr lang="en-GB" sz="800" dirty="0">
                <a:latin typeface="APL385 Unicode" panose="020B0709000202000203" pitchFamily="49" charset="0"/>
              </a:rPr>
              <a:t> Class             0.783  ¯0.419   0.949   0.956 </a:t>
            </a:r>
          </a:p>
        </p:txBody>
      </p:sp>
      <p:sp>
        <p:nvSpPr>
          <p:cNvPr id="15" name="Date Placeholder 3">
            <a:extLst>
              <a:ext uri="{FF2B5EF4-FFF2-40B4-BE49-F238E27FC236}">
                <a16:creationId xmlns:a16="http://schemas.microsoft.com/office/drawing/2014/main" id="{E5E34F9E-2CBA-7B4D-6046-91BED2C475D1}"/>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8" name="Picture 7">
            <a:extLst>
              <a:ext uri="{FF2B5EF4-FFF2-40B4-BE49-F238E27FC236}">
                <a16:creationId xmlns:a16="http://schemas.microsoft.com/office/drawing/2014/main" id="{C7FF6C5F-6006-89D9-BA0A-40F60BDA1458}"/>
              </a:ext>
            </a:extLst>
          </p:cNvPr>
          <p:cNvPicPr>
            <a:picLocks noChangeAspect="1"/>
          </p:cNvPicPr>
          <p:nvPr/>
        </p:nvPicPr>
        <p:blipFill>
          <a:blip r:embed="rId4"/>
          <a:stretch>
            <a:fillRect/>
          </a:stretch>
        </p:blipFill>
        <p:spPr>
          <a:xfrm>
            <a:off x="4376105" y="55128"/>
            <a:ext cx="384530" cy="380350"/>
          </a:xfrm>
          <a:prstGeom prst="rect">
            <a:avLst/>
          </a:prstGeom>
        </p:spPr>
      </p:pic>
      <p:sp>
        <p:nvSpPr>
          <p:cNvPr id="6" name="Rectangle: Rounded Corners 5">
            <a:extLst>
              <a:ext uri="{FF2B5EF4-FFF2-40B4-BE49-F238E27FC236}">
                <a16:creationId xmlns:a16="http://schemas.microsoft.com/office/drawing/2014/main" id="{5856BEB4-1397-E8F9-8034-DB2D52D3E7C3}"/>
              </a:ext>
            </a:extLst>
          </p:cNvPr>
          <p:cNvSpPr/>
          <p:nvPr/>
        </p:nvSpPr>
        <p:spPr>
          <a:xfrm>
            <a:off x="402060" y="1666881"/>
            <a:ext cx="2657664" cy="401925"/>
          </a:xfrm>
          <a:prstGeom prst="roundRect">
            <a:avLst>
              <a:gd name="adj" fmla="val 7743"/>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Tree>
    <p:extLst>
      <p:ext uri="{BB962C8B-B14F-4D97-AF65-F5344CB8AC3E}">
        <p14:creationId xmlns:p14="http://schemas.microsoft.com/office/powerpoint/2010/main" val="6678283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923123"/>
            <a:ext cx="5481907" cy="818451"/>
          </a:xfrm>
          <a:prstGeom prst="roundRect">
            <a:avLst>
              <a:gd name="adj" fmla="val 6951"/>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2CBB0261-8056-29E2-7490-0190A0EA1532}"/>
              </a:ext>
            </a:extLst>
          </p:cNvPr>
          <p:cNvSpPr txBox="1"/>
          <p:nvPr/>
        </p:nvSpPr>
        <p:spPr>
          <a:xfrm>
            <a:off x="3507642" y="848918"/>
            <a:ext cx="3142595" cy="2308324"/>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800" dirty="0">
                <a:latin typeface="APL385 Unicode" panose="020B0709000202000203" pitchFamily="49" charset="0"/>
              </a:rPr>
              <a:t> class                </a:t>
            </a:r>
            <a:r>
              <a:rPr lang="en-GB" sz="800" dirty="0" err="1">
                <a:latin typeface="APL385 Unicode" panose="020B0709000202000203" pitchFamily="49" charset="0"/>
              </a:rPr>
              <a:t>sl</a:t>
            </a:r>
            <a:r>
              <a:rPr lang="en-GB" sz="800" dirty="0">
                <a:latin typeface="APL385 Unicode" panose="020B0709000202000203" pitchFamily="49" charset="0"/>
              </a:rPr>
              <a:t>      </a:t>
            </a:r>
            <a:r>
              <a:rPr lang="en-GB" sz="800" dirty="0" err="1">
                <a:latin typeface="APL385 Unicode" panose="020B0709000202000203" pitchFamily="49" charset="0"/>
              </a:rPr>
              <a:t>sw</a:t>
            </a:r>
            <a:r>
              <a:rPr lang="en-GB" sz="800" dirty="0">
                <a:latin typeface="APL385 Unicode" panose="020B0709000202000203" pitchFamily="49" charset="0"/>
              </a:rPr>
              <a:t>      pl      pw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1       0.747   0.264   0.279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0.747   1       0.177   0.28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0.264   0.177   1       0.306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0.279   0.28    0.306   1     </a:t>
            </a:r>
          </a:p>
          <a:p>
            <a:r>
              <a:rPr lang="en-GB" sz="800" dirty="0">
                <a:latin typeface="APL385 Unicode" panose="020B0709000202000203" pitchFamily="49" charset="0"/>
              </a:rPr>
              <a:t> Iris-versicolor   1       0.526   0.754   0.546 </a:t>
            </a:r>
          </a:p>
          <a:p>
            <a:r>
              <a:rPr lang="en-GB" sz="800" dirty="0">
                <a:latin typeface="APL385 Unicode" panose="020B0709000202000203" pitchFamily="49" charset="0"/>
              </a:rPr>
              <a:t> Iris-versicolor   0.526   1       0.561   0.664 </a:t>
            </a:r>
          </a:p>
          <a:p>
            <a:r>
              <a:rPr lang="en-GB" sz="800" dirty="0">
                <a:latin typeface="APL385 Unicode" panose="020B0709000202000203" pitchFamily="49" charset="0"/>
              </a:rPr>
              <a:t> Iris-versicolor   0.754   0.561   1       0.787 </a:t>
            </a:r>
          </a:p>
          <a:p>
            <a:r>
              <a:rPr lang="en-GB" sz="800" dirty="0">
                <a:latin typeface="APL385 Unicode" panose="020B0709000202000203" pitchFamily="49" charset="0"/>
              </a:rPr>
              <a:t> Iris-versicolor   0.546   0.664   0.787   1     </a:t>
            </a:r>
          </a:p>
          <a:p>
            <a:r>
              <a:rPr lang="en-GB" sz="800" dirty="0">
                <a:latin typeface="APL385 Unicode" panose="020B0709000202000203" pitchFamily="49" charset="0"/>
              </a:rPr>
              <a:t> Iris-virginica    1       0.457   0.864   0.281 </a:t>
            </a:r>
          </a:p>
          <a:p>
            <a:r>
              <a:rPr lang="en-GB" sz="800" dirty="0">
                <a:latin typeface="APL385 Unicode" panose="020B0709000202000203" pitchFamily="49" charset="0"/>
              </a:rPr>
              <a:t> Iris-virginica    0.457   1       0.401   0.538 </a:t>
            </a:r>
          </a:p>
          <a:p>
            <a:r>
              <a:rPr lang="en-GB" sz="800" dirty="0">
                <a:latin typeface="APL385 Unicode" panose="020B0709000202000203" pitchFamily="49" charset="0"/>
              </a:rPr>
              <a:t> Iris-virginica    0.864   0.401   1       0.322 </a:t>
            </a:r>
          </a:p>
          <a:p>
            <a:r>
              <a:rPr lang="en-GB" sz="800" dirty="0">
                <a:latin typeface="APL385 Unicode" panose="020B0709000202000203" pitchFamily="49" charset="0"/>
              </a:rPr>
              <a:t> Iris-virginica    0.281   0.538   0.322   1     </a:t>
            </a:r>
          </a:p>
          <a:p>
            <a:r>
              <a:rPr lang="en-GB" sz="800" dirty="0">
                <a:latin typeface="APL385 Unicode" panose="020B0709000202000203" pitchFamily="49" charset="0"/>
              </a:rPr>
              <a:t> Total             1      ¯0.109   0.872   0.818 </a:t>
            </a:r>
          </a:p>
          <a:p>
            <a:r>
              <a:rPr lang="en-GB" sz="800" dirty="0">
                <a:latin typeface="APL385 Unicode" panose="020B0709000202000203" pitchFamily="49" charset="0"/>
              </a:rPr>
              <a:t> Total            ¯0.109   1      ¯0.421  ¯0.357 </a:t>
            </a:r>
          </a:p>
          <a:p>
            <a:r>
              <a:rPr lang="en-GB" sz="800" dirty="0">
                <a:latin typeface="APL385 Unicode" panose="020B0709000202000203" pitchFamily="49" charset="0"/>
              </a:rPr>
              <a:t> Total             0.872  ¯0.421   1       0.963 </a:t>
            </a:r>
          </a:p>
          <a:p>
            <a:r>
              <a:rPr lang="en-GB" sz="800" dirty="0">
                <a:latin typeface="APL385 Unicode" panose="020B0709000202000203" pitchFamily="49" charset="0"/>
              </a:rPr>
              <a:t> Total             0.818  ¯0.357   0.963   1     </a:t>
            </a:r>
          </a:p>
          <a:p>
            <a:r>
              <a:rPr lang="en-GB" sz="800" dirty="0">
                <a:latin typeface="APL385 Unicode" panose="020B0709000202000203" pitchFamily="49" charset="0"/>
              </a:rPr>
              <a:t> Class             0.783  ¯0.419   0.949   0.956 </a:t>
            </a:r>
          </a:p>
        </p:txBody>
      </p:sp>
      <p:sp>
        <p:nvSpPr>
          <p:cNvPr id="15" name="Date Placeholder 3">
            <a:extLst>
              <a:ext uri="{FF2B5EF4-FFF2-40B4-BE49-F238E27FC236}">
                <a16:creationId xmlns:a16="http://schemas.microsoft.com/office/drawing/2014/main" id="{E5E34F9E-2CBA-7B4D-6046-91BED2C475D1}"/>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19" name="Picture 18">
            <a:extLst>
              <a:ext uri="{FF2B5EF4-FFF2-40B4-BE49-F238E27FC236}">
                <a16:creationId xmlns:a16="http://schemas.microsoft.com/office/drawing/2014/main" id="{782D9A82-11C9-4038-C21C-2B0AAC683A86}"/>
              </a:ext>
            </a:extLst>
          </p:cNvPr>
          <p:cNvPicPr>
            <a:picLocks noChangeAspect="1"/>
          </p:cNvPicPr>
          <p:nvPr/>
        </p:nvPicPr>
        <p:blipFill>
          <a:blip r:embed="rId4"/>
          <a:stretch>
            <a:fillRect/>
          </a:stretch>
        </p:blipFill>
        <p:spPr>
          <a:xfrm>
            <a:off x="6768529" y="3296019"/>
            <a:ext cx="784192" cy="549326"/>
          </a:xfrm>
          <a:prstGeom prst="rect">
            <a:avLst/>
          </a:prstGeom>
        </p:spPr>
      </p:pic>
      <p:pic>
        <p:nvPicPr>
          <p:cNvPr id="8" name="Picture 7">
            <a:extLst>
              <a:ext uri="{FF2B5EF4-FFF2-40B4-BE49-F238E27FC236}">
                <a16:creationId xmlns:a16="http://schemas.microsoft.com/office/drawing/2014/main" id="{C7FF6C5F-6006-89D9-BA0A-40F60BDA1458}"/>
              </a:ext>
            </a:extLst>
          </p:cNvPr>
          <p:cNvPicPr>
            <a:picLocks noChangeAspect="1"/>
          </p:cNvPicPr>
          <p:nvPr/>
        </p:nvPicPr>
        <p:blipFill>
          <a:blip r:embed="rId5"/>
          <a:stretch>
            <a:fillRect/>
          </a:stretch>
        </p:blipFill>
        <p:spPr>
          <a:xfrm>
            <a:off x="4376105" y="55128"/>
            <a:ext cx="384530" cy="380350"/>
          </a:xfrm>
          <a:prstGeom prst="rect">
            <a:avLst/>
          </a:prstGeom>
        </p:spPr>
      </p:pic>
      <p:sp>
        <p:nvSpPr>
          <p:cNvPr id="6" name="Rectangle: Rounded Corners 5">
            <a:extLst>
              <a:ext uri="{FF2B5EF4-FFF2-40B4-BE49-F238E27FC236}">
                <a16:creationId xmlns:a16="http://schemas.microsoft.com/office/drawing/2014/main" id="{5856BEB4-1397-E8F9-8034-DB2D52D3E7C3}"/>
              </a:ext>
            </a:extLst>
          </p:cNvPr>
          <p:cNvSpPr/>
          <p:nvPr/>
        </p:nvSpPr>
        <p:spPr>
          <a:xfrm>
            <a:off x="402060" y="1666881"/>
            <a:ext cx="2657664" cy="401925"/>
          </a:xfrm>
          <a:prstGeom prst="roundRect">
            <a:avLst>
              <a:gd name="adj" fmla="val 7743"/>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pic>
        <p:nvPicPr>
          <p:cNvPr id="14" name="Picture 13">
            <a:extLst>
              <a:ext uri="{FF2B5EF4-FFF2-40B4-BE49-F238E27FC236}">
                <a16:creationId xmlns:a16="http://schemas.microsoft.com/office/drawing/2014/main" id="{D37D2D8D-1979-90EC-CFA4-62AB821F6160}"/>
              </a:ext>
            </a:extLst>
          </p:cNvPr>
          <p:cNvPicPr>
            <a:picLocks noChangeAspect="1"/>
          </p:cNvPicPr>
          <p:nvPr/>
        </p:nvPicPr>
        <p:blipFill>
          <a:blip r:embed="rId6"/>
          <a:stretch>
            <a:fillRect/>
          </a:stretch>
        </p:blipFill>
        <p:spPr>
          <a:xfrm>
            <a:off x="6817674" y="848918"/>
            <a:ext cx="2309967" cy="230832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87874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3"/>
            <a:stretch>
              <a:fillRect/>
            </a:stretch>
          </p:blipFill>
          <p:spPr>
            <a:xfrm>
              <a:off x="2504765" y="1804864"/>
              <a:ext cx="526408" cy="526408"/>
            </a:xfrm>
            <a:prstGeom prst="rect">
              <a:avLst/>
            </a:prstGeom>
          </p:spPr>
        </p:pic>
      </p:gr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923123"/>
            <a:ext cx="5481907" cy="818451"/>
          </a:xfrm>
          <a:prstGeom prst="roundRect">
            <a:avLst>
              <a:gd name="adj" fmla="val 6951"/>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2CBB0261-8056-29E2-7490-0190A0EA1532}"/>
              </a:ext>
            </a:extLst>
          </p:cNvPr>
          <p:cNvSpPr txBox="1"/>
          <p:nvPr/>
        </p:nvSpPr>
        <p:spPr>
          <a:xfrm>
            <a:off x="3507642" y="848918"/>
            <a:ext cx="3142595" cy="2308324"/>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800" dirty="0">
                <a:latin typeface="APL385 Unicode" panose="020B0709000202000203" pitchFamily="49" charset="0"/>
              </a:rPr>
              <a:t> class                </a:t>
            </a:r>
            <a:r>
              <a:rPr lang="en-GB" sz="800" dirty="0" err="1">
                <a:latin typeface="APL385 Unicode" panose="020B0709000202000203" pitchFamily="49" charset="0"/>
              </a:rPr>
              <a:t>sl</a:t>
            </a:r>
            <a:r>
              <a:rPr lang="en-GB" sz="800" dirty="0">
                <a:latin typeface="APL385 Unicode" panose="020B0709000202000203" pitchFamily="49" charset="0"/>
              </a:rPr>
              <a:t>      </a:t>
            </a:r>
            <a:r>
              <a:rPr lang="en-GB" sz="800" dirty="0" err="1">
                <a:latin typeface="APL385 Unicode" panose="020B0709000202000203" pitchFamily="49" charset="0"/>
              </a:rPr>
              <a:t>sw</a:t>
            </a:r>
            <a:r>
              <a:rPr lang="en-GB" sz="800" dirty="0">
                <a:latin typeface="APL385 Unicode" panose="020B0709000202000203" pitchFamily="49" charset="0"/>
              </a:rPr>
              <a:t>      pl      pw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1       0.747   0.264   0.279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0.747   1       0.177   0.28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0.264   0.177   1       0.306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0.279   0.28    0.306   1     </a:t>
            </a:r>
          </a:p>
          <a:p>
            <a:r>
              <a:rPr lang="en-GB" sz="800" dirty="0">
                <a:latin typeface="APL385 Unicode" panose="020B0709000202000203" pitchFamily="49" charset="0"/>
              </a:rPr>
              <a:t> Iris-versicolor   1       0.526   0.754   0.546 </a:t>
            </a:r>
          </a:p>
          <a:p>
            <a:r>
              <a:rPr lang="en-GB" sz="800" dirty="0">
                <a:latin typeface="APL385 Unicode" panose="020B0709000202000203" pitchFamily="49" charset="0"/>
              </a:rPr>
              <a:t> Iris-versicolor   0.526   1       0.561   0.664 </a:t>
            </a:r>
          </a:p>
          <a:p>
            <a:r>
              <a:rPr lang="en-GB" sz="800" dirty="0">
                <a:latin typeface="APL385 Unicode" panose="020B0709000202000203" pitchFamily="49" charset="0"/>
              </a:rPr>
              <a:t> Iris-versicolor   0.754   0.561   1       0.787 </a:t>
            </a:r>
          </a:p>
          <a:p>
            <a:r>
              <a:rPr lang="en-GB" sz="800" dirty="0">
                <a:latin typeface="APL385 Unicode" panose="020B0709000202000203" pitchFamily="49" charset="0"/>
              </a:rPr>
              <a:t> Iris-versicolor   0.546   0.664   0.787   1     </a:t>
            </a:r>
          </a:p>
          <a:p>
            <a:r>
              <a:rPr lang="en-GB" sz="800" dirty="0">
                <a:latin typeface="APL385 Unicode" panose="020B0709000202000203" pitchFamily="49" charset="0"/>
              </a:rPr>
              <a:t> Iris-virginica    1       0.457   0.864   0.281 </a:t>
            </a:r>
          </a:p>
          <a:p>
            <a:r>
              <a:rPr lang="en-GB" sz="800" dirty="0">
                <a:latin typeface="APL385 Unicode" panose="020B0709000202000203" pitchFamily="49" charset="0"/>
              </a:rPr>
              <a:t> Iris-virginica    0.457   1       0.401   0.538 </a:t>
            </a:r>
          </a:p>
          <a:p>
            <a:r>
              <a:rPr lang="en-GB" sz="800" dirty="0">
                <a:latin typeface="APL385 Unicode" panose="020B0709000202000203" pitchFamily="49" charset="0"/>
              </a:rPr>
              <a:t> Iris-virginica    0.864   0.401   1       0.322 </a:t>
            </a:r>
          </a:p>
          <a:p>
            <a:r>
              <a:rPr lang="en-GB" sz="800" dirty="0">
                <a:latin typeface="APL385 Unicode" panose="020B0709000202000203" pitchFamily="49" charset="0"/>
              </a:rPr>
              <a:t> Iris-virginica    0.281   0.538   0.322   1     </a:t>
            </a:r>
          </a:p>
          <a:p>
            <a:r>
              <a:rPr lang="en-GB" sz="800" dirty="0">
                <a:latin typeface="APL385 Unicode" panose="020B0709000202000203" pitchFamily="49" charset="0"/>
              </a:rPr>
              <a:t> Total             1      ¯0.109   0.872   0.818 </a:t>
            </a:r>
          </a:p>
          <a:p>
            <a:r>
              <a:rPr lang="en-GB" sz="800" dirty="0">
                <a:latin typeface="APL385 Unicode" panose="020B0709000202000203" pitchFamily="49" charset="0"/>
              </a:rPr>
              <a:t> Total            ¯0.109   1      ¯0.421  ¯0.357 </a:t>
            </a:r>
          </a:p>
          <a:p>
            <a:r>
              <a:rPr lang="en-GB" sz="800" dirty="0">
                <a:latin typeface="APL385 Unicode" panose="020B0709000202000203" pitchFamily="49" charset="0"/>
              </a:rPr>
              <a:t> Total             0.872  ¯0.421   1       0.963 </a:t>
            </a:r>
          </a:p>
          <a:p>
            <a:r>
              <a:rPr lang="en-GB" sz="800" dirty="0">
                <a:latin typeface="APL385 Unicode" panose="020B0709000202000203" pitchFamily="49" charset="0"/>
              </a:rPr>
              <a:t> Total             0.818  ¯0.357   0.963   1     </a:t>
            </a:r>
          </a:p>
          <a:p>
            <a:r>
              <a:rPr lang="en-GB" sz="800" dirty="0">
                <a:latin typeface="APL385 Unicode" panose="020B0709000202000203" pitchFamily="49" charset="0"/>
              </a:rPr>
              <a:t> Class             0.783  ¯0.419   0.949   0.956 </a:t>
            </a:r>
          </a:p>
        </p:txBody>
      </p:sp>
      <p:pic>
        <p:nvPicPr>
          <p:cNvPr id="18" name="Picture 17" descr="A graph with colorful dots&#10;&#10;Description automatically generated with medium confidence">
            <a:extLst>
              <a:ext uri="{FF2B5EF4-FFF2-40B4-BE49-F238E27FC236}">
                <a16:creationId xmlns:a16="http://schemas.microsoft.com/office/drawing/2014/main" id="{078C1612-C8B5-495F-94CD-E4158891D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642" y="3364565"/>
            <a:ext cx="3111753" cy="1595771"/>
          </a:xfrm>
          <a:prstGeom prst="rect">
            <a:avLst/>
          </a:prstGeom>
          <a:effectLst>
            <a:outerShdw blurRad="50800" dist="38100" dir="8100000" algn="tr" rotWithShape="0">
              <a:prstClr val="black">
                <a:alpha val="40000"/>
              </a:prstClr>
            </a:outerShdw>
          </a:effectLst>
        </p:spPr>
      </p:pic>
      <p:sp>
        <p:nvSpPr>
          <p:cNvPr id="15" name="Date Placeholder 3">
            <a:extLst>
              <a:ext uri="{FF2B5EF4-FFF2-40B4-BE49-F238E27FC236}">
                <a16:creationId xmlns:a16="http://schemas.microsoft.com/office/drawing/2014/main" id="{E5E34F9E-2CBA-7B4D-6046-91BED2C475D1}"/>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19" name="Picture 18">
            <a:extLst>
              <a:ext uri="{FF2B5EF4-FFF2-40B4-BE49-F238E27FC236}">
                <a16:creationId xmlns:a16="http://schemas.microsoft.com/office/drawing/2014/main" id="{782D9A82-11C9-4038-C21C-2B0AAC683A86}"/>
              </a:ext>
            </a:extLst>
          </p:cNvPr>
          <p:cNvPicPr>
            <a:picLocks noChangeAspect="1"/>
          </p:cNvPicPr>
          <p:nvPr/>
        </p:nvPicPr>
        <p:blipFill>
          <a:blip r:embed="rId5"/>
          <a:stretch>
            <a:fillRect/>
          </a:stretch>
        </p:blipFill>
        <p:spPr>
          <a:xfrm>
            <a:off x="6768529" y="3296019"/>
            <a:ext cx="784192" cy="549326"/>
          </a:xfrm>
          <a:prstGeom prst="rect">
            <a:avLst/>
          </a:prstGeom>
        </p:spPr>
      </p:pic>
      <p:pic>
        <p:nvPicPr>
          <p:cNvPr id="8" name="Picture 7">
            <a:extLst>
              <a:ext uri="{FF2B5EF4-FFF2-40B4-BE49-F238E27FC236}">
                <a16:creationId xmlns:a16="http://schemas.microsoft.com/office/drawing/2014/main" id="{C7FF6C5F-6006-89D9-BA0A-40F60BDA1458}"/>
              </a:ext>
            </a:extLst>
          </p:cNvPr>
          <p:cNvPicPr>
            <a:picLocks noChangeAspect="1"/>
          </p:cNvPicPr>
          <p:nvPr/>
        </p:nvPicPr>
        <p:blipFill>
          <a:blip r:embed="rId6"/>
          <a:stretch>
            <a:fillRect/>
          </a:stretch>
        </p:blipFill>
        <p:spPr>
          <a:xfrm>
            <a:off x="4376105" y="55128"/>
            <a:ext cx="384530" cy="380350"/>
          </a:xfrm>
          <a:prstGeom prst="rect">
            <a:avLst/>
          </a:prstGeom>
        </p:spPr>
      </p:pic>
      <p:sp>
        <p:nvSpPr>
          <p:cNvPr id="6" name="Rectangle: Rounded Corners 5">
            <a:extLst>
              <a:ext uri="{FF2B5EF4-FFF2-40B4-BE49-F238E27FC236}">
                <a16:creationId xmlns:a16="http://schemas.microsoft.com/office/drawing/2014/main" id="{5856BEB4-1397-E8F9-8034-DB2D52D3E7C3}"/>
              </a:ext>
            </a:extLst>
          </p:cNvPr>
          <p:cNvSpPr/>
          <p:nvPr/>
        </p:nvSpPr>
        <p:spPr>
          <a:xfrm>
            <a:off x="402060" y="1666881"/>
            <a:ext cx="2657664" cy="401925"/>
          </a:xfrm>
          <a:prstGeom prst="roundRect">
            <a:avLst>
              <a:gd name="adj" fmla="val 7743"/>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pic>
        <p:nvPicPr>
          <p:cNvPr id="14" name="Picture 13">
            <a:extLst>
              <a:ext uri="{FF2B5EF4-FFF2-40B4-BE49-F238E27FC236}">
                <a16:creationId xmlns:a16="http://schemas.microsoft.com/office/drawing/2014/main" id="{D37D2D8D-1979-90EC-CFA4-62AB821F6160}"/>
              </a:ext>
            </a:extLst>
          </p:cNvPr>
          <p:cNvPicPr>
            <a:picLocks noChangeAspect="1"/>
          </p:cNvPicPr>
          <p:nvPr/>
        </p:nvPicPr>
        <p:blipFill>
          <a:blip r:embed="rId7"/>
          <a:stretch>
            <a:fillRect/>
          </a:stretch>
        </p:blipFill>
        <p:spPr>
          <a:xfrm>
            <a:off x="6817674" y="848918"/>
            <a:ext cx="2309967" cy="2308324"/>
          </a:xfrm>
          <a:prstGeom prst="rect">
            <a:avLst/>
          </a:prstGeom>
          <a:effectLst>
            <a:outerShdw blurRad="50800" dist="38100" dir="8100000" algn="tr" rotWithShape="0">
              <a:prstClr val="black">
                <a:alpha val="40000"/>
              </a:prstClr>
            </a:outerShdw>
          </a:effectLst>
        </p:spPr>
      </p:pic>
      <p:sp>
        <p:nvSpPr>
          <p:cNvPr id="10" name="Rectangle: Rounded Corners 9">
            <a:extLst>
              <a:ext uri="{FF2B5EF4-FFF2-40B4-BE49-F238E27FC236}">
                <a16:creationId xmlns:a16="http://schemas.microsoft.com/office/drawing/2014/main" id="{D5E22E5E-84ED-E425-3A14-7B6A9AB44B75}"/>
              </a:ext>
            </a:extLst>
          </p:cNvPr>
          <p:cNvSpPr/>
          <p:nvPr/>
        </p:nvSpPr>
        <p:spPr>
          <a:xfrm>
            <a:off x="3580598" y="2935434"/>
            <a:ext cx="2993457" cy="186097"/>
          </a:xfrm>
          <a:prstGeom prst="roundRect">
            <a:avLst>
              <a:gd name="adj" fmla="val 7743"/>
            </a:avLst>
          </a:prstGeom>
          <a:noFill/>
          <a:ln w="12700">
            <a:solidFill>
              <a:srgbClr val="7030A0">
                <a:alpha val="60000"/>
              </a:srgbClr>
            </a:solidFill>
          </a:ln>
          <a:effectLst>
            <a:glow rad="38100">
              <a:srgbClr val="7030A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6" name="Arrow: Down 15">
            <a:extLst>
              <a:ext uri="{FF2B5EF4-FFF2-40B4-BE49-F238E27FC236}">
                <a16:creationId xmlns:a16="http://schemas.microsoft.com/office/drawing/2014/main" id="{B77FBF52-08F8-3DC5-4B67-B03434B9F671}"/>
              </a:ext>
            </a:extLst>
          </p:cNvPr>
          <p:cNvSpPr/>
          <p:nvPr/>
        </p:nvSpPr>
        <p:spPr>
          <a:xfrm>
            <a:off x="5015041" y="3129904"/>
            <a:ext cx="200566" cy="196223"/>
          </a:xfrm>
          <a:prstGeom prst="down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2698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1BDDE0ED-ECF3-CB32-CD41-09AAB804FA0B}"/>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28" name="Title 3">
            <a:extLst>
              <a:ext uri="{FF2B5EF4-FFF2-40B4-BE49-F238E27FC236}">
                <a16:creationId xmlns:a16="http://schemas.microsoft.com/office/drawing/2014/main" id="{03C589FE-6EBD-4F9A-ABA7-4662C27A89A6}"/>
              </a:ext>
            </a:extLst>
          </p:cNvPr>
          <p:cNvSpPr>
            <a:spLocks noGrp="1"/>
          </p:cNvSpPr>
          <p:nvPr>
            <p:ph type="title"/>
          </p:nvPr>
        </p:nvSpPr>
        <p:spPr>
          <a:xfrm>
            <a:off x="323529" y="267657"/>
            <a:ext cx="6507968" cy="685535"/>
          </a:xfrm>
        </p:spPr>
        <p:txBody>
          <a:bodyPr/>
          <a:lstStyle/>
          <a:p>
            <a:r>
              <a:rPr lang="en-US" dirty="0"/>
              <a:t>Fisher’s Iris dataset (1936)</a:t>
            </a:r>
            <a:endParaRPr lang="en-GB" dirty="0"/>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2572" y="-72571"/>
            <a:ext cx="9281885" cy="219165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A18BA7B-0F52-3643-D878-0DFCC832D23B}"/>
              </a:ext>
            </a:extLst>
          </p:cNvPr>
          <p:cNvSpPr txBox="1"/>
          <p:nvPr/>
        </p:nvSpPr>
        <p:spPr>
          <a:xfrm>
            <a:off x="378286" y="726840"/>
            <a:ext cx="3246364" cy="13388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read data </a:t>
            </a:r>
          </a:p>
          <a:p>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⎕CSV</a:t>
            </a:r>
            <a:r>
              <a:rPr lang="en-US" sz="900" b="0" dirty="0">
                <a:solidFill>
                  <a:srgbClr val="008888"/>
                </a:solidFill>
                <a:effectLst/>
                <a:latin typeface="APL385 Unicode" panose="020B0709000202000203" pitchFamily="49" charset="0"/>
              </a:rPr>
              <a:t>'iris.csv'</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4</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aggregate with total </a:t>
            </a:r>
          </a:p>
          <a:p>
            <a:r>
              <a:rPr lang="en-US" sz="900" b="0" dirty="0">
                <a:solidFill>
                  <a:srgbClr val="000000"/>
                </a:solidFill>
                <a:effectLst/>
                <a:latin typeface="APL385 Unicode" panose="020B0709000202000203" pitchFamily="49" charset="0"/>
              </a:rPr>
              <a:t>_A</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summary, percentiles and correlation</a:t>
            </a:r>
          </a:p>
          <a:p>
            <a:r>
              <a:rPr lang="en-US" sz="900" b="0" dirty="0">
                <a:solidFill>
                  <a:srgbClr val="000000"/>
                </a:solidFill>
                <a:effectLst/>
                <a:latin typeface="APL385 Unicode" panose="020B0709000202000203" pitchFamily="49" charset="0"/>
              </a:rPr>
              <a:t>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AVG</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STD</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p</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25</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50</a:t>
            </a:r>
            <a:r>
              <a:rPr lang="en-US" sz="900" b="0" dirty="0">
                <a:solidFill>
                  <a:srgbClr val="000000"/>
                </a:solidFill>
                <a:effectLst/>
                <a:latin typeface="APL385 Unicode" panose="020B0709000202000203" pitchFamily="49" charset="0"/>
              </a:rPr>
              <a:t> </a:t>
            </a:r>
            <a:r>
              <a:rPr lang="en-US" sz="900" b="0" dirty="0">
                <a:solidFill>
                  <a:srgbClr val="888888"/>
                </a:solidFill>
                <a:effectLst/>
                <a:latin typeface="APL385 Unicode" panose="020B0709000202000203" pitchFamily="49" charset="0"/>
              </a:rPr>
              <a:t>75</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_A d</a:t>
            </a:r>
          </a:p>
          <a:p>
            <a:r>
              <a:rPr lang="en-US" sz="900" b="0" dirty="0">
                <a:solidFill>
                  <a:srgbClr val="000000"/>
                </a:solidFill>
                <a:effectLst/>
                <a:latin typeface="APL385 Unicode" panose="020B0709000202000203" pitchFamily="49" charset="0"/>
              </a:rPr>
              <a:t>c</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'Class'</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2</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33066BF3-1E1F-FC8A-F9E3-4EAA558FF833}"/>
              </a:ext>
            </a:extLst>
          </p:cNvPr>
          <p:cNvSpPr txBox="1"/>
          <p:nvPr/>
        </p:nvSpPr>
        <p:spPr>
          <a:xfrm>
            <a:off x="378286" y="0"/>
            <a:ext cx="1227797" cy="784830"/>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statistics</a:t>
            </a:r>
          </a:p>
          <a:p>
            <a:r>
              <a:rPr lang="en-US" sz="900" b="0" dirty="0">
                <a:solidFill>
                  <a:srgbClr val="000000"/>
                </a:solidFill>
                <a:effectLst/>
                <a:latin typeface="APL385 Unicode" panose="020B0709000202000203" pitchFamily="49" charset="0"/>
              </a:rPr>
              <a:t>AVG</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STD</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PCT</a:t>
            </a:r>
            <a:r>
              <a:rPr lang="en-US" sz="900" b="0" dirty="0">
                <a:solidFill>
                  <a:srgbClr val="0000FF"/>
                </a:solidFill>
                <a:effectLst/>
                <a:latin typeface="APL385 Unicode" panose="020B0709000202000203" pitchFamily="49" charset="0"/>
              </a:rPr>
              <a:t>←</a:t>
            </a:r>
          </a:p>
          <a:p>
            <a:r>
              <a:rPr lang="en-US" sz="900" b="0" dirty="0">
                <a:solidFill>
                  <a:srgbClr val="000000"/>
                </a:solidFill>
                <a:effectLst/>
                <a:latin typeface="APL385 Unicode" panose="020B0709000202000203" pitchFamily="49" charset="0"/>
              </a:rPr>
              <a:t>PCC</a:t>
            </a:r>
            <a:r>
              <a:rPr lang="en-US" sz="900" b="0" dirty="0">
                <a:solidFill>
                  <a:srgbClr val="0000FF"/>
                </a:solidFill>
                <a:effectLst/>
                <a:latin typeface="APL385 Unicode" panose="020B0709000202000203" pitchFamily="49" charset="0"/>
              </a:rPr>
              <a:t>←</a:t>
            </a:r>
            <a:endParaRPr lang="en-US" sz="900" b="0" dirty="0">
              <a:solidFill>
                <a:srgbClr val="008888"/>
              </a:solidFill>
              <a:effectLst/>
              <a:latin typeface="APL385 Unicode" panose="020B0709000202000203" pitchFamily="49" charset="0"/>
            </a:endParaRPr>
          </a:p>
        </p:txBody>
      </p:sp>
      <p:pic>
        <p:nvPicPr>
          <p:cNvPr id="8" name="Picture 7">
            <a:extLst>
              <a:ext uri="{FF2B5EF4-FFF2-40B4-BE49-F238E27FC236}">
                <a16:creationId xmlns:a16="http://schemas.microsoft.com/office/drawing/2014/main" id="{C7FF6C5F-6006-89D9-BA0A-40F60BDA1458}"/>
              </a:ext>
            </a:extLst>
          </p:cNvPr>
          <p:cNvPicPr>
            <a:picLocks noChangeAspect="1"/>
          </p:cNvPicPr>
          <p:nvPr/>
        </p:nvPicPr>
        <p:blipFill>
          <a:blip r:embed="rId2"/>
          <a:stretch>
            <a:fillRect/>
          </a:stretch>
        </p:blipFill>
        <p:spPr>
          <a:xfrm>
            <a:off x="4376105" y="55128"/>
            <a:ext cx="384530" cy="380350"/>
          </a:xfrm>
          <a:prstGeom prst="rect">
            <a:avLst/>
          </a:prstGeom>
        </p:spPr>
      </p:pic>
      <p:sp>
        <p:nvSpPr>
          <p:cNvPr id="6" name="Rectangle: Rounded Corners 5">
            <a:extLst>
              <a:ext uri="{FF2B5EF4-FFF2-40B4-BE49-F238E27FC236}">
                <a16:creationId xmlns:a16="http://schemas.microsoft.com/office/drawing/2014/main" id="{5856BEB4-1397-E8F9-8034-DB2D52D3E7C3}"/>
              </a:ext>
            </a:extLst>
          </p:cNvPr>
          <p:cNvSpPr/>
          <p:nvPr/>
        </p:nvSpPr>
        <p:spPr>
          <a:xfrm>
            <a:off x="402060" y="1666881"/>
            <a:ext cx="2657664" cy="401925"/>
          </a:xfrm>
          <a:prstGeom prst="roundRect">
            <a:avLst>
              <a:gd name="adj" fmla="val 7743"/>
            </a:avLst>
          </a:prstGeom>
          <a:noFill/>
          <a:ln w="12700">
            <a:solidFill>
              <a:srgbClr val="00B050">
                <a:alpha val="60000"/>
              </a:srgbClr>
            </a:solidFill>
          </a:ln>
          <a:effectLst>
            <a:glow rad="381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5" name="TextBox 4">
            <a:extLst>
              <a:ext uri="{FF2B5EF4-FFF2-40B4-BE49-F238E27FC236}">
                <a16:creationId xmlns:a16="http://schemas.microsoft.com/office/drawing/2014/main" id="{B993A4E6-87F0-CCE8-A0B4-8ED359867060}"/>
              </a:ext>
            </a:extLst>
          </p:cNvPr>
          <p:cNvSpPr txBox="1"/>
          <p:nvPr/>
        </p:nvSpPr>
        <p:spPr>
          <a:xfrm>
            <a:off x="1347473" y="3923124"/>
            <a:ext cx="2441748" cy="369332"/>
          </a:xfrm>
          <a:prstGeom prst="rect">
            <a:avLst/>
          </a:prstGeom>
          <a:noFill/>
        </p:spPr>
        <p:txBody>
          <a:bodyPr wrap="square">
            <a:spAutoFit/>
          </a:bodyPr>
          <a:lstStyle/>
          <a:p>
            <a:r>
              <a:rPr lang="en-US" sz="900" b="0" dirty="0">
                <a:solidFill>
                  <a:srgbClr val="000000"/>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880088"/>
                </a:solidFill>
                <a:effectLst/>
                <a:latin typeface="APL385 Unicode" panose="020B0709000202000203" pitchFamily="49" charset="0"/>
              </a:rPr>
              <a:t>⎕PP</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3</a:t>
            </a:r>
            <a:r>
              <a:rPr lang="en-US" sz="900" b="0" dirty="0">
                <a:solidFill>
                  <a:srgbClr val="000000"/>
                </a:solidFill>
                <a:effectLst/>
                <a:latin typeface="APL385 Unicode" panose="020B0709000202000203" pitchFamily="49" charset="0"/>
              </a:rPr>
              <a:t> </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print table</a:t>
            </a:r>
            <a:endParaRPr lang="en-US" sz="900" dirty="0">
              <a:solidFill>
                <a:srgbClr val="008888"/>
              </a:solidFill>
              <a:latin typeface="APL385 Unicode" panose="020B0709000202000203" pitchFamily="49" charset="0"/>
            </a:endParaRPr>
          </a:p>
          <a:p>
            <a:r>
              <a:rPr lang="en-US" sz="900" b="0" dirty="0">
                <a:solidFill>
                  <a:srgbClr val="0000FF"/>
                </a:solidFill>
                <a:effectLst/>
                <a:latin typeface="APL385 Unicode" panose="020B0709000202000203" pitchFamily="49" charset="0"/>
              </a:rPr>
              <a:t>]</a:t>
            </a:r>
            <a:r>
              <a:rPr lang="en-US" sz="900" b="0" dirty="0" err="1">
                <a:solidFill>
                  <a:srgbClr val="0000FF"/>
                </a:solidFill>
                <a:effectLst/>
                <a:latin typeface="APL385 Unicode" panose="020B0709000202000203" pitchFamily="49" charset="0"/>
              </a:rPr>
              <a:t>LINK.Create</a:t>
            </a:r>
            <a:r>
              <a:rPr lang="en-US" sz="900" b="0" dirty="0">
                <a:solidFill>
                  <a:srgbClr val="0000FF"/>
                </a:solidFill>
                <a:effectLst/>
                <a:latin typeface="APL385 Unicode" panose="020B0709000202000203" pitchFamily="49" charset="0"/>
              </a:rPr>
              <a:t> # </a:t>
            </a:r>
            <a:r>
              <a:rPr lang="en-US" sz="900" b="0" dirty="0" err="1">
                <a:solidFill>
                  <a:srgbClr val="0000FF"/>
                </a:solidFill>
                <a:effectLst/>
                <a:latin typeface="APL385 Unicode" panose="020B0709000202000203" pitchFamily="49" charset="0"/>
              </a:rPr>
              <a:t>jswc</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 </a:t>
            </a:r>
            <a:r>
              <a:rPr lang="en-US" sz="900" b="0" dirty="0" err="1">
                <a:solidFill>
                  <a:srgbClr val="008888"/>
                </a:solidFill>
                <a:effectLst/>
                <a:latin typeface="APL385 Unicode" panose="020B0709000202000203" pitchFamily="49" charset="0"/>
              </a:rPr>
              <a:t>eWC</a:t>
            </a:r>
            <a:endParaRPr lang="en-US" sz="900" b="0" dirty="0">
              <a:solidFill>
                <a:srgbClr val="008888"/>
              </a:solidFill>
              <a:effectLst/>
              <a:latin typeface="APL385 Unicode" panose="020B0709000202000203" pitchFamily="49" charset="0"/>
            </a:endParaRPr>
          </a:p>
        </p:txBody>
      </p:sp>
      <p:sp>
        <p:nvSpPr>
          <p:cNvPr id="12" name="Rectangle: Rounded Corners 11">
            <a:extLst>
              <a:ext uri="{FF2B5EF4-FFF2-40B4-BE49-F238E27FC236}">
                <a16:creationId xmlns:a16="http://schemas.microsoft.com/office/drawing/2014/main" id="{427A5E18-5F2C-E04F-FC00-4FAAFDF4514B}"/>
              </a:ext>
            </a:extLst>
          </p:cNvPr>
          <p:cNvSpPr/>
          <p:nvPr/>
        </p:nvSpPr>
        <p:spPr>
          <a:xfrm>
            <a:off x="-72572" y="2119085"/>
            <a:ext cx="9281885" cy="3084285"/>
          </a:xfrm>
          <a:prstGeom prst="roundRect">
            <a:avLst>
              <a:gd name="adj" fmla="val 1922"/>
            </a:avLst>
          </a:prstGeom>
          <a:solidFill>
            <a:srgbClr val="FF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4266471" y="2282630"/>
            <a:ext cx="677546" cy="424147"/>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4"/>
            <a:stretch>
              <a:fillRect/>
            </a:stretch>
          </p:blipFill>
          <p:spPr>
            <a:xfrm>
              <a:off x="2504765" y="1804864"/>
              <a:ext cx="526408" cy="526408"/>
            </a:xfrm>
            <a:prstGeom prst="rect">
              <a:avLst/>
            </a:prstGeom>
          </p:spPr>
        </p:pic>
      </p:grpSp>
      <p:sp>
        <p:nvSpPr>
          <p:cNvPr id="11" name="TextBox 10">
            <a:extLst>
              <a:ext uri="{FF2B5EF4-FFF2-40B4-BE49-F238E27FC236}">
                <a16:creationId xmlns:a16="http://schemas.microsoft.com/office/drawing/2014/main" id="{DEC9DCCD-2C87-7B1C-09B1-76DBF641D21B}"/>
              </a:ext>
            </a:extLst>
          </p:cNvPr>
          <p:cNvSpPr txBox="1"/>
          <p:nvPr/>
        </p:nvSpPr>
        <p:spPr>
          <a:xfrm>
            <a:off x="402059" y="2571750"/>
            <a:ext cx="5891839" cy="2169825"/>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sl</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sw</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'pw'</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"iris.csv"</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header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00FF"/>
                </a:solidFill>
                <a:effectLst/>
                <a:latin typeface="Lucida Console" panose="020B0609040504020204" pitchFamily="49" charset="0"/>
                <a:cs typeface="Courier New" panose="02070309020205020404" pitchFamily="49" charset="0"/>
              </a:rPr>
              <a:t>None</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aggregate with total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00FF"/>
                </a:solidFill>
                <a:effectLst/>
                <a:latin typeface="Lucida Console" panose="020B0609040504020204" pitchFamily="49" charset="0"/>
                <a:cs typeface="Courier New" panose="02070309020205020404" pitchFamily="49" charset="0"/>
              </a:rPr>
              <a:t>def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cols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return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'max'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'mean'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'std'</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795E26"/>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d</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d</a:t>
            </a:r>
            <a:r>
              <a:rPr lang="en-US" sz="900" b="0" dirty="0" err="1">
                <a:solidFill>
                  <a:srgbClr val="000000"/>
                </a:solidFill>
                <a:effectLst/>
                <a:latin typeface="Lucida Console" panose="020B0609040504020204" pitchFamily="49" charset="0"/>
                <a:cs typeface="Courier New" panose="02070309020205020404" pitchFamily="49" charset="0"/>
              </a:rPr>
              <a:t>.quantile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q</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for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x</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F00DB"/>
                </a:solidFill>
                <a:effectLst/>
                <a:latin typeface="Lucida Console" panose="020B0609040504020204" pitchFamily="49" charset="0"/>
                <a:cs typeface="Courier New" panose="02070309020205020404" pitchFamily="49" charset="0"/>
              </a:rPr>
              <a:t>in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0.25</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0.50</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0.75</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corr</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dirty="0" err="1">
                <a:solidFill>
                  <a:srgbClr val="001080"/>
                </a:solidFill>
                <a:latin typeface="Lucida Console" panose="020B0609040504020204" pitchFamily="49" charset="0"/>
                <a:cs typeface="Courier New" panose="02070309020205020404" pitchFamily="49" charset="0"/>
              </a:rPr>
              <a:t>c</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.corrwith</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pd.Series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pd.factorize</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dirty="0">
                <a:solidFill>
                  <a:srgbClr val="001080"/>
                </a:solidFill>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dirty="0" err="1">
                <a:solidFill>
                  <a:srgbClr val="001080"/>
                </a:solidFill>
                <a:latin typeface="Lucida Console" panose="020B0609040504020204" pitchFamily="49" charset="0"/>
                <a:cs typeface="Courier New" panose="02070309020205020404" pitchFamily="49" charset="0"/>
              </a:rPr>
              <a:t>t</a:t>
            </a:r>
            <a:r>
              <a:rPr lang="en-US" sz="900" b="0" dirty="0" err="1">
                <a:solidFill>
                  <a:srgbClr val="001080"/>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'class'</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]).unstack()</a:t>
            </a:r>
          </a:p>
          <a:p>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cc</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13" name="Rectangle: Rounded Corners 12">
            <a:extLst>
              <a:ext uri="{FF2B5EF4-FFF2-40B4-BE49-F238E27FC236}">
                <a16:creationId xmlns:a16="http://schemas.microsoft.com/office/drawing/2014/main" id="{69D412AC-6671-4869-AD42-B025AA44E0FE}"/>
              </a:ext>
            </a:extLst>
          </p:cNvPr>
          <p:cNvSpPr/>
          <p:nvPr/>
        </p:nvSpPr>
        <p:spPr>
          <a:xfrm>
            <a:off x="402058" y="3923123"/>
            <a:ext cx="5481907" cy="818451"/>
          </a:xfrm>
          <a:prstGeom prst="roundRect">
            <a:avLst>
              <a:gd name="adj" fmla="val 6951"/>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17" name="TextBox 16">
            <a:extLst>
              <a:ext uri="{FF2B5EF4-FFF2-40B4-BE49-F238E27FC236}">
                <a16:creationId xmlns:a16="http://schemas.microsoft.com/office/drawing/2014/main" id="{2CBB0261-8056-29E2-7490-0190A0EA1532}"/>
              </a:ext>
            </a:extLst>
          </p:cNvPr>
          <p:cNvSpPr txBox="1"/>
          <p:nvPr/>
        </p:nvSpPr>
        <p:spPr>
          <a:xfrm>
            <a:off x="3507642" y="848918"/>
            <a:ext cx="3142595" cy="2308324"/>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GB" sz="800" dirty="0">
                <a:latin typeface="APL385 Unicode" panose="020B0709000202000203" pitchFamily="49" charset="0"/>
              </a:rPr>
              <a:t> class                </a:t>
            </a:r>
            <a:r>
              <a:rPr lang="en-GB" sz="800" dirty="0" err="1">
                <a:latin typeface="APL385 Unicode" panose="020B0709000202000203" pitchFamily="49" charset="0"/>
              </a:rPr>
              <a:t>sl</a:t>
            </a:r>
            <a:r>
              <a:rPr lang="en-GB" sz="800" dirty="0">
                <a:latin typeface="APL385 Unicode" panose="020B0709000202000203" pitchFamily="49" charset="0"/>
              </a:rPr>
              <a:t>      </a:t>
            </a:r>
            <a:r>
              <a:rPr lang="en-GB" sz="800" dirty="0" err="1">
                <a:latin typeface="APL385 Unicode" panose="020B0709000202000203" pitchFamily="49" charset="0"/>
              </a:rPr>
              <a:t>sw</a:t>
            </a:r>
            <a:r>
              <a:rPr lang="en-GB" sz="800" dirty="0">
                <a:latin typeface="APL385 Unicode" panose="020B0709000202000203" pitchFamily="49" charset="0"/>
              </a:rPr>
              <a:t>      pl      pw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1       0.747   0.264   0.279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0.747   1       0.177   0.28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0.264   0.177   1       0.306 </a:t>
            </a:r>
          </a:p>
          <a:p>
            <a:r>
              <a:rPr lang="en-GB" sz="800" dirty="0">
                <a:latin typeface="APL385 Unicode" panose="020B0709000202000203" pitchFamily="49" charset="0"/>
              </a:rPr>
              <a:t> Iris-</a:t>
            </a:r>
            <a:r>
              <a:rPr lang="en-GB" sz="800" dirty="0" err="1">
                <a:latin typeface="APL385 Unicode" panose="020B0709000202000203" pitchFamily="49" charset="0"/>
              </a:rPr>
              <a:t>setosa</a:t>
            </a:r>
            <a:r>
              <a:rPr lang="en-GB" sz="800" dirty="0">
                <a:latin typeface="APL385 Unicode" panose="020B0709000202000203" pitchFamily="49" charset="0"/>
              </a:rPr>
              <a:t>       0.279   0.28    0.306   1     </a:t>
            </a:r>
          </a:p>
          <a:p>
            <a:r>
              <a:rPr lang="en-GB" sz="800" dirty="0">
                <a:latin typeface="APL385 Unicode" panose="020B0709000202000203" pitchFamily="49" charset="0"/>
              </a:rPr>
              <a:t> Iris-versicolor   1       0.526   0.754   0.546 </a:t>
            </a:r>
          </a:p>
          <a:p>
            <a:r>
              <a:rPr lang="en-GB" sz="800" dirty="0">
                <a:latin typeface="APL385 Unicode" panose="020B0709000202000203" pitchFamily="49" charset="0"/>
              </a:rPr>
              <a:t> Iris-versicolor   0.526   1       0.561   0.664 </a:t>
            </a:r>
          </a:p>
          <a:p>
            <a:r>
              <a:rPr lang="en-GB" sz="800" dirty="0">
                <a:latin typeface="APL385 Unicode" panose="020B0709000202000203" pitchFamily="49" charset="0"/>
              </a:rPr>
              <a:t> Iris-versicolor   0.754   0.561   1       0.787 </a:t>
            </a:r>
          </a:p>
          <a:p>
            <a:r>
              <a:rPr lang="en-GB" sz="800" dirty="0">
                <a:latin typeface="APL385 Unicode" panose="020B0709000202000203" pitchFamily="49" charset="0"/>
              </a:rPr>
              <a:t> Iris-versicolor   0.546   0.664   0.787   1     </a:t>
            </a:r>
          </a:p>
          <a:p>
            <a:r>
              <a:rPr lang="en-GB" sz="800" dirty="0">
                <a:latin typeface="APL385 Unicode" panose="020B0709000202000203" pitchFamily="49" charset="0"/>
              </a:rPr>
              <a:t> Iris-virginica    1       0.457   0.864   0.281 </a:t>
            </a:r>
          </a:p>
          <a:p>
            <a:r>
              <a:rPr lang="en-GB" sz="800" dirty="0">
                <a:latin typeface="APL385 Unicode" panose="020B0709000202000203" pitchFamily="49" charset="0"/>
              </a:rPr>
              <a:t> Iris-virginica    0.457   1       0.401   0.538 </a:t>
            </a:r>
          </a:p>
          <a:p>
            <a:r>
              <a:rPr lang="en-GB" sz="800" dirty="0">
                <a:latin typeface="APL385 Unicode" panose="020B0709000202000203" pitchFamily="49" charset="0"/>
              </a:rPr>
              <a:t> Iris-virginica    0.864   0.401   1       0.322 </a:t>
            </a:r>
          </a:p>
          <a:p>
            <a:r>
              <a:rPr lang="en-GB" sz="800" dirty="0">
                <a:latin typeface="APL385 Unicode" panose="020B0709000202000203" pitchFamily="49" charset="0"/>
              </a:rPr>
              <a:t> Iris-virginica    0.281   0.538   0.322   1     </a:t>
            </a:r>
          </a:p>
          <a:p>
            <a:r>
              <a:rPr lang="en-GB" sz="800" dirty="0">
                <a:latin typeface="APL385 Unicode" panose="020B0709000202000203" pitchFamily="49" charset="0"/>
              </a:rPr>
              <a:t> Total             1      ¯0.109   0.872   0.818 </a:t>
            </a:r>
          </a:p>
          <a:p>
            <a:r>
              <a:rPr lang="en-GB" sz="800" dirty="0">
                <a:latin typeface="APL385 Unicode" panose="020B0709000202000203" pitchFamily="49" charset="0"/>
              </a:rPr>
              <a:t> Total            ¯0.109   1      ¯0.421  ¯0.357 </a:t>
            </a:r>
          </a:p>
          <a:p>
            <a:r>
              <a:rPr lang="en-GB" sz="800" dirty="0">
                <a:latin typeface="APL385 Unicode" panose="020B0709000202000203" pitchFamily="49" charset="0"/>
              </a:rPr>
              <a:t> Total             0.872  ¯0.421   1       0.963 </a:t>
            </a:r>
          </a:p>
          <a:p>
            <a:r>
              <a:rPr lang="en-GB" sz="800" dirty="0">
                <a:latin typeface="APL385 Unicode" panose="020B0709000202000203" pitchFamily="49" charset="0"/>
              </a:rPr>
              <a:t> Total             0.818  ¯0.357   0.963   1     </a:t>
            </a:r>
          </a:p>
          <a:p>
            <a:r>
              <a:rPr lang="en-GB" sz="800" dirty="0">
                <a:latin typeface="APL385 Unicode" panose="020B0709000202000203" pitchFamily="49" charset="0"/>
              </a:rPr>
              <a:t> Class             0.783  ¯0.419   0.949   0.956 </a:t>
            </a:r>
          </a:p>
        </p:txBody>
      </p:sp>
      <p:pic>
        <p:nvPicPr>
          <p:cNvPr id="18" name="Picture 17" descr="A graph with colorful dots&#10;&#10;Description automatically generated with medium confidence">
            <a:extLst>
              <a:ext uri="{FF2B5EF4-FFF2-40B4-BE49-F238E27FC236}">
                <a16:creationId xmlns:a16="http://schemas.microsoft.com/office/drawing/2014/main" id="{078C1612-C8B5-495F-94CD-E4158891D0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7642" y="3364565"/>
            <a:ext cx="3111753" cy="1595771"/>
          </a:xfrm>
          <a:prstGeom prst="rect">
            <a:avLst/>
          </a:prstGeom>
          <a:effectLst>
            <a:outerShdw blurRad="50800" dist="38100" dir="8100000" algn="tr" rotWithShape="0">
              <a:prstClr val="black">
                <a:alpha val="40000"/>
              </a:prstClr>
            </a:outerShdw>
          </a:effectLst>
        </p:spPr>
      </p:pic>
      <p:sp>
        <p:nvSpPr>
          <p:cNvPr id="15" name="Date Placeholder 3">
            <a:extLst>
              <a:ext uri="{FF2B5EF4-FFF2-40B4-BE49-F238E27FC236}">
                <a16:creationId xmlns:a16="http://schemas.microsoft.com/office/drawing/2014/main" id="{E5E34F9E-2CBA-7B4D-6046-91BED2C475D1}"/>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pic>
        <p:nvPicPr>
          <p:cNvPr id="19" name="Picture 18">
            <a:extLst>
              <a:ext uri="{FF2B5EF4-FFF2-40B4-BE49-F238E27FC236}">
                <a16:creationId xmlns:a16="http://schemas.microsoft.com/office/drawing/2014/main" id="{782D9A82-11C9-4038-C21C-2B0AAC683A86}"/>
              </a:ext>
            </a:extLst>
          </p:cNvPr>
          <p:cNvPicPr>
            <a:picLocks noChangeAspect="1"/>
          </p:cNvPicPr>
          <p:nvPr/>
        </p:nvPicPr>
        <p:blipFill>
          <a:blip r:embed="rId6"/>
          <a:stretch>
            <a:fillRect/>
          </a:stretch>
        </p:blipFill>
        <p:spPr>
          <a:xfrm>
            <a:off x="6768529" y="3296019"/>
            <a:ext cx="784192" cy="549326"/>
          </a:xfrm>
          <a:prstGeom prst="rect">
            <a:avLst/>
          </a:prstGeom>
        </p:spPr>
      </p:pic>
      <p:pic>
        <p:nvPicPr>
          <p:cNvPr id="14" name="Picture 13">
            <a:extLst>
              <a:ext uri="{FF2B5EF4-FFF2-40B4-BE49-F238E27FC236}">
                <a16:creationId xmlns:a16="http://schemas.microsoft.com/office/drawing/2014/main" id="{D37D2D8D-1979-90EC-CFA4-62AB821F6160}"/>
              </a:ext>
            </a:extLst>
          </p:cNvPr>
          <p:cNvPicPr>
            <a:picLocks noChangeAspect="1"/>
          </p:cNvPicPr>
          <p:nvPr/>
        </p:nvPicPr>
        <p:blipFill>
          <a:blip r:embed="rId7"/>
          <a:stretch>
            <a:fillRect/>
          </a:stretch>
        </p:blipFill>
        <p:spPr>
          <a:xfrm>
            <a:off x="6817674" y="848918"/>
            <a:ext cx="2309967" cy="2308324"/>
          </a:xfrm>
          <a:prstGeom prst="rect">
            <a:avLst/>
          </a:prstGeom>
          <a:effectLst>
            <a:outerShdw blurRad="50800" dist="38100" dir="8100000" algn="tr" rotWithShape="0">
              <a:prstClr val="black">
                <a:alpha val="40000"/>
              </a:prstClr>
            </a:outerShdw>
          </a:effectLst>
        </p:spPr>
      </p:pic>
      <p:cxnSp>
        <p:nvCxnSpPr>
          <p:cNvPr id="10" name="Straight Connector 9">
            <a:extLst>
              <a:ext uri="{FF2B5EF4-FFF2-40B4-BE49-F238E27FC236}">
                <a16:creationId xmlns:a16="http://schemas.microsoft.com/office/drawing/2014/main" id="{2A6FC662-1FD8-F0BB-B204-6BEDD5B694DF}"/>
              </a:ext>
            </a:extLst>
          </p:cNvPr>
          <p:cNvCxnSpPr>
            <a:cxnSpLocks/>
          </p:cNvCxnSpPr>
          <p:nvPr/>
        </p:nvCxnSpPr>
        <p:spPr>
          <a:xfrm flipH="1">
            <a:off x="5275651" y="3568831"/>
            <a:ext cx="898327" cy="117274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F4388B-879F-2202-1871-2EC86D754161}"/>
              </a:ext>
            </a:extLst>
          </p:cNvPr>
          <p:cNvCxnSpPr>
            <a:cxnSpLocks/>
          </p:cNvCxnSpPr>
          <p:nvPr/>
        </p:nvCxnSpPr>
        <p:spPr>
          <a:xfrm flipV="1">
            <a:off x="4032957" y="3568831"/>
            <a:ext cx="1790723" cy="107839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807ED7-EA9A-904E-7419-069C178C38C7}"/>
              </a:ext>
            </a:extLst>
          </p:cNvPr>
          <p:cNvCxnSpPr>
            <a:cxnSpLocks/>
          </p:cNvCxnSpPr>
          <p:nvPr/>
        </p:nvCxnSpPr>
        <p:spPr>
          <a:xfrm flipH="1">
            <a:off x="3663370" y="3568831"/>
            <a:ext cx="714294" cy="11727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E93597A-B3CA-6CF4-C8CC-D3D03F140856}"/>
              </a:ext>
            </a:extLst>
          </p:cNvPr>
          <p:cNvSpPr/>
          <p:nvPr/>
        </p:nvSpPr>
        <p:spPr>
          <a:xfrm>
            <a:off x="3580598" y="2935434"/>
            <a:ext cx="2993457" cy="186097"/>
          </a:xfrm>
          <a:prstGeom prst="roundRect">
            <a:avLst>
              <a:gd name="adj" fmla="val 7743"/>
            </a:avLst>
          </a:prstGeom>
          <a:noFill/>
          <a:ln w="12700">
            <a:solidFill>
              <a:srgbClr val="7030A0">
                <a:alpha val="60000"/>
              </a:srgbClr>
            </a:solidFill>
          </a:ln>
          <a:effectLst>
            <a:glow rad="38100">
              <a:srgbClr val="7030A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24" name="Arrow: Down 23">
            <a:extLst>
              <a:ext uri="{FF2B5EF4-FFF2-40B4-BE49-F238E27FC236}">
                <a16:creationId xmlns:a16="http://schemas.microsoft.com/office/drawing/2014/main" id="{1DA275EE-EA72-6BDD-7E1B-4E80D7209127}"/>
              </a:ext>
            </a:extLst>
          </p:cNvPr>
          <p:cNvSpPr/>
          <p:nvPr/>
        </p:nvSpPr>
        <p:spPr>
          <a:xfrm>
            <a:off x="5015041" y="3129904"/>
            <a:ext cx="200566" cy="196223"/>
          </a:xfrm>
          <a:prstGeom prst="down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6414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32A1534-78F0-686C-D56F-DB8BF5604704}"/>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Fisher’s Iris dataset (1936)</a:t>
            </a:r>
            <a:endParaRPr lang="en-GB" dirty="0"/>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5</a:t>
            </a:r>
            <a:endParaRPr lang="en-GB" sz="1600" dirty="0">
              <a:solidFill>
                <a:srgbClr val="FF6600"/>
              </a:solidFill>
              <a:latin typeface="Sarabun" panose="00000500000000000000" pitchFamily="2" charset="-34"/>
            </a:endParaRPr>
          </a:p>
        </p:txBody>
      </p:sp>
      <p:sp>
        <p:nvSpPr>
          <p:cNvPr id="11" name="Content Placeholder 10">
            <a:extLst>
              <a:ext uri="{FF2B5EF4-FFF2-40B4-BE49-F238E27FC236}">
                <a16:creationId xmlns:a16="http://schemas.microsoft.com/office/drawing/2014/main" id="{7FAC82A9-08AF-3C1E-D8FA-89CEC28DF05A}"/>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767500C6-5D27-E37D-435F-82791E91A060}"/>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C1EA882-3AB5-2ABA-A7EE-D416FB09E2D1}"/>
              </a:ext>
            </a:extLst>
          </p:cNvPr>
          <p:cNvSpPr txBox="1"/>
          <p:nvPr/>
        </p:nvSpPr>
        <p:spPr>
          <a:xfrm>
            <a:off x="1340662" y="2501917"/>
            <a:ext cx="2555478" cy="1077218"/>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 </a:t>
            </a:r>
          </a:p>
          <a:p>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8888"/>
                </a:solidFill>
                <a:effectLst/>
                <a:latin typeface="APL385 Unicode" panose="020B0709000202000203" pitchFamily="49" charset="0"/>
              </a:rPr>
              <a:t>'iris.csv'</a:t>
            </a:r>
            <a:r>
              <a:rPr lang="en-US" sz="700" b="0" dirty="0">
                <a:solidFill>
                  <a:srgbClr val="000000"/>
                </a:solidFill>
                <a:effectLst/>
                <a:latin typeface="APL385 Unicode" panose="020B0709000202000203" pitchFamily="49" charset="0"/>
              </a:rPr>
              <a:t> </a:t>
            </a:r>
            <a:r>
              <a:rPr lang="en-US" sz="700" b="0" dirty="0">
                <a:solidFill>
                  <a:srgbClr val="0088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4</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aggregate with total </a:t>
            </a:r>
          </a:p>
          <a:p>
            <a:r>
              <a:rPr lang="en-US" sz="700" b="0" dirty="0">
                <a:solidFill>
                  <a:srgbClr val="000000"/>
                </a:solidFill>
                <a:effectLst/>
                <a:latin typeface="APL385 Unicode" panose="020B0709000202000203" pitchFamily="49" charset="0"/>
              </a:rPr>
              <a:t>_A</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'Total'</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summary, percentiles and correlation</a:t>
            </a:r>
          </a:p>
          <a:p>
            <a:r>
              <a:rPr lang="en-US" sz="700" b="0" dirty="0">
                <a:solidFill>
                  <a:srgbClr val="000000"/>
                </a:solidFill>
                <a:effectLst/>
                <a:latin typeface="APL385 Unicode" panose="020B0709000202000203" pitchFamily="49" charset="0"/>
              </a:rPr>
              <a:t>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AVG</a:t>
            </a:r>
            <a:r>
              <a:rPr lang="en-US" sz="700" b="0" dirty="0">
                <a:solidFill>
                  <a:srgbClr val="000088"/>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STD</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p</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25</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50</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75</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PCT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_A d</a:t>
            </a:r>
          </a:p>
          <a:p>
            <a:r>
              <a:rPr lang="en-US" sz="700" b="0" dirty="0">
                <a:solidFill>
                  <a:srgbClr val="000000"/>
                </a:solidFill>
                <a:effectLst/>
                <a:latin typeface="APL385 Unicode" panose="020B0709000202000203" pitchFamily="49" charset="0"/>
              </a:rPr>
              <a:t>c</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'Class'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a:t>
            </a:r>
          </a:p>
        </p:txBody>
      </p:sp>
      <p:sp>
        <p:nvSpPr>
          <p:cNvPr id="9" name="TextBox 8">
            <a:extLst>
              <a:ext uri="{FF2B5EF4-FFF2-40B4-BE49-F238E27FC236}">
                <a16:creationId xmlns:a16="http://schemas.microsoft.com/office/drawing/2014/main" id="{119D6988-F893-84BD-0FF6-134C4A844DCE}"/>
              </a:ext>
            </a:extLst>
          </p:cNvPr>
          <p:cNvSpPr txBox="1"/>
          <p:nvPr/>
        </p:nvSpPr>
        <p:spPr>
          <a:xfrm>
            <a:off x="793633" y="1685279"/>
            <a:ext cx="966499" cy="630942"/>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statistics</a:t>
            </a:r>
          </a:p>
          <a:p>
            <a:r>
              <a:rPr lang="en-US" sz="700" b="0" dirty="0">
                <a:solidFill>
                  <a:srgbClr val="000000"/>
                </a:solidFill>
                <a:effectLst/>
                <a:latin typeface="APL385 Unicode" panose="020B0709000202000203" pitchFamily="49" charset="0"/>
              </a:rPr>
              <a:t>AVG</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STD</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PCT</a:t>
            </a:r>
            <a:r>
              <a:rPr lang="en-US" sz="700" b="0" dirty="0">
                <a:solidFill>
                  <a:srgbClr val="0000FF"/>
                </a:solidFill>
                <a:effectLst/>
                <a:latin typeface="APL385 Unicode" panose="020B0709000202000203" pitchFamily="49" charset="0"/>
              </a:rPr>
              <a:t>←</a:t>
            </a:r>
          </a:p>
          <a:p>
            <a:r>
              <a:rPr lang="en-US" sz="700" b="0" dirty="0">
                <a:solidFill>
                  <a:srgbClr val="000000"/>
                </a:solidFill>
                <a:effectLst/>
                <a:latin typeface="APL385 Unicode" panose="020B0709000202000203" pitchFamily="49" charset="0"/>
              </a:rPr>
              <a:t>PCC</a:t>
            </a:r>
            <a:r>
              <a:rPr lang="en-US" sz="700" b="0" dirty="0">
                <a:solidFill>
                  <a:srgbClr val="0000FF"/>
                </a:solidFill>
                <a:effectLst/>
                <a:latin typeface="APL385 Unicode" panose="020B0709000202000203" pitchFamily="49" charset="0"/>
              </a:rPr>
              <a:t>←</a:t>
            </a:r>
            <a:endParaRPr lang="en-US" sz="700" b="0" dirty="0">
              <a:solidFill>
                <a:srgbClr val="008888"/>
              </a:solidFill>
              <a:effectLst/>
              <a:latin typeface="APL385 Unicode" panose="020B0709000202000203" pitchFamily="49" charset="0"/>
            </a:endParaRPr>
          </a:p>
        </p:txBody>
      </p:sp>
      <p:pic>
        <p:nvPicPr>
          <p:cNvPr id="7" name="Picture 6">
            <a:extLst>
              <a:ext uri="{FF2B5EF4-FFF2-40B4-BE49-F238E27FC236}">
                <a16:creationId xmlns:a16="http://schemas.microsoft.com/office/drawing/2014/main" id="{116EFE7A-DA03-926E-F5F5-8CA78DF05D19}"/>
              </a:ext>
            </a:extLst>
          </p:cNvPr>
          <p:cNvPicPr>
            <a:picLocks noChangeAspect="1"/>
          </p:cNvPicPr>
          <p:nvPr/>
        </p:nvPicPr>
        <p:blipFill>
          <a:blip r:embed="rId2"/>
          <a:stretch>
            <a:fillRect/>
          </a:stretch>
        </p:blipFill>
        <p:spPr>
          <a:xfrm>
            <a:off x="2267205" y="1834596"/>
            <a:ext cx="561400" cy="555297"/>
          </a:xfrm>
          <a:prstGeom prst="rect">
            <a:avLst/>
          </a:prstGeom>
        </p:spPr>
      </p:pic>
      <p:sp>
        <p:nvSpPr>
          <p:cNvPr id="12" name="Rectangle: Rounded Corners 11">
            <a:extLst>
              <a:ext uri="{FF2B5EF4-FFF2-40B4-BE49-F238E27FC236}">
                <a16:creationId xmlns:a16="http://schemas.microsoft.com/office/drawing/2014/main" id="{427A5E18-5F2C-E04F-FC00-4FAAFDF4514B}"/>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6BDBEA0-EB72-950E-B070-AE4273C2D9AB}"/>
              </a:ext>
            </a:extLst>
          </p:cNvPr>
          <p:cNvGrpSpPr/>
          <p:nvPr/>
        </p:nvGrpSpPr>
        <p:grpSpPr>
          <a:xfrm>
            <a:off x="6087980" y="1804864"/>
            <a:ext cx="980702" cy="613924"/>
            <a:chOff x="2050471" y="1804864"/>
            <a:chExt cx="980702" cy="613924"/>
          </a:xfrm>
        </p:grpSpPr>
        <p:pic>
          <p:nvPicPr>
            <p:cNvPr id="22" name="Picture 4">
              <a:extLst>
                <a:ext uri="{FF2B5EF4-FFF2-40B4-BE49-F238E27FC236}">
                  <a16:creationId xmlns:a16="http://schemas.microsoft.com/office/drawing/2014/main" id="{E28EE8F2-531D-F8E1-A475-DA3D72E50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872C99C-E6B9-D3BD-B84B-FC41A1DCC76E}"/>
                </a:ext>
              </a:extLst>
            </p:cNvPr>
            <p:cNvPicPr>
              <a:picLocks noChangeAspect="1"/>
            </p:cNvPicPr>
            <p:nvPr/>
          </p:nvPicPr>
          <p:blipFill>
            <a:blip r:embed="rId4"/>
            <a:stretch>
              <a:fillRect/>
            </a:stretch>
          </p:blipFill>
          <p:spPr>
            <a:xfrm>
              <a:off x="2504765" y="1804864"/>
              <a:ext cx="526408" cy="526408"/>
            </a:xfrm>
            <a:prstGeom prst="rect">
              <a:avLst/>
            </a:prstGeom>
          </p:spPr>
        </p:pic>
      </p:grpSp>
      <p:sp>
        <p:nvSpPr>
          <p:cNvPr id="15" name="TextBox 14">
            <a:extLst>
              <a:ext uri="{FF2B5EF4-FFF2-40B4-BE49-F238E27FC236}">
                <a16:creationId xmlns:a16="http://schemas.microsoft.com/office/drawing/2014/main" id="{AD0E3C5E-31EF-A6BB-0913-44AAAC4F3A65}"/>
              </a:ext>
            </a:extLst>
          </p:cNvPr>
          <p:cNvSpPr txBox="1"/>
          <p:nvPr/>
        </p:nvSpPr>
        <p:spPr>
          <a:xfrm>
            <a:off x="5080393" y="2428087"/>
            <a:ext cx="3269974" cy="1246495"/>
          </a:xfrm>
          <a:prstGeom prst="rect">
            <a:avLst/>
          </a:prstGeom>
          <a:noFill/>
        </p:spPr>
        <p:txBody>
          <a:bodyPr wrap="square">
            <a:spAutoFit/>
          </a:bodyPr>
          <a:lstStyle/>
          <a:p>
            <a:r>
              <a:rPr lang="en-US" sz="500" b="0" dirty="0">
                <a:solidFill>
                  <a:srgbClr val="008000"/>
                </a:solidFill>
                <a:effectLst/>
                <a:latin typeface="Lucida Console" panose="020B0609040504020204" pitchFamily="49" charset="0"/>
                <a:cs typeface="Courier New" panose="02070309020205020404" pitchFamily="49" charset="0"/>
              </a:rPr>
              <a:t># read data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sl</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sw</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'pl'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'pw'</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pd.read_csv</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"iris.csv"</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header</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00FF"/>
                </a:solidFill>
                <a:effectLst/>
                <a:latin typeface="Lucida Console" panose="020B0609040504020204" pitchFamily="49" charset="0"/>
                <a:cs typeface="Courier New" panose="02070309020205020404" pitchFamily="49" charset="0"/>
              </a:rPr>
              <a:t>None</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aggregate with total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00FF"/>
                </a:solidFill>
                <a:effectLst/>
                <a:latin typeface="Lucida Console" panose="020B0609040504020204" pitchFamily="49" charset="0"/>
                <a:cs typeface="Courier New" panose="02070309020205020404" pitchFamily="49" charset="0"/>
              </a:rPr>
              <a:t>def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cols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]).unstack()</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return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summary, percentiles and correlation</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'std'</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p</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00FF"/>
                </a:solidFill>
                <a:effectLst/>
                <a:latin typeface="Lucida Console" panose="020B0609040504020204" pitchFamily="49" charset="0"/>
                <a:cs typeface="Courier New" panose="02070309020205020404" pitchFamily="49" charset="0"/>
              </a:rPr>
              <a:t>lambda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d</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.quantile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q</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0.25</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0.50</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98658"/>
                </a:solidFill>
                <a:effectLst/>
                <a:latin typeface="Lucida Console" panose="020B0609040504020204" pitchFamily="49" charset="0"/>
                <a:cs typeface="Courier New" panose="02070309020205020404" pitchFamily="49" charset="0"/>
              </a:rPr>
              <a:t>0.75</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dirty="0" err="1">
                <a:solidFill>
                  <a:srgbClr val="001080"/>
                </a:solidFill>
                <a:latin typeface="Lucida Console" panose="020B0609040504020204" pitchFamily="49" charset="0"/>
                <a:cs typeface="Courier New" panose="02070309020205020404" pitchFamily="49" charset="0"/>
              </a:rPr>
              <a:t>c</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.corr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corr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dirty="0" err="1">
                <a:solidFill>
                  <a:srgbClr val="001080"/>
                </a:solidFill>
                <a:latin typeface="Lucida Console" panose="020B0609040504020204" pitchFamily="49" charset="0"/>
                <a:cs typeface="Courier New" panose="02070309020205020404" pitchFamily="49" charset="0"/>
              </a:rPr>
              <a:t>c</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dirty="0" err="1">
                <a:solidFill>
                  <a:srgbClr val="001080"/>
                </a:solidFill>
                <a:latin typeface="Lucida Console" panose="020B0609040504020204" pitchFamily="49" charset="0"/>
                <a:cs typeface="Courier New" panose="02070309020205020404" pitchFamily="49" charset="0"/>
              </a:rPr>
              <a:t>t</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.corrwith</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pd.Series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pd.factorize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dirty="0">
                <a:solidFill>
                  <a:srgbClr val="001080"/>
                </a:solidFill>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dirty="0" err="1">
                <a:solidFill>
                  <a:srgbClr val="001080"/>
                </a:solidFill>
                <a:latin typeface="Lucida Console" panose="020B0609040504020204" pitchFamily="49" charset="0"/>
                <a:cs typeface="Courier New" panose="02070309020205020404" pitchFamily="49" charset="0"/>
              </a:rPr>
              <a:t>t</a:t>
            </a:r>
            <a:r>
              <a:rPr lang="en-US" sz="500" b="0" dirty="0" err="1">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keys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names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'class'</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a:solidFill>
                  <a:srgbClr val="000000"/>
                </a:solidFill>
                <a:effectLst/>
                <a:latin typeface="Lucida Console" panose="020B0609040504020204" pitchFamily="49" charset="0"/>
                <a:cs typeface="Courier New" panose="02070309020205020404" pitchFamily="49" charset="0"/>
              </a:rPr>
              <a:t>]).unstack()</a:t>
            </a:r>
          </a:p>
          <a:p>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pd.concat</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cc</a:t>
            </a:r>
            <a:r>
              <a:rPr lang="en-US" sz="500" b="0" dirty="0">
                <a:solidFill>
                  <a:srgbClr val="000000"/>
                </a:solidFill>
                <a:effectLst/>
                <a:latin typeface="Lucida Console" panose="020B0609040504020204" pitchFamily="49" charset="0"/>
                <a:cs typeface="Courier New" panose="02070309020205020404" pitchFamily="49" charset="0"/>
              </a:rPr>
              <a:t>])</a:t>
            </a:r>
          </a:p>
        </p:txBody>
      </p:sp>
    </p:spTree>
    <p:extLst>
      <p:ext uri="{BB962C8B-B14F-4D97-AF65-F5344CB8AC3E}">
        <p14:creationId xmlns:p14="http://schemas.microsoft.com/office/powerpoint/2010/main" val="6968042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Example 3</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3505060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p:txBody>
          <a:bodyPr/>
          <a:lstStyle/>
          <a:p>
            <a:r>
              <a:rPr lang="en-US" dirty="0"/>
              <a:t>Google trends (last 5 years)</a:t>
            </a:r>
            <a:endParaRPr lang="en-GB"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6</a:t>
            </a:r>
            <a:endParaRPr lang="en-GB" sz="1600" dirty="0">
              <a:solidFill>
                <a:srgbClr val="FF6600"/>
              </a:solidFill>
              <a:latin typeface="Sarabun" panose="00000500000000000000" pitchFamily="2" charset="-34"/>
            </a:endParaRPr>
          </a:p>
        </p:txBody>
      </p:sp>
      <p:sp>
        <p:nvSpPr>
          <p:cNvPr id="8" name="Content Placeholder 7">
            <a:extLst>
              <a:ext uri="{FF2B5EF4-FFF2-40B4-BE49-F238E27FC236}">
                <a16:creationId xmlns:a16="http://schemas.microsoft.com/office/drawing/2014/main" id="{0453111E-0F4E-2011-0002-BCA03F1894DB}"/>
              </a:ext>
            </a:extLst>
          </p:cNvPr>
          <p:cNvSpPr>
            <a:spLocks noGrp="1"/>
          </p:cNvSpPr>
          <p:nvPr>
            <p:ph sz="quarter" idx="12"/>
          </p:nvPr>
        </p:nvSpPr>
        <p:spPr/>
        <p:txBody>
          <a:bodyPr/>
          <a:lstStyle/>
          <a:p>
            <a:endParaRPr lang="en-GB"/>
          </a:p>
        </p:txBody>
      </p:sp>
      <p:sp>
        <p:nvSpPr>
          <p:cNvPr id="10" name="Content Placeholder 2">
            <a:extLst>
              <a:ext uri="{FF2B5EF4-FFF2-40B4-BE49-F238E27FC236}">
                <a16:creationId xmlns:a16="http://schemas.microsoft.com/office/drawing/2014/main" id="{645E07DC-EDD5-AB3F-0407-8C11E59303DC}"/>
              </a:ext>
            </a:extLst>
          </p:cNvPr>
          <p:cNvSpPr txBox="1">
            <a:spLocks/>
          </p:cNvSpPr>
          <p:nvPr/>
        </p:nvSpPr>
        <p:spPr>
          <a:xfrm>
            <a:off x="378285" y="1451429"/>
            <a:ext cx="8338203"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Example of time-series analysis</a:t>
            </a:r>
          </a:p>
          <a:p>
            <a:pPr>
              <a:lnSpc>
                <a:spcPct val="150000"/>
              </a:lnSpc>
            </a:pPr>
            <a:r>
              <a:rPr lang="en-US" sz="2000" dirty="0">
                <a:latin typeface="+mj-lt"/>
              </a:rPr>
              <a:t>Searches of “scotch” during last 5 years</a:t>
            </a:r>
          </a:p>
          <a:p>
            <a:pPr>
              <a:lnSpc>
                <a:spcPct val="150000"/>
              </a:lnSpc>
            </a:pPr>
            <a:r>
              <a:rPr lang="en-US" sz="2000" dirty="0">
                <a:latin typeface="+mj-lt"/>
              </a:rPr>
              <a:t>Interest each week, relative to maximum (100)</a:t>
            </a:r>
          </a:p>
          <a:p>
            <a:pPr marL="457200" lvl="1" indent="0">
              <a:lnSpc>
                <a:spcPct val="150000"/>
              </a:lnSpc>
              <a:buNone/>
            </a:pPr>
            <a:r>
              <a:rPr lang="en-US" sz="1800" b="0" i="0" dirty="0">
                <a:solidFill>
                  <a:schemeClr val="accent2"/>
                </a:solidFill>
                <a:effectLst/>
                <a:highlight>
                  <a:srgbClr val="FFFFFF"/>
                </a:highlight>
                <a:latin typeface="Sarabun Light" panose="00000400000000000000" pitchFamily="2" charset="-34"/>
                <a:cs typeface="Sarabun Light" panose="00000400000000000000" pitchFamily="2" charset="-34"/>
              </a:rPr>
              <a:t>https://trends.google.com/trends/explore?date=today%205-y&amp;q=scotch</a:t>
            </a:r>
            <a:endParaRPr lang="en-GB" sz="1800" dirty="0">
              <a:solidFill>
                <a:schemeClr val="accent2"/>
              </a:solidFill>
              <a:latin typeface="Sarabun Light" panose="00000400000000000000" pitchFamily="2" charset="-34"/>
              <a:cs typeface="Sarabun Light" panose="00000400000000000000" pitchFamily="2" charset="-34"/>
            </a:endParaRPr>
          </a:p>
        </p:txBody>
      </p:sp>
      <p:pic>
        <p:nvPicPr>
          <p:cNvPr id="2" name="Picture 1">
            <a:extLst>
              <a:ext uri="{FF2B5EF4-FFF2-40B4-BE49-F238E27FC236}">
                <a16:creationId xmlns:a16="http://schemas.microsoft.com/office/drawing/2014/main" id="{AD304242-3B86-B8D3-8073-F75BDA7733D0}"/>
              </a:ext>
            </a:extLst>
          </p:cNvPr>
          <p:cNvPicPr>
            <a:picLocks noChangeAspect="1"/>
          </p:cNvPicPr>
          <p:nvPr/>
        </p:nvPicPr>
        <p:blipFill>
          <a:blip r:embed="rId2"/>
          <a:stretch>
            <a:fillRect/>
          </a:stretch>
        </p:blipFill>
        <p:spPr>
          <a:xfrm>
            <a:off x="9249084" y="1153761"/>
            <a:ext cx="4162154" cy="1417989"/>
          </a:xfrm>
          <a:prstGeom prst="rect">
            <a:avLst/>
          </a:prstGeom>
        </p:spPr>
      </p:pic>
      <p:pic>
        <p:nvPicPr>
          <p:cNvPr id="3" name="Picture 2">
            <a:extLst>
              <a:ext uri="{FF2B5EF4-FFF2-40B4-BE49-F238E27FC236}">
                <a16:creationId xmlns:a16="http://schemas.microsoft.com/office/drawing/2014/main" id="{81A88FA2-3D03-F846-2FF3-440302648773}"/>
              </a:ext>
            </a:extLst>
          </p:cNvPr>
          <p:cNvPicPr>
            <a:picLocks noChangeAspect="1"/>
          </p:cNvPicPr>
          <p:nvPr/>
        </p:nvPicPr>
        <p:blipFill>
          <a:blip r:embed="rId3"/>
          <a:srcRect r="56208"/>
          <a:stretch/>
        </p:blipFill>
        <p:spPr>
          <a:xfrm>
            <a:off x="13411238" y="1153760"/>
            <a:ext cx="1581462" cy="1417989"/>
          </a:xfrm>
          <a:prstGeom prst="rect">
            <a:avLst/>
          </a:prstGeom>
        </p:spPr>
      </p:pic>
      <p:pic>
        <p:nvPicPr>
          <p:cNvPr id="5" name="Picture 4">
            <a:extLst>
              <a:ext uri="{FF2B5EF4-FFF2-40B4-BE49-F238E27FC236}">
                <a16:creationId xmlns:a16="http://schemas.microsoft.com/office/drawing/2014/main" id="{10C116FA-D485-5B29-0ABE-5502C1C932B1}"/>
              </a:ext>
            </a:extLst>
          </p:cNvPr>
          <p:cNvPicPr>
            <a:picLocks noChangeAspect="1"/>
          </p:cNvPicPr>
          <p:nvPr/>
        </p:nvPicPr>
        <p:blipFill>
          <a:blip r:embed="rId3"/>
          <a:srcRect l="45245" b="41268"/>
          <a:stretch/>
        </p:blipFill>
        <p:spPr>
          <a:xfrm>
            <a:off x="15131483" y="1738929"/>
            <a:ext cx="1977353" cy="832820"/>
          </a:xfrm>
          <a:prstGeom prst="rect">
            <a:avLst/>
          </a:prstGeom>
        </p:spPr>
      </p:pic>
      <p:pic>
        <p:nvPicPr>
          <p:cNvPr id="7" name="Picture 6" descr="A graph of a graph&#10;&#10;Description automatically generated with medium confidence">
            <a:extLst>
              <a:ext uri="{FF2B5EF4-FFF2-40B4-BE49-F238E27FC236}">
                <a16:creationId xmlns:a16="http://schemas.microsoft.com/office/drawing/2014/main" id="{660AC03B-BC34-6FC6-89FE-1522014A6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083" y="2571750"/>
            <a:ext cx="8124643" cy="2083242"/>
          </a:xfrm>
          <a:prstGeom prst="rect">
            <a:avLst/>
          </a:prstGeom>
        </p:spPr>
      </p:pic>
      <p:pic>
        <p:nvPicPr>
          <p:cNvPr id="9" name="Picture 8">
            <a:extLst>
              <a:ext uri="{FF2B5EF4-FFF2-40B4-BE49-F238E27FC236}">
                <a16:creationId xmlns:a16="http://schemas.microsoft.com/office/drawing/2014/main" id="{260B4636-64D2-1D68-8571-731EEA059599}"/>
              </a:ext>
            </a:extLst>
          </p:cNvPr>
          <p:cNvPicPr>
            <a:picLocks noChangeAspect="1"/>
          </p:cNvPicPr>
          <p:nvPr/>
        </p:nvPicPr>
        <p:blipFill>
          <a:blip r:embed="rId5"/>
          <a:stretch>
            <a:fillRect/>
          </a:stretch>
        </p:blipFill>
        <p:spPr>
          <a:xfrm>
            <a:off x="16589535" y="2680604"/>
            <a:ext cx="784192" cy="549326"/>
          </a:xfrm>
          <a:prstGeom prst="rect">
            <a:avLst/>
          </a:prstGeom>
          <a:solidFill>
            <a:schemeClr val="bg1"/>
          </a:solidFill>
        </p:spPr>
      </p:pic>
    </p:spTree>
    <p:extLst>
      <p:ext uri="{BB962C8B-B14F-4D97-AF65-F5344CB8AC3E}">
        <p14:creationId xmlns:p14="http://schemas.microsoft.com/office/powerpoint/2010/main" val="2362679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p:txBody>
          <a:bodyPr/>
          <a:lstStyle/>
          <a:p>
            <a:r>
              <a:rPr lang="en-US" dirty="0"/>
              <a:t>Google trends (last 5 years)</a:t>
            </a:r>
            <a:endParaRPr lang="en-GB"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6</a:t>
            </a:r>
            <a:endParaRPr lang="en-GB" sz="1600" dirty="0">
              <a:solidFill>
                <a:srgbClr val="FF6600"/>
              </a:solidFill>
              <a:latin typeface="Sarabun" panose="00000500000000000000" pitchFamily="2" charset="-34"/>
            </a:endParaRPr>
          </a:p>
        </p:txBody>
      </p:sp>
      <p:sp>
        <p:nvSpPr>
          <p:cNvPr id="35" name="Content Placeholder 34">
            <a:extLst>
              <a:ext uri="{FF2B5EF4-FFF2-40B4-BE49-F238E27FC236}">
                <a16:creationId xmlns:a16="http://schemas.microsoft.com/office/drawing/2014/main" id="{CEEB4D07-7A80-03C7-4572-3A5A95A07373}"/>
              </a:ext>
            </a:extLst>
          </p:cNvPr>
          <p:cNvSpPr>
            <a:spLocks noGrp="1"/>
          </p:cNvSpPr>
          <p:nvPr>
            <p:ph sz="quarter" idx="12"/>
          </p:nvPr>
        </p:nvSpPr>
        <p:spPr/>
        <p:txBody>
          <a:bodyPr/>
          <a:lstStyle/>
          <a:p>
            <a:endParaRPr lang="en-GB"/>
          </a:p>
        </p:txBody>
      </p:sp>
      <p:sp>
        <p:nvSpPr>
          <p:cNvPr id="3" name="Content Placeholder 2">
            <a:extLst>
              <a:ext uri="{FF2B5EF4-FFF2-40B4-BE49-F238E27FC236}">
                <a16:creationId xmlns:a16="http://schemas.microsoft.com/office/drawing/2014/main" id="{542421D7-410B-1B14-43D1-E066DDA7E14D}"/>
              </a:ext>
            </a:extLst>
          </p:cNvPr>
          <p:cNvSpPr txBox="1">
            <a:spLocks/>
          </p:cNvSpPr>
          <p:nvPr/>
        </p:nvSpPr>
        <p:spPr>
          <a:xfrm>
            <a:off x="-8547269" y="1451429"/>
            <a:ext cx="8338203"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Example of time-series analysis</a:t>
            </a:r>
          </a:p>
          <a:p>
            <a:pPr>
              <a:lnSpc>
                <a:spcPct val="150000"/>
              </a:lnSpc>
            </a:pPr>
            <a:r>
              <a:rPr lang="en-US" sz="2000" dirty="0">
                <a:latin typeface="+mj-lt"/>
              </a:rPr>
              <a:t>Searches of “scotch” during last 5 years</a:t>
            </a:r>
          </a:p>
          <a:p>
            <a:pPr>
              <a:lnSpc>
                <a:spcPct val="150000"/>
              </a:lnSpc>
            </a:pPr>
            <a:r>
              <a:rPr lang="en-US" sz="2000" dirty="0">
                <a:latin typeface="+mj-lt"/>
              </a:rPr>
              <a:t>Interest each week, relative to maximum (100)</a:t>
            </a:r>
          </a:p>
          <a:p>
            <a:pPr marL="457200" lvl="1" indent="0">
              <a:lnSpc>
                <a:spcPct val="150000"/>
              </a:lnSpc>
              <a:buNone/>
            </a:pPr>
            <a:r>
              <a:rPr lang="en-US" sz="1800" b="0" i="0" dirty="0">
                <a:solidFill>
                  <a:schemeClr val="accent2"/>
                </a:solidFill>
                <a:effectLst/>
                <a:highlight>
                  <a:srgbClr val="FFFFFF"/>
                </a:highlight>
                <a:latin typeface="Sarabun Light" panose="00000400000000000000" pitchFamily="2" charset="-34"/>
                <a:cs typeface="Sarabun Light" panose="00000400000000000000" pitchFamily="2" charset="-34"/>
              </a:rPr>
              <a:t>https://trends.google.com/trends/explore?date=today%205-y&amp;q=scotch</a:t>
            </a:r>
            <a:endParaRPr lang="en-GB" sz="1800" dirty="0">
              <a:solidFill>
                <a:schemeClr val="accent2"/>
              </a:solidFill>
              <a:latin typeface="Sarabun Light" panose="00000400000000000000" pitchFamily="2" charset="-34"/>
              <a:cs typeface="Sarabun Light" panose="00000400000000000000" pitchFamily="2" charset="-34"/>
            </a:endParaRPr>
          </a:p>
        </p:txBody>
      </p:sp>
      <p:pic>
        <p:nvPicPr>
          <p:cNvPr id="5" name="Picture 4">
            <a:extLst>
              <a:ext uri="{FF2B5EF4-FFF2-40B4-BE49-F238E27FC236}">
                <a16:creationId xmlns:a16="http://schemas.microsoft.com/office/drawing/2014/main" id="{ECE5483F-0C76-6705-79F3-9A01253D7473}"/>
              </a:ext>
            </a:extLst>
          </p:cNvPr>
          <p:cNvPicPr>
            <a:picLocks noChangeAspect="1"/>
          </p:cNvPicPr>
          <p:nvPr/>
        </p:nvPicPr>
        <p:blipFill>
          <a:blip r:embed="rId2"/>
          <a:stretch>
            <a:fillRect/>
          </a:stretch>
        </p:blipFill>
        <p:spPr>
          <a:xfrm>
            <a:off x="323530" y="1153761"/>
            <a:ext cx="4162154" cy="1417989"/>
          </a:xfrm>
          <a:prstGeom prst="rect">
            <a:avLst/>
          </a:prstGeom>
        </p:spPr>
      </p:pic>
      <p:pic>
        <p:nvPicPr>
          <p:cNvPr id="7" name="Picture 6">
            <a:extLst>
              <a:ext uri="{FF2B5EF4-FFF2-40B4-BE49-F238E27FC236}">
                <a16:creationId xmlns:a16="http://schemas.microsoft.com/office/drawing/2014/main" id="{64806318-E7D2-CB7E-B9FC-72B2C254956D}"/>
              </a:ext>
            </a:extLst>
          </p:cNvPr>
          <p:cNvPicPr>
            <a:picLocks noChangeAspect="1"/>
          </p:cNvPicPr>
          <p:nvPr/>
        </p:nvPicPr>
        <p:blipFill>
          <a:blip r:embed="rId3"/>
          <a:srcRect r="56208"/>
          <a:stretch/>
        </p:blipFill>
        <p:spPr>
          <a:xfrm>
            <a:off x="4485684" y="1153760"/>
            <a:ext cx="1581462" cy="1417989"/>
          </a:xfrm>
          <a:prstGeom prst="rect">
            <a:avLst/>
          </a:prstGeom>
        </p:spPr>
      </p:pic>
      <p:pic>
        <p:nvPicPr>
          <p:cNvPr id="8" name="Picture 7">
            <a:extLst>
              <a:ext uri="{FF2B5EF4-FFF2-40B4-BE49-F238E27FC236}">
                <a16:creationId xmlns:a16="http://schemas.microsoft.com/office/drawing/2014/main" id="{AFB5D4DB-3574-B46C-D679-8C9EE845DF45}"/>
              </a:ext>
            </a:extLst>
          </p:cNvPr>
          <p:cNvPicPr>
            <a:picLocks noChangeAspect="1"/>
          </p:cNvPicPr>
          <p:nvPr/>
        </p:nvPicPr>
        <p:blipFill>
          <a:blip r:embed="rId3"/>
          <a:srcRect l="45245" b="41268"/>
          <a:stretch/>
        </p:blipFill>
        <p:spPr>
          <a:xfrm>
            <a:off x="6205929" y="1738929"/>
            <a:ext cx="1977353" cy="832820"/>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914553B1-54E8-ABF2-7F38-79E056F9A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2571750"/>
            <a:ext cx="8124643" cy="2083242"/>
          </a:xfrm>
          <a:prstGeom prst="rect">
            <a:avLst/>
          </a:prstGeom>
        </p:spPr>
      </p:pic>
      <p:pic>
        <p:nvPicPr>
          <p:cNvPr id="10" name="Picture 9">
            <a:extLst>
              <a:ext uri="{FF2B5EF4-FFF2-40B4-BE49-F238E27FC236}">
                <a16:creationId xmlns:a16="http://schemas.microsoft.com/office/drawing/2014/main" id="{2D2D9311-F778-B502-1BE2-3EEA1F23B4EE}"/>
              </a:ext>
            </a:extLst>
          </p:cNvPr>
          <p:cNvPicPr>
            <a:picLocks noChangeAspect="1"/>
          </p:cNvPicPr>
          <p:nvPr/>
        </p:nvPicPr>
        <p:blipFill>
          <a:blip r:embed="rId5"/>
          <a:stretch>
            <a:fillRect/>
          </a:stretch>
        </p:blipFill>
        <p:spPr>
          <a:xfrm>
            <a:off x="7663981" y="2680604"/>
            <a:ext cx="784192" cy="549326"/>
          </a:xfrm>
          <a:prstGeom prst="rect">
            <a:avLst/>
          </a:prstGeom>
          <a:solidFill>
            <a:schemeClr val="bg1"/>
          </a:solidFill>
        </p:spPr>
      </p:pic>
    </p:spTree>
    <p:extLst>
      <p:ext uri="{BB962C8B-B14F-4D97-AF65-F5344CB8AC3E}">
        <p14:creationId xmlns:p14="http://schemas.microsoft.com/office/powerpoint/2010/main" val="21302590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p:txBody>
          <a:bodyPr/>
          <a:lstStyle/>
          <a:p>
            <a:r>
              <a:rPr lang="en-US" dirty="0"/>
              <a:t>Google trends (last 5 years)</a:t>
            </a:r>
            <a:endParaRPr lang="en-GB"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7</a:t>
            </a:r>
            <a:endParaRPr lang="en-GB" sz="1600" dirty="0">
              <a:solidFill>
                <a:srgbClr val="FF6600"/>
              </a:solidFill>
              <a:latin typeface="Sarabun" panose="00000500000000000000" pitchFamily="2" charset="-34"/>
            </a:endParaRPr>
          </a:p>
        </p:txBody>
      </p:sp>
      <p:sp>
        <p:nvSpPr>
          <p:cNvPr id="8" name="Content Placeholder 7">
            <a:extLst>
              <a:ext uri="{FF2B5EF4-FFF2-40B4-BE49-F238E27FC236}">
                <a16:creationId xmlns:a16="http://schemas.microsoft.com/office/drawing/2014/main" id="{0453111E-0F4E-2011-0002-BCA03F1894DB}"/>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8EC06D83-A5B7-1C77-DF42-A96AFB11BCDB}"/>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PL logo - APL Wiki">
            <a:extLst>
              <a:ext uri="{FF2B5EF4-FFF2-40B4-BE49-F238E27FC236}">
                <a16:creationId xmlns:a16="http://schemas.microsoft.com/office/drawing/2014/main" id="{82273F75-243D-5B49-F313-FCCB68D073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256" y="1834597"/>
            <a:ext cx="555298" cy="5552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707C500-569A-4C63-331D-2F97DFEB1766}"/>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0D862308-0EA9-3384-89FF-247C86976B78}"/>
              </a:ext>
            </a:extLst>
          </p:cNvPr>
          <p:cNvGrpSpPr/>
          <p:nvPr/>
        </p:nvGrpSpPr>
        <p:grpSpPr>
          <a:xfrm>
            <a:off x="6087980" y="1804864"/>
            <a:ext cx="980702" cy="613924"/>
            <a:chOff x="2050471" y="1804864"/>
            <a:chExt cx="980702" cy="613924"/>
          </a:xfrm>
        </p:grpSpPr>
        <p:pic>
          <p:nvPicPr>
            <p:cNvPr id="12" name="Picture 4">
              <a:extLst>
                <a:ext uri="{FF2B5EF4-FFF2-40B4-BE49-F238E27FC236}">
                  <a16:creationId xmlns:a16="http://schemas.microsoft.com/office/drawing/2014/main" id="{0CE1AB29-67AE-2349-65E0-51DC8A91C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F1133B9-D1A4-71BC-4FD8-D5968334DA64}"/>
                </a:ext>
              </a:extLst>
            </p:cNvPr>
            <p:cNvPicPr>
              <a:picLocks noChangeAspect="1"/>
            </p:cNvPicPr>
            <p:nvPr/>
          </p:nvPicPr>
          <p:blipFill>
            <a:blip r:embed="rId4"/>
            <a:stretch>
              <a:fillRect/>
            </a:stretch>
          </p:blipFill>
          <p:spPr>
            <a:xfrm>
              <a:off x="2504765" y="1804864"/>
              <a:ext cx="526408" cy="526408"/>
            </a:xfrm>
            <a:prstGeom prst="rect">
              <a:avLst/>
            </a:prstGeom>
          </p:spPr>
        </p:pic>
      </p:grpSp>
      <p:sp>
        <p:nvSpPr>
          <p:cNvPr id="17" name="TextBox 16">
            <a:extLst>
              <a:ext uri="{FF2B5EF4-FFF2-40B4-BE49-F238E27FC236}">
                <a16:creationId xmlns:a16="http://schemas.microsoft.com/office/drawing/2014/main" id="{2E2FA355-63AD-645A-7CAD-0DFCC6222529}"/>
              </a:ext>
            </a:extLst>
          </p:cNvPr>
          <p:cNvSpPr txBox="1"/>
          <p:nvPr/>
        </p:nvSpPr>
        <p:spPr>
          <a:xfrm>
            <a:off x="1005045" y="2571750"/>
            <a:ext cx="3230380" cy="1061829"/>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a:t>
            </a:r>
          </a:p>
          <a:p>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ds n</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'Invert'</a:t>
            </a:r>
            <a:r>
              <a:rPr lang="en-US" sz="700" b="0" dirty="0">
                <a:solidFill>
                  <a:srgbClr val="888888"/>
                </a:solidFill>
                <a:effectLst/>
                <a:latin typeface="APL385 Unicode" panose="020B0709000202000203" pitchFamily="49" charset="0"/>
              </a:rPr>
              <a:t>2</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88"/>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⎕NGET</a:t>
            </a:r>
            <a:r>
              <a:rPr lang="en-US" sz="700" b="0" dirty="0">
                <a:solidFill>
                  <a:srgbClr val="008888"/>
                </a:solidFill>
                <a:effectLst/>
                <a:latin typeface="APL385 Unicode" panose="020B0709000202000203" pitchFamily="49" charset="0"/>
              </a:rPr>
              <a:t>'google-scotch.csv'</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'N'</a:t>
            </a:r>
            <a:r>
              <a:rPr lang="en-US" sz="700" b="0" dirty="0">
                <a:solidFill>
                  <a:srgbClr val="888888"/>
                </a:solidFill>
                <a:effectLst/>
                <a:latin typeface="APL385 Unicode" panose="020B0709000202000203" pitchFamily="49" charset="0"/>
              </a:rPr>
              <a:t>4</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dates </a:t>
            </a:r>
          </a:p>
          <a:p>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⎕D</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⎕SIGNAL</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11</a:t>
            </a:r>
            <a:r>
              <a:rPr lang="en-US" sz="700" b="0" dirty="0">
                <a:solidFill>
                  <a:srgbClr val="000000"/>
                </a:solidFill>
                <a:effectLst/>
                <a:latin typeface="APL385 Unicode" panose="020B0709000202000203" pitchFamily="49" charset="0"/>
              </a:rPr>
              <a:t> </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 </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ds</a:t>
            </a:r>
          </a:p>
          <a:p>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group by month and year, summary and relative change</a:t>
            </a:r>
            <a:endParaRPr lang="en-US" sz="700" b="0" dirty="0">
              <a:solidFill>
                <a:srgbClr val="000000"/>
              </a:solidFill>
              <a:effectLst/>
              <a:latin typeface="APL385 Unicode" panose="020B0709000202000203" pitchFamily="49" charset="0"/>
            </a:endParaRPr>
          </a:p>
          <a:p>
            <a:r>
              <a:rPr lang="en-US" sz="700" b="0" dirty="0" err="1">
                <a:solidFill>
                  <a:srgbClr val="000000"/>
                </a:solidFill>
                <a:effectLst/>
                <a:latin typeface="APL385 Unicode" panose="020B0709000202000203" pitchFamily="49" charset="0"/>
              </a:rPr>
              <a:t>t</a:t>
            </a:r>
            <a:r>
              <a:rPr lang="en-US" sz="700" b="0" dirty="0" err="1">
                <a:solidFill>
                  <a:srgbClr val="0000FF"/>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n</a:t>
            </a:r>
          </a:p>
          <a:p>
            <a:r>
              <a:rPr lang="en-US" sz="700" b="0" dirty="0">
                <a:solidFill>
                  <a:srgbClr val="000000"/>
                </a:solidFill>
                <a:effectLst/>
                <a:latin typeface="APL385 Unicode" panose="020B0709000202000203" pitchFamily="49" charset="0"/>
              </a:rPr>
              <a:t>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endParaRPr lang="en-US" sz="700" b="0" dirty="0">
              <a:solidFill>
                <a:srgbClr val="000000"/>
              </a:solidFill>
              <a:effectLst/>
              <a:latin typeface="APL385 Unicode" panose="020B0709000202000203" pitchFamily="49" charset="0"/>
            </a:endParaRPr>
          </a:p>
          <a:p>
            <a:r>
              <a:rPr lang="en-US" sz="700" b="0" dirty="0">
                <a:solidFill>
                  <a:srgbClr val="000000"/>
                </a:solidFill>
                <a:effectLst/>
                <a:latin typeface="APL385 Unicode" panose="020B0709000202000203" pitchFamily="49" charset="0"/>
              </a:rPr>
              <a:t>c</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endParaRPr lang="en-US" sz="700" b="0" dirty="0">
              <a:solidFill>
                <a:srgbClr val="000000"/>
              </a:solidFill>
              <a:effectLst/>
              <a:latin typeface="APL385 Unicode" panose="020B0709000202000203" pitchFamily="49" charset="0"/>
            </a:endParaRPr>
          </a:p>
        </p:txBody>
      </p:sp>
      <p:sp>
        <p:nvSpPr>
          <p:cNvPr id="18" name="TextBox 17">
            <a:extLst>
              <a:ext uri="{FF2B5EF4-FFF2-40B4-BE49-F238E27FC236}">
                <a16:creationId xmlns:a16="http://schemas.microsoft.com/office/drawing/2014/main" id="{5B0E64A2-8B43-FAA6-38FB-4B9F50B5F262}"/>
              </a:ext>
            </a:extLst>
          </p:cNvPr>
          <p:cNvSpPr txBox="1"/>
          <p:nvPr/>
        </p:nvSpPr>
        <p:spPr>
          <a:xfrm>
            <a:off x="5069663" y="2400848"/>
            <a:ext cx="3167194" cy="1323439"/>
          </a:xfrm>
          <a:prstGeom prst="rect">
            <a:avLst/>
          </a:prstGeom>
          <a:noFill/>
        </p:spPr>
        <p:txBody>
          <a:bodyPr wrap="square">
            <a:spAutoFit/>
          </a:bodyPr>
          <a:lstStyle/>
          <a:p>
            <a:r>
              <a:rPr lang="en-US" sz="500" b="0" dirty="0">
                <a:solidFill>
                  <a:srgbClr val="008000"/>
                </a:solidFill>
                <a:effectLst/>
                <a:latin typeface="Lucida Console" panose="020B0609040504020204" pitchFamily="49" charset="0"/>
                <a:cs typeface="Courier New" panose="02070309020205020404" pitchFamily="49" charset="0"/>
              </a:rPr>
              <a:t># read data</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pd.read_csv</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"google-scotch.csv"</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header</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1</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dates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d</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.assign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pd.to_datetime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set_index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a:t>
            </a:r>
          </a:p>
          <a:p>
            <a:br>
              <a:rPr lang="en-US" sz="500" b="0" dirty="0">
                <a:solidFill>
                  <a:srgbClr val="000000"/>
                </a:solidFill>
                <a:effectLst/>
                <a:latin typeface="Lucida Console" panose="020B0609040504020204" pitchFamily="49" charset="0"/>
                <a:cs typeface="Courier New" panose="02070309020205020404" pitchFamily="49" charset="0"/>
              </a:rPr>
            </a:br>
            <a:r>
              <a:rPr lang="en-US" sz="500" b="0" dirty="0">
                <a:solidFill>
                  <a:srgbClr val="008000"/>
                </a:solidFill>
                <a:effectLst/>
                <a:latin typeface="Lucida Console" panose="020B0609040504020204" pitchFamily="49" charset="0"/>
                <a:cs typeface="Courier New" panose="02070309020205020404" pitchFamily="49" charset="0"/>
              </a:rPr>
              <a:t># group by month and year, summary and relative change</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.index.year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.index.month</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.columns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'sum'</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.index.names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'Year'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'Month'</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FF"/>
                </a:solidFill>
                <a:effectLst/>
                <a:latin typeface="Lucida Console" panose="020B0609040504020204" pitchFamily="49" charset="0"/>
                <a:cs typeface="Courier New" panose="02070309020205020404" pitchFamily="49" charset="0"/>
              </a:rPr>
              <a:t>def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by</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70C1"/>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Total'</a:t>
            </a:r>
            <a:r>
              <a:rPr lang="en-US" sz="500" b="0" dirty="0" err="1">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'sum'</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return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.reset_index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70C1"/>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'Month'</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'Year'</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y</a:t>
            </a:r>
            <a:r>
              <a:rPr lang="en-US" sz="500" b="0" dirty="0" err="1">
                <a:solidFill>
                  <a:srgbClr val="000000"/>
                </a:solidFill>
                <a:effectLst/>
                <a:latin typeface="Lucida Console" panose="020B0609040504020204" pitchFamily="49" charset="0"/>
                <a:cs typeface="Courier New" panose="02070309020205020404" pitchFamily="49" charset="0"/>
              </a:rPr>
              <a:t>.assign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change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].diff())</a:t>
            </a:r>
          </a:p>
          <a:p>
            <a:r>
              <a:rPr lang="en-US" sz="500" b="0" dirty="0">
                <a:solidFill>
                  <a:srgbClr val="001080"/>
                </a:solidFill>
                <a:effectLst/>
                <a:latin typeface="Lucida Console" panose="020B0609040504020204" pitchFamily="49" charset="0"/>
                <a:cs typeface="Courier New" panose="02070309020205020404" pitchFamily="49" charset="0"/>
              </a:rPr>
              <a:t>tm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.unstack</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level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.diff</a:t>
            </a:r>
            <a:r>
              <a:rPr lang="en-US" sz="500" b="0" dirty="0">
                <a:solidFill>
                  <a:srgbClr val="000000"/>
                </a:solidFill>
                <a:effectLst/>
                <a:latin typeface="Lucida Console" panose="020B0609040504020204" pitchFamily="49" charset="0"/>
                <a:cs typeface="Courier New" panose="02070309020205020404" pitchFamily="49" charset="0"/>
              </a:rPr>
              <a:t>().unstack(</a:t>
            </a:r>
            <a:r>
              <a:rPr lang="en-US" sz="500" b="0" dirty="0">
                <a:solidFill>
                  <a:srgbClr val="001080"/>
                </a:solidFill>
                <a:effectLst/>
                <a:latin typeface="Lucida Console" panose="020B0609040504020204" pitchFamily="49" charset="0"/>
                <a:cs typeface="Courier New" panose="02070309020205020404" pitchFamily="49" charset="0"/>
              </a:rPr>
              <a:t>level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p:txBody>
      </p:sp>
      <p:sp>
        <p:nvSpPr>
          <p:cNvPr id="19" name="Title 3">
            <a:extLst>
              <a:ext uri="{FF2B5EF4-FFF2-40B4-BE49-F238E27FC236}">
                <a16:creationId xmlns:a16="http://schemas.microsoft.com/office/drawing/2014/main" id="{E739302F-6EDD-933C-B7BD-5CA0350B6035}"/>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Tree>
    <p:extLst>
      <p:ext uri="{BB962C8B-B14F-4D97-AF65-F5344CB8AC3E}">
        <p14:creationId xmlns:p14="http://schemas.microsoft.com/office/powerpoint/2010/main" val="2380529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45720" y="-2287324"/>
            <a:ext cx="10240342" cy="1078695"/>
          </a:xfrm>
        </p:spPr>
        <p:txBody>
          <a:bodyPr/>
          <a:lstStyle/>
          <a:p>
            <a:r>
              <a:rPr lang="en-US" sz="6000" dirty="0"/>
              <a:t>Google trends (last 5 years)</a:t>
            </a:r>
            <a:endParaRPr lang="en-GB" sz="6000"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7</a:t>
            </a:r>
            <a:endParaRPr lang="en-GB" sz="1600" dirty="0">
              <a:solidFill>
                <a:srgbClr val="FF6600"/>
              </a:solidFill>
              <a:latin typeface="Sarabun" panose="00000500000000000000" pitchFamily="2" charset="-34"/>
            </a:endParaRPr>
          </a:p>
        </p:txBody>
      </p:sp>
      <p:sp>
        <p:nvSpPr>
          <p:cNvPr id="8" name="Content Placeholder 7">
            <a:extLst>
              <a:ext uri="{FF2B5EF4-FFF2-40B4-BE49-F238E27FC236}">
                <a16:creationId xmlns:a16="http://schemas.microsoft.com/office/drawing/2014/main" id="{0453111E-0F4E-2011-0002-BCA03F1894DB}"/>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8EC06D83-A5B7-1C77-DF42-A96AFB11BCDB}"/>
              </a:ext>
            </a:extLst>
          </p:cNvPr>
          <p:cNvSpPr/>
          <p:nvPr/>
        </p:nvSpPr>
        <p:spPr>
          <a:xfrm>
            <a:off x="824186" y="-78939"/>
            <a:ext cx="6447492" cy="3837991"/>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PL logo - APL Wiki">
            <a:extLst>
              <a:ext uri="{FF2B5EF4-FFF2-40B4-BE49-F238E27FC236}">
                <a16:creationId xmlns:a16="http://schemas.microsoft.com/office/drawing/2014/main" id="{82273F75-243D-5B49-F313-FCCB68D073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709" y="193409"/>
            <a:ext cx="1020446" cy="10204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707C500-569A-4C63-331D-2F97DFEB1766}"/>
              </a:ext>
            </a:extLst>
          </p:cNvPr>
          <p:cNvSpPr/>
          <p:nvPr/>
        </p:nvSpPr>
        <p:spPr>
          <a:xfrm>
            <a:off x="8263362" y="-80986"/>
            <a:ext cx="6447492" cy="3874849"/>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0D862308-0EA9-3384-89FF-247C86976B78}"/>
              </a:ext>
            </a:extLst>
          </p:cNvPr>
          <p:cNvGrpSpPr/>
          <p:nvPr/>
        </p:nvGrpSpPr>
        <p:grpSpPr>
          <a:xfrm>
            <a:off x="10553368" y="138770"/>
            <a:ext cx="1802192" cy="1128180"/>
            <a:chOff x="2050471" y="1804864"/>
            <a:chExt cx="980702" cy="613924"/>
          </a:xfrm>
        </p:grpSpPr>
        <p:pic>
          <p:nvPicPr>
            <p:cNvPr id="12" name="Picture 4">
              <a:extLst>
                <a:ext uri="{FF2B5EF4-FFF2-40B4-BE49-F238E27FC236}">
                  <a16:creationId xmlns:a16="http://schemas.microsoft.com/office/drawing/2014/main" id="{0CE1AB29-67AE-2349-65E0-51DC8A91C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F1133B9-D1A4-71BC-4FD8-D5968334DA64}"/>
                </a:ext>
              </a:extLst>
            </p:cNvPr>
            <p:cNvPicPr>
              <a:picLocks noChangeAspect="1"/>
            </p:cNvPicPr>
            <p:nvPr/>
          </p:nvPicPr>
          <p:blipFill>
            <a:blip r:embed="rId4"/>
            <a:stretch>
              <a:fillRect/>
            </a:stretch>
          </p:blipFill>
          <p:spPr>
            <a:xfrm>
              <a:off x="2504765" y="1804864"/>
              <a:ext cx="526408" cy="526408"/>
            </a:xfrm>
            <a:prstGeom prst="rect">
              <a:avLst/>
            </a:prstGeom>
          </p:spPr>
        </p:pic>
      </p:grpSp>
      <p:sp>
        <p:nvSpPr>
          <p:cNvPr id="17" name="TextBox 16">
            <a:extLst>
              <a:ext uri="{FF2B5EF4-FFF2-40B4-BE49-F238E27FC236}">
                <a16:creationId xmlns:a16="http://schemas.microsoft.com/office/drawing/2014/main" id="{2E2FA355-63AD-645A-7CAD-0DFCC6222529}"/>
              </a:ext>
            </a:extLst>
          </p:cNvPr>
          <p:cNvSpPr txBox="1"/>
          <p:nvPr/>
        </p:nvSpPr>
        <p:spPr>
          <a:xfrm>
            <a:off x="1212688" y="1548041"/>
            <a:ext cx="5936323" cy="1892826"/>
          </a:xfrm>
          <a:prstGeom prst="rect">
            <a:avLst/>
          </a:prstGeom>
          <a:noFill/>
        </p:spPr>
        <p:txBody>
          <a:bodyPr wrap="square">
            <a:spAutoFit/>
          </a:bodyPr>
          <a:lstStyle/>
          <a:p>
            <a:r>
              <a:rPr lang="en-US" sz="1300" b="0" dirty="0">
                <a:solidFill>
                  <a:srgbClr val="008888"/>
                </a:solidFill>
                <a:effectLst/>
                <a:latin typeface="APL385 Unicode" panose="020B0709000202000203" pitchFamily="49" charset="0"/>
              </a:rPr>
              <a:t>⍝ read data</a:t>
            </a:r>
          </a:p>
          <a:p>
            <a:r>
              <a:rPr lang="en-US" sz="1300" b="0" dirty="0">
                <a:solidFill>
                  <a:srgbClr val="0000FF"/>
                </a:solidFill>
                <a:effectLst/>
                <a:latin typeface="APL385 Unicode" panose="020B0709000202000203" pitchFamily="49" charset="0"/>
              </a:rPr>
              <a:t>(</a:t>
            </a:r>
            <a:r>
              <a:rPr lang="en-US" sz="1300" b="0" dirty="0">
                <a:solidFill>
                  <a:srgbClr val="000000"/>
                </a:solidFill>
                <a:effectLst/>
                <a:latin typeface="APL385 Unicode" panose="020B0709000202000203" pitchFamily="49" charset="0"/>
              </a:rPr>
              <a:t>ds n</a:t>
            </a:r>
            <a:r>
              <a:rPr lang="en-US" sz="1300" b="0" dirty="0">
                <a:solidFill>
                  <a:srgbClr val="0000FF"/>
                </a:solidFill>
                <a:effectLst/>
                <a:latin typeface="APL385 Unicode" panose="020B0709000202000203" pitchFamily="49" charset="0"/>
              </a:rPr>
              <a:t>)←</a:t>
            </a:r>
            <a:r>
              <a:rPr lang="en-US" sz="1300" b="0" dirty="0">
                <a:solidFill>
                  <a:srgbClr val="880088"/>
                </a:solidFill>
                <a:effectLst/>
                <a:latin typeface="APL385 Unicode" panose="020B0709000202000203" pitchFamily="49" charset="0"/>
              </a:rPr>
              <a:t>⎕CSV</a:t>
            </a:r>
            <a:r>
              <a:rPr lang="en-US" sz="1300" b="0" dirty="0">
                <a:solidFill>
                  <a:srgbClr val="0000FF"/>
                </a:solidFill>
                <a:effectLst/>
                <a:latin typeface="APL385 Unicode" panose="020B0709000202000203" pitchFamily="49" charset="0"/>
              </a:rPr>
              <a:t>⍠</a:t>
            </a:r>
            <a:r>
              <a:rPr lang="en-US" sz="1300" b="0" dirty="0">
                <a:solidFill>
                  <a:srgbClr val="008888"/>
                </a:solidFill>
                <a:effectLst/>
                <a:latin typeface="APL385 Unicode" panose="020B0709000202000203" pitchFamily="49" charset="0"/>
              </a:rPr>
              <a:t>'Invert'</a:t>
            </a:r>
            <a:r>
              <a:rPr lang="en-US" sz="1300" b="0" dirty="0">
                <a:solidFill>
                  <a:srgbClr val="888888"/>
                </a:solidFill>
                <a:effectLst/>
                <a:latin typeface="APL385 Unicode" panose="020B0709000202000203" pitchFamily="49" charset="0"/>
              </a:rPr>
              <a:t>2</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3</a:t>
            </a:r>
            <a:r>
              <a:rPr lang="en-US" sz="1300" b="0" dirty="0">
                <a:solidFill>
                  <a:srgbClr val="000088"/>
                </a:solidFill>
                <a:effectLst/>
                <a:latin typeface="APL385 Unicode" panose="020B0709000202000203" pitchFamily="49" charset="0"/>
              </a:rPr>
              <a:t>↓⊃</a:t>
            </a:r>
            <a:r>
              <a:rPr lang="en-US" sz="1300" b="0" dirty="0">
                <a:solidFill>
                  <a:srgbClr val="880088"/>
                </a:solidFill>
                <a:effectLst/>
                <a:latin typeface="APL385 Unicode" panose="020B0709000202000203" pitchFamily="49" charset="0"/>
              </a:rPr>
              <a:t>⎕NGET</a:t>
            </a:r>
            <a:r>
              <a:rPr lang="en-US" sz="1300" b="0" dirty="0">
                <a:solidFill>
                  <a:srgbClr val="008888"/>
                </a:solidFill>
                <a:effectLst/>
                <a:latin typeface="APL385 Unicode" panose="020B0709000202000203" pitchFamily="49" charset="0"/>
              </a:rPr>
              <a:t>'google-scotch.csv'</a:t>
            </a:r>
            <a:r>
              <a:rPr lang="en-US" sz="1300" b="0" dirty="0">
                <a:solidFill>
                  <a:srgbClr val="888888"/>
                </a:solidFill>
                <a:effectLst/>
                <a:latin typeface="APL385 Unicode" panose="020B0709000202000203" pitchFamily="49" charset="0"/>
              </a:rPr>
              <a:t>1</a:t>
            </a:r>
            <a:r>
              <a:rPr lang="en-US" sz="1300" b="0" dirty="0">
                <a:solidFill>
                  <a:srgbClr val="0000FF"/>
                </a:solidFill>
                <a:effectLst/>
                <a:latin typeface="APL385 Unicode" panose="020B0709000202000203" pitchFamily="49" charset="0"/>
              </a:rPr>
              <a:t>)</a:t>
            </a:r>
            <a:r>
              <a:rPr lang="en-US" sz="1300" b="0" dirty="0">
                <a:solidFill>
                  <a:srgbClr val="008888"/>
                </a:solidFill>
                <a:effectLst/>
                <a:latin typeface="APL385 Unicode" panose="020B0709000202000203" pitchFamily="49" charset="0"/>
              </a:rPr>
              <a:t>'N'</a:t>
            </a:r>
            <a:r>
              <a:rPr lang="en-US" sz="1300" b="0" dirty="0">
                <a:solidFill>
                  <a:srgbClr val="888888"/>
                </a:solidFill>
                <a:effectLst/>
                <a:latin typeface="APL385 Unicode" panose="020B0709000202000203" pitchFamily="49" charset="0"/>
              </a:rPr>
              <a:t>4</a:t>
            </a:r>
            <a:endParaRPr lang="en-US" sz="1300" b="0" dirty="0">
              <a:solidFill>
                <a:srgbClr val="000000"/>
              </a:solidFill>
              <a:effectLst/>
              <a:latin typeface="APL385 Unicode" panose="020B0709000202000203" pitchFamily="49" charset="0"/>
            </a:endParaRPr>
          </a:p>
          <a:p>
            <a:r>
              <a:rPr lang="en-US" sz="1300" b="0" dirty="0">
                <a:solidFill>
                  <a:srgbClr val="008888"/>
                </a:solidFill>
                <a:effectLst/>
                <a:latin typeface="APL385 Unicode" panose="020B0709000202000203" pitchFamily="49" charset="0"/>
              </a:rPr>
              <a:t>⍝ dates </a:t>
            </a:r>
          </a:p>
          <a:p>
            <a:r>
              <a:rPr lang="en-US" sz="1300" b="0" dirty="0">
                <a:solidFill>
                  <a:srgbClr val="000000"/>
                </a:solidFill>
                <a:effectLst/>
                <a:latin typeface="APL385 Unicode" panose="020B0709000202000203" pitchFamily="49" charset="0"/>
              </a:rPr>
              <a:t>d</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0088"/>
                </a:solidFill>
                <a:effectLst/>
                <a:latin typeface="APL385 Unicode" panose="020B0709000202000203" pitchFamily="49" charset="0"/>
              </a:rPr>
              <a:t>⎕D</a:t>
            </a:r>
            <a:r>
              <a:rPr lang="en-US" sz="1300" b="0" dirty="0">
                <a:solidFill>
                  <a:srgbClr val="000088"/>
                </a:solidFill>
                <a:effectLst/>
                <a:latin typeface="APL385 Unicode" panose="020B0709000202000203" pitchFamily="49" charset="0"/>
              </a:rPr>
              <a:t>,</a:t>
            </a:r>
            <a:r>
              <a:rPr lang="en-US" sz="1300" b="0" dirty="0">
                <a:solidFill>
                  <a:srgbClr val="0088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0088"/>
                </a:solidFill>
                <a:effectLst/>
                <a:latin typeface="APL385 Unicode" panose="020B0709000202000203" pitchFamily="49" charset="0"/>
              </a:rPr>
              <a:t>⎕SIGNAL</a:t>
            </a:r>
            <a:r>
              <a:rPr lang="en-US" sz="1300" b="0" dirty="0">
                <a:solidFill>
                  <a:srgbClr val="000000"/>
                </a:solidFill>
                <a:effectLst/>
                <a:latin typeface="APL385 Unicode" panose="020B0709000202000203" pitchFamily="49" charset="0"/>
              </a:rPr>
              <a:t> </a:t>
            </a:r>
            <a:r>
              <a:rPr lang="en-US" sz="1300" b="0" dirty="0">
                <a:solidFill>
                  <a:srgbClr val="888888"/>
                </a:solidFill>
                <a:effectLst/>
                <a:latin typeface="APL385 Unicode" panose="020B0709000202000203" pitchFamily="49" charset="0"/>
              </a:rPr>
              <a:t>11</a:t>
            </a:r>
            <a:r>
              <a:rPr lang="en-US" sz="1300" b="0" dirty="0">
                <a:solidFill>
                  <a:srgbClr val="000000"/>
                </a:solidFill>
                <a:effectLst/>
                <a:latin typeface="APL385 Unicode" panose="020B0709000202000203" pitchFamily="49" charset="0"/>
              </a:rPr>
              <a:t> </a:t>
            </a:r>
            <a:r>
              <a:rPr lang="en-US" sz="1300" b="0" dirty="0">
                <a:solidFill>
                  <a:srgbClr val="0000FF"/>
                </a:solidFill>
                <a:effectLst/>
                <a:latin typeface="APL385 Unicode" panose="020B0709000202000203" pitchFamily="49" charset="0"/>
              </a:rPr>
              <a:t>⋄</a:t>
            </a:r>
            <a:r>
              <a:rPr lang="en-US" sz="1300" b="0" dirty="0">
                <a:solidFill>
                  <a:srgbClr val="000000"/>
                </a:solidFill>
                <a:effectLst/>
                <a:latin typeface="APL385 Unicode" panose="020B0709000202000203" pitchFamily="49" charset="0"/>
              </a:rPr>
              <a:t> </a:t>
            </a:r>
            <a:r>
              <a:rPr lang="en-US" sz="1300" b="0" dirty="0">
                <a:solidFill>
                  <a:srgbClr val="000088"/>
                </a:solidFill>
                <a:effectLst/>
                <a:latin typeface="APL385 Unicode" panose="020B0709000202000203" pitchFamily="49" charset="0"/>
              </a:rPr>
              <a:t>↑</a:t>
            </a:r>
            <a:r>
              <a:rPr lang="en-US" sz="1300" b="0" dirty="0">
                <a:solidFill>
                  <a:srgbClr val="0088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00"/>
                </a:solidFill>
                <a:effectLst/>
                <a:latin typeface="APL385 Unicode" panose="020B0709000202000203" pitchFamily="49" charset="0"/>
              </a:rPr>
              <a:t>ds</a:t>
            </a:r>
          </a:p>
          <a:p>
            <a:endParaRPr lang="en-US" sz="1300" b="0" dirty="0">
              <a:solidFill>
                <a:srgbClr val="000000"/>
              </a:solidFill>
              <a:effectLst/>
              <a:latin typeface="APL385 Unicode" panose="020B0709000202000203" pitchFamily="49" charset="0"/>
            </a:endParaRPr>
          </a:p>
          <a:p>
            <a:r>
              <a:rPr lang="en-US" sz="1300" b="0" dirty="0">
                <a:solidFill>
                  <a:srgbClr val="008888"/>
                </a:solidFill>
                <a:effectLst/>
                <a:latin typeface="APL385 Unicode" panose="020B0709000202000203" pitchFamily="49" charset="0"/>
              </a:rPr>
              <a:t>⍝ group by month and year, summary and relative change</a:t>
            </a:r>
            <a:endParaRPr lang="en-US" sz="1300" b="0" dirty="0">
              <a:solidFill>
                <a:srgbClr val="000000"/>
              </a:solidFill>
              <a:effectLst/>
              <a:latin typeface="APL385 Unicode" panose="020B0709000202000203" pitchFamily="49" charset="0"/>
            </a:endParaRPr>
          </a:p>
          <a:p>
            <a:r>
              <a:rPr lang="en-US" sz="1300" b="0" dirty="0" err="1">
                <a:solidFill>
                  <a:srgbClr val="000000"/>
                </a:solidFill>
                <a:effectLst/>
                <a:latin typeface="APL385 Unicode" panose="020B0709000202000203" pitchFamily="49" charset="0"/>
              </a:rPr>
              <a:t>t</a:t>
            </a:r>
            <a:r>
              <a:rPr lang="en-US" sz="1300" b="0" dirty="0" err="1">
                <a:solidFill>
                  <a:srgbClr val="0000FF"/>
                </a:solidFill>
                <a:effectLst/>
                <a:latin typeface="APL385 Unicode" panose="020B0709000202000203" pitchFamily="49" charset="0"/>
              </a:rPr>
              <a:t>←</a:t>
            </a:r>
            <a:r>
              <a:rPr lang="en-US" sz="1300" b="0" dirty="0" err="1">
                <a:solidFill>
                  <a:srgbClr val="000000"/>
                </a:solidFill>
                <a:effectLst/>
                <a:latin typeface="APL385 Unicode" panose="020B0709000202000203" pitchFamily="49" charset="0"/>
              </a:rPr>
              <a:t>d</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1</a:t>
            </a:r>
            <a:r>
              <a:rPr lang="en-US" sz="1300" b="0" dirty="0">
                <a:solidFill>
                  <a:srgbClr val="000000"/>
                </a:solidFill>
                <a:effectLst/>
                <a:latin typeface="APL385 Unicode" panose="020B0709000202000203" pitchFamily="49" charset="0"/>
              </a:rPr>
              <a:t> </a:t>
            </a:r>
            <a:r>
              <a:rPr lang="en-US" sz="1300" b="0" dirty="0">
                <a:solidFill>
                  <a:srgbClr val="888888"/>
                </a:solidFill>
                <a:effectLst/>
                <a:latin typeface="APL385 Unicode" panose="020B0709000202000203" pitchFamily="49" charset="0"/>
              </a:rPr>
              <a:t>2</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00"/>
                </a:solidFill>
                <a:effectLst/>
                <a:latin typeface="APL385 Unicode" panose="020B0709000202000203" pitchFamily="49" charset="0"/>
              </a:rPr>
              <a:t>n</a:t>
            </a:r>
          </a:p>
          <a:p>
            <a:r>
              <a:rPr lang="en-US" sz="1300" b="0" dirty="0">
                <a:solidFill>
                  <a:srgbClr val="000000"/>
                </a:solidFill>
                <a:effectLst/>
                <a:latin typeface="APL385 Unicode" panose="020B0709000202000203" pitchFamily="49" charset="0"/>
              </a:rPr>
              <a:t>s</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3</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2</a:t>
            </a:r>
            <a:endParaRPr lang="en-US" sz="1300" b="0" dirty="0">
              <a:solidFill>
                <a:srgbClr val="000000"/>
              </a:solidFill>
              <a:effectLst/>
              <a:latin typeface="APL385 Unicode" panose="020B0709000202000203" pitchFamily="49" charset="0"/>
            </a:endParaRPr>
          </a:p>
          <a:p>
            <a:r>
              <a:rPr lang="en-US" sz="1300" b="0" dirty="0">
                <a:solidFill>
                  <a:srgbClr val="000000"/>
                </a:solidFill>
                <a:effectLst/>
                <a:latin typeface="APL385 Unicode" panose="020B0709000202000203" pitchFamily="49" charset="0"/>
              </a:rPr>
              <a:t>c</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¯2</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t</a:t>
            </a:r>
            <a:r>
              <a:rPr lang="en-US" sz="1300" b="0" dirty="0">
                <a:solidFill>
                  <a:srgbClr val="0000FF"/>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3</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0000FF"/>
                </a:solidFill>
                <a:effectLst/>
                <a:latin typeface="APL385 Unicode" panose="020B0709000202000203" pitchFamily="49" charset="0"/>
              </a:rPr>
              <a:t>¨</a:t>
            </a:r>
            <a:r>
              <a:rPr lang="en-US" sz="1300" b="0" dirty="0">
                <a:solidFill>
                  <a:srgbClr val="000088"/>
                </a:solidFill>
                <a:effectLst/>
                <a:latin typeface="APL385 Unicode" panose="020B0709000202000203" pitchFamily="49" charset="0"/>
              </a:rPr>
              <a:t>⍳</a:t>
            </a:r>
            <a:r>
              <a:rPr lang="en-US" sz="1300" b="0" dirty="0">
                <a:solidFill>
                  <a:srgbClr val="888888"/>
                </a:solidFill>
                <a:effectLst/>
                <a:latin typeface="APL385 Unicode" panose="020B0709000202000203" pitchFamily="49" charset="0"/>
              </a:rPr>
              <a:t>2</a:t>
            </a:r>
            <a:endParaRPr lang="en-US" sz="1300" b="0" dirty="0">
              <a:solidFill>
                <a:srgbClr val="000000"/>
              </a:solidFill>
              <a:effectLst/>
              <a:latin typeface="APL385 Unicode" panose="020B0709000202000203" pitchFamily="49" charset="0"/>
            </a:endParaRPr>
          </a:p>
        </p:txBody>
      </p:sp>
      <p:sp>
        <p:nvSpPr>
          <p:cNvPr id="18" name="TextBox 17">
            <a:extLst>
              <a:ext uri="{FF2B5EF4-FFF2-40B4-BE49-F238E27FC236}">
                <a16:creationId xmlns:a16="http://schemas.microsoft.com/office/drawing/2014/main" id="{5B0E64A2-8B43-FAA6-38FB-4B9F50B5F262}"/>
              </a:ext>
            </a:extLst>
          </p:cNvPr>
          <p:cNvSpPr txBox="1"/>
          <p:nvPr/>
        </p:nvSpPr>
        <p:spPr>
          <a:xfrm>
            <a:off x="8682052" y="1233983"/>
            <a:ext cx="6136237" cy="2554545"/>
          </a:xfrm>
          <a:prstGeom prst="rect">
            <a:avLst/>
          </a:prstGeom>
          <a:noFill/>
        </p:spPr>
        <p:txBody>
          <a:bodyPr wrap="square">
            <a:spAutoFit/>
          </a:bodyPr>
          <a:lstStyle/>
          <a:p>
            <a:r>
              <a:rPr lang="en-US" sz="1000" b="0" dirty="0">
                <a:solidFill>
                  <a:srgbClr val="008000"/>
                </a:solidFill>
                <a:effectLst/>
                <a:latin typeface="Lucida Console" panose="020B0609040504020204" pitchFamily="49" charset="0"/>
                <a:cs typeface="Courier New" panose="02070309020205020404" pitchFamily="49" charset="0"/>
              </a:rPr>
              <a:t># read data</a:t>
            </a:r>
            <a:endParaRPr lang="en-US" sz="1000" b="0" dirty="0">
              <a:solidFill>
                <a:srgbClr val="000000"/>
              </a:solidFill>
              <a:effectLst/>
              <a:latin typeface="Lucida Console" panose="020B0609040504020204" pitchFamily="49" charset="0"/>
              <a:cs typeface="Courier New" panose="02070309020205020404" pitchFamily="49" charset="0"/>
            </a:endParaRPr>
          </a:p>
          <a:p>
            <a:r>
              <a:rPr lang="en-US" sz="1000" b="0" dirty="0" err="1">
                <a:solidFill>
                  <a:srgbClr val="001080"/>
                </a:solidFill>
                <a:effectLst/>
                <a:latin typeface="Lucida Console" panose="020B0609040504020204" pitchFamily="49" charset="0"/>
                <a:cs typeface="Courier New" panose="02070309020205020404" pitchFamily="49" charset="0"/>
              </a:rPr>
              <a:t>df</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0000"/>
                </a:solidFill>
                <a:effectLst/>
                <a:latin typeface="Lucida Console" panose="020B0609040504020204" pitchFamily="49" charset="0"/>
                <a:cs typeface="Courier New" panose="02070309020205020404" pitchFamily="49" charset="0"/>
              </a:rPr>
              <a:t>pd.read_csv</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A31515"/>
                </a:solidFill>
                <a:effectLst/>
                <a:latin typeface="Lucida Console" panose="020B0609040504020204" pitchFamily="49" charset="0"/>
                <a:cs typeface="Courier New" panose="02070309020205020404" pitchFamily="49" charset="0"/>
              </a:rPr>
              <a:t>"google-scotch.csv"</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header</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98658"/>
                </a:solidFill>
                <a:effectLst/>
                <a:latin typeface="Lucida Console" panose="020B0609040504020204" pitchFamily="49" charset="0"/>
                <a:cs typeface="Courier New" panose="02070309020205020404" pitchFamily="49" charset="0"/>
              </a:rPr>
              <a:t>1</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8000"/>
                </a:solidFill>
                <a:effectLst/>
                <a:latin typeface="Lucida Console" panose="020B0609040504020204" pitchFamily="49" charset="0"/>
                <a:cs typeface="Courier New" panose="02070309020205020404" pitchFamily="49" charset="0"/>
              </a:rPr>
              <a:t># dates </a:t>
            </a:r>
            <a:endParaRPr lang="en-US" sz="1000" b="0" dirty="0">
              <a:solidFill>
                <a:srgbClr val="000000"/>
              </a:solidFill>
              <a:effectLst/>
              <a:latin typeface="Lucida Console" panose="020B0609040504020204" pitchFamily="49" charset="0"/>
              <a:cs typeface="Courier New" panose="02070309020205020404" pitchFamily="49" charset="0"/>
            </a:endParaRPr>
          </a:p>
          <a:p>
            <a:r>
              <a:rPr lang="en-US" sz="1000" b="0" dirty="0">
                <a:solidFill>
                  <a:srgbClr val="001080"/>
                </a:solidFill>
                <a:effectLst/>
                <a:latin typeface="Lucida Console" panose="020B0609040504020204" pitchFamily="49" charset="0"/>
                <a:cs typeface="Courier New" panose="02070309020205020404" pitchFamily="49" charset="0"/>
              </a:rPr>
              <a:t>d</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1080"/>
                </a:solidFill>
                <a:effectLst/>
                <a:latin typeface="Lucida Console" panose="020B0609040504020204" pitchFamily="49" charset="0"/>
                <a:cs typeface="Courier New" panose="02070309020205020404" pitchFamily="49" charset="0"/>
              </a:rPr>
              <a:t>df</a:t>
            </a:r>
            <a:r>
              <a:rPr lang="en-US" sz="1000" b="0" dirty="0" err="1">
                <a:solidFill>
                  <a:srgbClr val="000000"/>
                </a:solidFill>
                <a:effectLst/>
                <a:latin typeface="Lucida Console" panose="020B0609040504020204" pitchFamily="49" charset="0"/>
                <a:cs typeface="Courier New" panose="02070309020205020404" pitchFamily="49" charset="0"/>
              </a:rPr>
              <a:t>.assign</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Week</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0000"/>
                </a:solidFill>
                <a:effectLst/>
                <a:latin typeface="Lucida Console" panose="020B0609040504020204" pitchFamily="49" charset="0"/>
                <a:cs typeface="Courier New" panose="02070309020205020404" pitchFamily="49" charset="0"/>
              </a:rPr>
              <a:t>pd.to_datetime</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1080"/>
                </a:solidFill>
                <a:effectLst/>
                <a:latin typeface="Lucida Console" panose="020B0609040504020204" pitchFamily="49" charset="0"/>
                <a:cs typeface="Courier New" panose="02070309020205020404" pitchFamily="49" charset="0"/>
              </a:rPr>
              <a:t>df</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A31515"/>
                </a:solidFill>
                <a:effectLst/>
                <a:latin typeface="Lucida Console" panose="020B0609040504020204" pitchFamily="49" charset="0"/>
                <a:cs typeface="Courier New" panose="02070309020205020404" pitchFamily="49" charset="0"/>
              </a:rPr>
              <a:t>'Week'</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0000"/>
                </a:solidFill>
                <a:effectLst/>
                <a:latin typeface="Lucida Console" panose="020B0609040504020204" pitchFamily="49" charset="0"/>
                <a:cs typeface="Courier New" panose="02070309020205020404" pitchFamily="49" charset="0"/>
              </a:rPr>
              <a:t>set_index</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A31515"/>
                </a:solidFill>
                <a:effectLst/>
                <a:latin typeface="Lucida Console" panose="020B0609040504020204" pitchFamily="49" charset="0"/>
                <a:cs typeface="Courier New" panose="02070309020205020404" pitchFamily="49" charset="0"/>
              </a:rPr>
              <a:t>'Week'</a:t>
            </a:r>
            <a:r>
              <a:rPr lang="en-US" sz="1000" b="0" dirty="0">
                <a:solidFill>
                  <a:srgbClr val="000000"/>
                </a:solidFill>
                <a:effectLst/>
                <a:latin typeface="Lucida Console" panose="020B0609040504020204" pitchFamily="49" charset="0"/>
                <a:cs typeface="Courier New" panose="02070309020205020404" pitchFamily="49" charset="0"/>
              </a:rPr>
              <a:t>)</a:t>
            </a:r>
          </a:p>
          <a:p>
            <a:br>
              <a:rPr lang="en-US" sz="1000" b="0" dirty="0">
                <a:solidFill>
                  <a:srgbClr val="000000"/>
                </a:solidFill>
                <a:effectLst/>
                <a:latin typeface="Lucida Console" panose="020B0609040504020204" pitchFamily="49" charset="0"/>
                <a:cs typeface="Courier New" panose="02070309020205020404" pitchFamily="49" charset="0"/>
              </a:rPr>
            </a:br>
            <a:r>
              <a:rPr lang="en-US" sz="1000" b="0" dirty="0">
                <a:solidFill>
                  <a:srgbClr val="008000"/>
                </a:solidFill>
                <a:effectLst/>
                <a:latin typeface="Lucida Console" panose="020B0609040504020204" pitchFamily="49" charset="0"/>
                <a:cs typeface="Courier New" panose="02070309020205020404" pitchFamily="49" charset="0"/>
              </a:rPr>
              <a:t># group by month and year, summary and relative change</a:t>
            </a:r>
            <a:endParaRPr lang="en-US" sz="1000" b="0" dirty="0">
              <a:solidFill>
                <a:srgbClr val="000000"/>
              </a:solidFill>
              <a:effectLst/>
              <a:latin typeface="Lucida Console" panose="020B0609040504020204" pitchFamily="49" charset="0"/>
              <a:cs typeface="Courier New" panose="02070309020205020404" pitchFamily="49" charset="0"/>
            </a:endParaRPr>
          </a:p>
          <a:p>
            <a:r>
              <a:rPr lang="en-US" sz="1000" b="0" dirty="0">
                <a:solidFill>
                  <a:srgbClr val="001080"/>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1080"/>
                </a:solidFill>
                <a:effectLst/>
                <a:latin typeface="Lucida Console" panose="020B0609040504020204" pitchFamily="49" charset="0"/>
                <a:cs typeface="Courier New" panose="02070309020205020404" pitchFamily="49" charset="0"/>
              </a:rPr>
              <a:t>d</a:t>
            </a:r>
            <a:r>
              <a:rPr lang="en-US" sz="1000" b="0" dirty="0" err="1">
                <a:solidFill>
                  <a:srgbClr val="000000"/>
                </a:solidFill>
                <a:effectLst/>
                <a:latin typeface="Lucida Console" panose="020B0609040504020204" pitchFamily="49" charset="0"/>
                <a:cs typeface="Courier New" panose="02070309020205020404" pitchFamily="49" charset="0"/>
              </a:rPr>
              <a:t>.groupby</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1080"/>
                </a:solidFill>
                <a:effectLst/>
                <a:latin typeface="Lucida Console" panose="020B0609040504020204" pitchFamily="49" charset="0"/>
                <a:cs typeface="Courier New" panose="02070309020205020404" pitchFamily="49" charset="0"/>
              </a:rPr>
              <a:t>d</a:t>
            </a:r>
            <a:r>
              <a:rPr lang="en-US" sz="1000" b="0" dirty="0" err="1">
                <a:solidFill>
                  <a:srgbClr val="000000"/>
                </a:solidFill>
                <a:effectLst/>
                <a:latin typeface="Lucida Console" panose="020B0609040504020204" pitchFamily="49" charset="0"/>
                <a:cs typeface="Courier New" panose="02070309020205020404" pitchFamily="49" charset="0"/>
              </a:rPr>
              <a:t>.index.year</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err="1">
                <a:solidFill>
                  <a:srgbClr val="001080"/>
                </a:solidFill>
                <a:effectLst/>
                <a:latin typeface="Lucida Console" panose="020B0609040504020204" pitchFamily="49" charset="0"/>
                <a:cs typeface="Courier New" panose="02070309020205020404" pitchFamily="49" charset="0"/>
              </a:rPr>
              <a:t>d</a:t>
            </a:r>
            <a:r>
              <a:rPr lang="en-US" sz="1000" b="0" dirty="0" err="1">
                <a:solidFill>
                  <a:srgbClr val="000000"/>
                </a:solidFill>
                <a:effectLst/>
                <a:latin typeface="Lucida Console" panose="020B0609040504020204" pitchFamily="49" charset="0"/>
                <a:cs typeface="Courier New" panose="02070309020205020404" pitchFamily="49" charset="0"/>
              </a:rPr>
              <a:t>.index.month</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0000"/>
                </a:solidFill>
                <a:effectLst/>
                <a:latin typeface="Lucida Console" panose="020B0609040504020204" pitchFamily="49" charset="0"/>
                <a:cs typeface="Courier New" panose="02070309020205020404" pitchFamily="49" charset="0"/>
              </a:rPr>
              <a:t>agg</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Total</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1080"/>
                </a:solidFill>
                <a:effectLst/>
                <a:latin typeface="Lucida Console" panose="020B0609040504020204" pitchFamily="49" charset="0"/>
                <a:cs typeface="Courier New" panose="02070309020205020404" pitchFamily="49" charset="0"/>
              </a:rPr>
              <a:t>d</a:t>
            </a:r>
            <a:r>
              <a:rPr lang="en-US" sz="1000" b="0" dirty="0" err="1">
                <a:solidFill>
                  <a:srgbClr val="000000"/>
                </a:solidFill>
                <a:effectLst/>
                <a:latin typeface="Lucida Console" panose="020B0609040504020204" pitchFamily="49" charset="0"/>
                <a:cs typeface="Courier New" panose="02070309020205020404" pitchFamily="49" charset="0"/>
              </a:rPr>
              <a:t>.columns</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98658"/>
                </a:solidFill>
                <a:effectLst/>
                <a:latin typeface="Lucida Console" panose="020B0609040504020204" pitchFamily="49" charset="0"/>
                <a:cs typeface="Courier New" panose="02070309020205020404" pitchFamily="49" charset="0"/>
              </a:rPr>
              <a:t>0</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'sum'</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err="1">
                <a:solidFill>
                  <a:srgbClr val="001080"/>
                </a:solidFill>
                <a:effectLst/>
                <a:latin typeface="Lucida Console" panose="020B0609040504020204" pitchFamily="49" charset="0"/>
                <a:cs typeface="Courier New" panose="02070309020205020404" pitchFamily="49" charset="0"/>
              </a:rPr>
              <a:t>a</a:t>
            </a:r>
            <a:r>
              <a:rPr lang="en-US" sz="1000" b="0" dirty="0" err="1">
                <a:solidFill>
                  <a:srgbClr val="000000"/>
                </a:solidFill>
                <a:effectLst/>
                <a:latin typeface="Lucida Console" panose="020B0609040504020204" pitchFamily="49" charset="0"/>
                <a:cs typeface="Courier New" panose="02070309020205020404" pitchFamily="49" charset="0"/>
              </a:rPr>
              <a:t>.index.names</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a:solidFill>
                  <a:srgbClr val="A31515"/>
                </a:solidFill>
                <a:effectLst/>
                <a:latin typeface="Lucida Console" panose="020B0609040504020204" pitchFamily="49" charset="0"/>
                <a:cs typeface="Courier New" panose="02070309020205020404" pitchFamily="49" charset="0"/>
              </a:rPr>
              <a:t>'Year'</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'Month'</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00FF"/>
                </a:solidFill>
                <a:effectLst/>
                <a:latin typeface="Lucida Console" panose="020B0609040504020204" pitchFamily="49" charset="0"/>
                <a:cs typeface="Courier New" panose="02070309020205020404" pitchFamily="49" charset="0"/>
              </a:rPr>
              <a:t>def</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795E26"/>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1080"/>
                </a:solidFill>
                <a:effectLst/>
                <a:latin typeface="Lucida Console" panose="020B0609040504020204" pitchFamily="49" charset="0"/>
                <a:cs typeface="Courier New" panose="02070309020205020404" pitchFamily="49" charset="0"/>
              </a:rPr>
              <a:t>df</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by</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m</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70C1"/>
                </a:solidFill>
                <a:effectLst/>
                <a:latin typeface="Lucida Console" panose="020B0609040504020204" pitchFamily="49" charset="0"/>
                <a:cs typeface="Courier New" panose="02070309020205020404" pitchFamily="49" charset="0"/>
              </a:rPr>
              <a:t>M</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t</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a:solidFill>
                  <a:srgbClr val="A31515"/>
                </a:solidFill>
                <a:effectLst/>
                <a:latin typeface="Lucida Console" panose="020B0609040504020204" pitchFamily="49" charset="0"/>
                <a:cs typeface="Courier New" panose="02070309020205020404" pitchFamily="49" charset="0"/>
              </a:rPr>
              <a:t>'</a:t>
            </a:r>
            <a:r>
              <a:rPr lang="en-US" sz="1000" b="0" dirty="0" err="1">
                <a:solidFill>
                  <a:srgbClr val="A31515"/>
                </a:solidFill>
                <a:effectLst/>
                <a:latin typeface="Lucida Console" panose="020B0609040504020204" pitchFamily="49" charset="0"/>
                <a:cs typeface="Courier New" panose="02070309020205020404" pitchFamily="49" charset="0"/>
              </a:rPr>
              <a:t>Total'</a:t>
            </a:r>
            <a:r>
              <a:rPr lang="en-US" sz="1000" b="0" dirty="0" err="1">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1080"/>
                </a:solidFill>
                <a:effectLst/>
                <a:latin typeface="Lucida Console" panose="020B0609040504020204" pitchFamily="49" charset="0"/>
                <a:cs typeface="Courier New" panose="02070309020205020404" pitchFamily="49" charset="0"/>
              </a:rPr>
              <a:t>x</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F00DB"/>
                </a:solidFill>
                <a:effectLst/>
                <a:latin typeface="Lucida Console" panose="020B0609040504020204" pitchFamily="49" charset="0"/>
                <a:cs typeface="Courier New" panose="02070309020205020404" pitchFamily="49" charset="0"/>
              </a:rPr>
              <a:t>for</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x</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F00DB"/>
                </a:solidFill>
                <a:effectLst/>
                <a:latin typeface="Lucida Console" panose="020B0609040504020204" pitchFamily="49" charset="0"/>
                <a:cs typeface="Courier New" panose="02070309020205020404" pitchFamily="49" charset="0"/>
              </a:rPr>
              <a:t>in</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'min'</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'mean'</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'max'</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'sum'</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F00DB"/>
                </a:solidFill>
                <a:effectLst/>
                <a:latin typeface="Lucida Console" panose="020B0609040504020204" pitchFamily="49" charset="0"/>
                <a:cs typeface="Courier New" panose="02070309020205020404" pitchFamily="49" charset="0"/>
              </a:rPr>
              <a:t>return</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err="1">
                <a:solidFill>
                  <a:srgbClr val="001080"/>
                </a:solidFill>
                <a:effectLst/>
                <a:latin typeface="Lucida Console" panose="020B0609040504020204" pitchFamily="49" charset="0"/>
                <a:cs typeface="Courier New" panose="02070309020205020404" pitchFamily="49" charset="0"/>
              </a:rPr>
              <a:t>df</a:t>
            </a:r>
            <a:r>
              <a:rPr lang="en-US" sz="1000" b="0" dirty="0" err="1">
                <a:solidFill>
                  <a:srgbClr val="000000"/>
                </a:solidFill>
                <a:effectLst/>
                <a:latin typeface="Lucida Console" panose="020B0609040504020204" pitchFamily="49" charset="0"/>
                <a:cs typeface="Courier New" panose="02070309020205020404" pitchFamily="49" charset="0"/>
              </a:rPr>
              <a:t>.reset_index</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0000"/>
                </a:solidFill>
                <a:effectLst/>
                <a:latin typeface="Lucida Console" panose="020B0609040504020204" pitchFamily="49" charset="0"/>
                <a:cs typeface="Courier New" panose="02070309020205020404" pitchFamily="49" charset="0"/>
              </a:rPr>
              <a:t>groupby</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by</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err="1">
                <a:solidFill>
                  <a:srgbClr val="000000"/>
                </a:solidFill>
                <a:effectLst/>
                <a:latin typeface="Lucida Console" panose="020B0609040504020204" pitchFamily="49" charset="0"/>
                <a:cs typeface="Courier New" panose="02070309020205020404" pitchFamily="49" charset="0"/>
              </a:rPr>
              <a:t>agg</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min</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m</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mean</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max</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70C1"/>
                </a:solidFill>
                <a:effectLst/>
                <a:latin typeface="Lucida Console" panose="020B0609040504020204" pitchFamily="49" charset="0"/>
                <a:cs typeface="Courier New" panose="02070309020205020404" pitchFamily="49" charset="0"/>
              </a:rPr>
              <a:t>M</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001080"/>
                </a:solidFill>
                <a:effectLst/>
                <a:latin typeface="Lucida Console" panose="020B0609040504020204" pitchFamily="49" charset="0"/>
                <a:cs typeface="Courier New" panose="02070309020205020404" pitchFamily="49" charset="0"/>
              </a:rPr>
              <a:t>total</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t</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1080"/>
                </a:solidFill>
                <a:effectLst/>
                <a:latin typeface="Lucida Console" panose="020B0609040504020204" pitchFamily="49" charset="0"/>
                <a:cs typeface="Courier New" panose="02070309020205020404" pitchFamily="49" charset="0"/>
              </a:rPr>
              <a:t>m</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a:solidFill>
                  <a:srgbClr val="795E26"/>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'Month'</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1080"/>
                </a:solidFill>
                <a:effectLst/>
                <a:latin typeface="Lucida Console" panose="020B0609040504020204" pitchFamily="49" charset="0"/>
                <a:cs typeface="Courier New" panose="02070309020205020404" pitchFamily="49" charset="0"/>
              </a:rPr>
              <a:t>y</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a:solidFill>
                  <a:srgbClr val="795E26"/>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a</a:t>
            </a:r>
            <a:r>
              <a:rPr lang="en-US" sz="1000" b="0" dirty="0">
                <a:solidFill>
                  <a:srgbClr val="000000"/>
                </a:solidFill>
                <a:effectLst/>
                <a:latin typeface="Lucida Console" panose="020B0609040504020204" pitchFamily="49" charset="0"/>
                <a:cs typeface="Courier New" panose="02070309020205020404" pitchFamily="49" charset="0"/>
              </a:rPr>
              <a:t>, </a:t>
            </a:r>
            <a:r>
              <a:rPr lang="en-US" sz="1000" b="0" dirty="0">
                <a:solidFill>
                  <a:srgbClr val="A31515"/>
                </a:solidFill>
                <a:effectLst/>
                <a:latin typeface="Lucida Console" panose="020B0609040504020204" pitchFamily="49" charset="0"/>
                <a:cs typeface="Courier New" panose="02070309020205020404" pitchFamily="49" charset="0"/>
              </a:rPr>
              <a:t>'Year'</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1080"/>
                </a:solidFill>
                <a:effectLst/>
                <a:latin typeface="Lucida Console" panose="020B0609040504020204" pitchFamily="49" charset="0"/>
                <a:cs typeface="Courier New" panose="02070309020205020404" pitchFamily="49" charset="0"/>
              </a:rPr>
              <a:t>y</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1080"/>
                </a:solidFill>
                <a:effectLst/>
                <a:latin typeface="Lucida Console" panose="020B0609040504020204" pitchFamily="49" charset="0"/>
                <a:cs typeface="Courier New" panose="02070309020205020404" pitchFamily="49" charset="0"/>
              </a:rPr>
              <a:t>y</a:t>
            </a:r>
            <a:r>
              <a:rPr lang="en-US" sz="1000" b="0" dirty="0" err="1">
                <a:solidFill>
                  <a:srgbClr val="000000"/>
                </a:solidFill>
                <a:effectLst/>
                <a:latin typeface="Lucida Console" panose="020B0609040504020204" pitchFamily="49" charset="0"/>
                <a:cs typeface="Courier New" panose="02070309020205020404" pitchFamily="49" charset="0"/>
              </a:rPr>
              <a:t>.assign</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change</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y</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A31515"/>
                </a:solidFill>
                <a:effectLst/>
                <a:latin typeface="Lucida Console" panose="020B0609040504020204" pitchFamily="49" charset="0"/>
                <a:cs typeface="Courier New" panose="02070309020205020404" pitchFamily="49" charset="0"/>
              </a:rPr>
              <a:t>'total'</a:t>
            </a:r>
            <a:r>
              <a:rPr lang="en-US" sz="1000" b="0" dirty="0">
                <a:solidFill>
                  <a:srgbClr val="000000"/>
                </a:solidFill>
                <a:effectLst/>
                <a:latin typeface="Lucida Console" panose="020B0609040504020204" pitchFamily="49" charset="0"/>
                <a:cs typeface="Courier New" panose="02070309020205020404" pitchFamily="49" charset="0"/>
              </a:rPr>
              <a:t>].diff())</a:t>
            </a:r>
          </a:p>
          <a:p>
            <a:r>
              <a:rPr lang="en-US" sz="1000" b="0" dirty="0">
                <a:solidFill>
                  <a:srgbClr val="001080"/>
                </a:solidFill>
                <a:effectLst/>
                <a:latin typeface="Lucida Console" panose="020B0609040504020204" pitchFamily="49" charset="0"/>
                <a:cs typeface="Courier New" panose="02070309020205020404" pitchFamily="49" charset="0"/>
              </a:rPr>
              <a:t>tm</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1080"/>
                </a:solidFill>
                <a:effectLst/>
                <a:latin typeface="Lucida Console" panose="020B0609040504020204" pitchFamily="49" charset="0"/>
                <a:cs typeface="Courier New" panose="02070309020205020404" pitchFamily="49" charset="0"/>
              </a:rPr>
              <a:t>a</a:t>
            </a:r>
            <a:r>
              <a:rPr lang="en-US" sz="1000" b="0" dirty="0" err="1">
                <a:solidFill>
                  <a:srgbClr val="000000"/>
                </a:solidFill>
                <a:effectLst/>
                <a:latin typeface="Lucida Console" panose="020B0609040504020204" pitchFamily="49" charset="0"/>
                <a:cs typeface="Courier New" panose="02070309020205020404" pitchFamily="49" charset="0"/>
              </a:rPr>
              <a:t>.unstack</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01080"/>
                </a:solidFill>
                <a:effectLst/>
                <a:latin typeface="Lucida Console" panose="020B0609040504020204" pitchFamily="49" charset="0"/>
                <a:cs typeface="Courier New" panose="02070309020205020404" pitchFamily="49" charset="0"/>
              </a:rPr>
              <a:t>level</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98658"/>
                </a:solidFill>
                <a:effectLst/>
                <a:latin typeface="Lucida Console" panose="020B0609040504020204" pitchFamily="49" charset="0"/>
                <a:cs typeface="Courier New" panose="02070309020205020404" pitchFamily="49" charset="0"/>
              </a:rPr>
              <a:t>0</a:t>
            </a:r>
            <a:r>
              <a:rPr lang="en-US" sz="1000" b="0" dirty="0">
                <a:solidFill>
                  <a:srgbClr val="000000"/>
                </a:solidFill>
                <a:effectLst/>
                <a:latin typeface="Lucida Console" panose="020B0609040504020204" pitchFamily="49" charset="0"/>
                <a:cs typeface="Courier New" panose="02070309020205020404" pitchFamily="49" charset="0"/>
              </a:rPr>
              <a:t>)</a:t>
            </a:r>
          </a:p>
          <a:p>
            <a:r>
              <a:rPr lang="en-US" sz="1000" b="0" dirty="0">
                <a:solidFill>
                  <a:srgbClr val="001080"/>
                </a:solidFill>
                <a:effectLst/>
                <a:latin typeface="Lucida Console" panose="020B0609040504020204" pitchFamily="49" charset="0"/>
                <a:cs typeface="Courier New" panose="02070309020205020404" pitchFamily="49" charset="0"/>
              </a:rPr>
              <a:t>cm</a:t>
            </a:r>
            <a:r>
              <a:rPr lang="en-US" sz="1000" b="0" dirty="0">
                <a:solidFill>
                  <a:srgbClr val="000000"/>
                </a:solidFill>
                <a:effectLst/>
                <a:latin typeface="Lucida Console" panose="020B0609040504020204" pitchFamily="49" charset="0"/>
                <a:cs typeface="Courier New" panose="02070309020205020404" pitchFamily="49" charset="0"/>
              </a:rPr>
              <a:t> = </a:t>
            </a:r>
            <a:r>
              <a:rPr lang="en-US" sz="1000" b="0" dirty="0" err="1">
                <a:solidFill>
                  <a:srgbClr val="001080"/>
                </a:solidFill>
                <a:effectLst/>
                <a:latin typeface="Lucida Console" panose="020B0609040504020204" pitchFamily="49" charset="0"/>
                <a:cs typeface="Courier New" panose="02070309020205020404" pitchFamily="49" charset="0"/>
              </a:rPr>
              <a:t>a</a:t>
            </a:r>
            <a:r>
              <a:rPr lang="en-US" sz="1000" b="0" dirty="0" err="1">
                <a:solidFill>
                  <a:srgbClr val="000000"/>
                </a:solidFill>
                <a:effectLst/>
                <a:latin typeface="Lucida Console" panose="020B0609040504020204" pitchFamily="49" charset="0"/>
                <a:cs typeface="Courier New" panose="02070309020205020404" pitchFamily="49" charset="0"/>
              </a:rPr>
              <a:t>.diff</a:t>
            </a:r>
            <a:r>
              <a:rPr lang="en-US" sz="1000" b="0" dirty="0">
                <a:solidFill>
                  <a:srgbClr val="000000"/>
                </a:solidFill>
                <a:effectLst/>
                <a:latin typeface="Lucida Console" panose="020B0609040504020204" pitchFamily="49" charset="0"/>
                <a:cs typeface="Courier New" panose="02070309020205020404" pitchFamily="49" charset="0"/>
              </a:rPr>
              <a:t>().unstack(</a:t>
            </a:r>
            <a:r>
              <a:rPr lang="en-US" sz="1000" b="0" dirty="0">
                <a:solidFill>
                  <a:srgbClr val="001080"/>
                </a:solidFill>
                <a:effectLst/>
                <a:latin typeface="Lucida Console" panose="020B0609040504020204" pitchFamily="49" charset="0"/>
                <a:cs typeface="Courier New" panose="02070309020205020404" pitchFamily="49" charset="0"/>
              </a:rPr>
              <a:t>level</a:t>
            </a:r>
            <a:r>
              <a:rPr lang="en-US" sz="1000" b="0" dirty="0">
                <a:solidFill>
                  <a:srgbClr val="000000"/>
                </a:solidFill>
                <a:effectLst/>
                <a:latin typeface="Lucida Console" panose="020B0609040504020204" pitchFamily="49" charset="0"/>
                <a:cs typeface="Courier New" panose="02070309020205020404" pitchFamily="49" charset="0"/>
              </a:rPr>
              <a:t>=</a:t>
            </a:r>
            <a:r>
              <a:rPr lang="en-US" sz="1000" b="0" dirty="0">
                <a:solidFill>
                  <a:srgbClr val="098658"/>
                </a:solidFill>
                <a:effectLst/>
                <a:latin typeface="Lucida Console" panose="020B0609040504020204" pitchFamily="49" charset="0"/>
                <a:cs typeface="Courier New" panose="02070309020205020404" pitchFamily="49" charset="0"/>
              </a:rPr>
              <a:t>0</a:t>
            </a:r>
            <a:r>
              <a:rPr lang="en-US" sz="1000" b="0" dirty="0">
                <a:solidFill>
                  <a:srgbClr val="000000"/>
                </a:solidFill>
                <a:effectLst/>
                <a:latin typeface="Lucida Console" panose="020B0609040504020204" pitchFamily="49" charset="0"/>
                <a:cs typeface="Courier New" panose="02070309020205020404" pitchFamily="49" charset="0"/>
              </a:rPr>
              <a:t>)</a:t>
            </a:r>
          </a:p>
        </p:txBody>
      </p:sp>
      <p:sp>
        <p:nvSpPr>
          <p:cNvPr id="19" name="Title 3">
            <a:extLst>
              <a:ext uri="{FF2B5EF4-FFF2-40B4-BE49-F238E27FC236}">
                <a16:creationId xmlns:a16="http://schemas.microsoft.com/office/drawing/2014/main" id="{E739302F-6EDD-933C-B7BD-5CA0350B6035}"/>
              </a:ext>
            </a:extLst>
          </p:cNvPr>
          <p:cNvSpPr txBox="1">
            <a:spLocks/>
          </p:cNvSpPr>
          <p:nvPr/>
        </p:nvSpPr>
        <p:spPr>
          <a:xfrm>
            <a:off x="45720" y="-1874605"/>
            <a:ext cx="2917676" cy="125977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4000" dirty="0"/>
              <a:t>The code</a:t>
            </a:r>
            <a:endParaRPr lang="en-GB" sz="4000" dirty="0"/>
          </a:p>
        </p:txBody>
      </p:sp>
    </p:spTree>
    <p:extLst>
      <p:ext uri="{BB962C8B-B14F-4D97-AF65-F5344CB8AC3E}">
        <p14:creationId xmlns:p14="http://schemas.microsoft.com/office/powerpoint/2010/main" val="33446526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Examples</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3628402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p:txBody>
          <a:bodyPr/>
          <a:lstStyle/>
          <a:p>
            <a:r>
              <a:rPr lang="en-US" dirty="0"/>
              <a:t>Google trends (last 5 years)</a:t>
            </a:r>
            <a:endParaRPr lang="en-GB" dirty="0"/>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7</a:t>
            </a:r>
            <a:endParaRPr lang="en-GB" sz="1600" dirty="0">
              <a:solidFill>
                <a:srgbClr val="FF6600"/>
              </a:solidFill>
              <a:latin typeface="Sarabun" panose="00000500000000000000" pitchFamily="2" charset="-34"/>
            </a:endParaRPr>
          </a:p>
        </p:txBody>
      </p:sp>
      <p:sp>
        <p:nvSpPr>
          <p:cNvPr id="8" name="Content Placeholder 7">
            <a:extLst>
              <a:ext uri="{FF2B5EF4-FFF2-40B4-BE49-F238E27FC236}">
                <a16:creationId xmlns:a16="http://schemas.microsoft.com/office/drawing/2014/main" id="{0453111E-0F4E-2011-0002-BCA03F1894DB}"/>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8EC06D83-A5B7-1C77-DF42-A96AFB11BCDB}"/>
              </a:ext>
            </a:extLst>
          </p:cNvPr>
          <p:cNvSpPr/>
          <p:nvPr/>
        </p:nvSpPr>
        <p:spPr>
          <a:xfrm>
            <a:off x="793633" y="1686393"/>
            <a:ext cx="3508544" cy="2088527"/>
          </a:xfrm>
          <a:prstGeom prst="roundRect">
            <a:avLst>
              <a:gd name="adj" fmla="val 1922"/>
            </a:avLst>
          </a:prstGeom>
          <a:solidFill>
            <a:srgbClr val="DDFFDD"/>
          </a:solidFill>
          <a:ln>
            <a:solidFill>
              <a:srgbClr val="B5C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PL logo - APL Wiki">
            <a:extLst>
              <a:ext uri="{FF2B5EF4-FFF2-40B4-BE49-F238E27FC236}">
                <a16:creationId xmlns:a16="http://schemas.microsoft.com/office/drawing/2014/main" id="{82273F75-243D-5B49-F313-FCCB68D073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256" y="1834597"/>
            <a:ext cx="555298" cy="5552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707C500-569A-4C63-331D-2F97DFEB1766}"/>
              </a:ext>
            </a:extLst>
          </p:cNvPr>
          <p:cNvSpPr/>
          <p:nvPr/>
        </p:nvSpPr>
        <p:spPr>
          <a:xfrm>
            <a:off x="4841823" y="1685279"/>
            <a:ext cx="3508544" cy="2108584"/>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0D862308-0EA9-3384-89FF-247C86976B78}"/>
              </a:ext>
            </a:extLst>
          </p:cNvPr>
          <p:cNvGrpSpPr/>
          <p:nvPr/>
        </p:nvGrpSpPr>
        <p:grpSpPr>
          <a:xfrm>
            <a:off x="6087980" y="1804864"/>
            <a:ext cx="980702" cy="613924"/>
            <a:chOff x="2050471" y="1804864"/>
            <a:chExt cx="980702" cy="613924"/>
          </a:xfrm>
        </p:grpSpPr>
        <p:pic>
          <p:nvPicPr>
            <p:cNvPr id="12" name="Picture 4">
              <a:extLst>
                <a:ext uri="{FF2B5EF4-FFF2-40B4-BE49-F238E27FC236}">
                  <a16:creationId xmlns:a16="http://schemas.microsoft.com/office/drawing/2014/main" id="{0CE1AB29-67AE-2349-65E0-51DC8A91C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F1133B9-D1A4-71BC-4FD8-D5968334DA64}"/>
                </a:ext>
              </a:extLst>
            </p:cNvPr>
            <p:cNvPicPr>
              <a:picLocks noChangeAspect="1"/>
            </p:cNvPicPr>
            <p:nvPr/>
          </p:nvPicPr>
          <p:blipFill>
            <a:blip r:embed="rId4"/>
            <a:stretch>
              <a:fillRect/>
            </a:stretch>
          </p:blipFill>
          <p:spPr>
            <a:xfrm>
              <a:off x="2504765" y="1804864"/>
              <a:ext cx="526408" cy="526408"/>
            </a:xfrm>
            <a:prstGeom prst="rect">
              <a:avLst/>
            </a:prstGeom>
          </p:spPr>
        </p:pic>
      </p:grpSp>
      <p:sp>
        <p:nvSpPr>
          <p:cNvPr id="17" name="TextBox 16">
            <a:extLst>
              <a:ext uri="{FF2B5EF4-FFF2-40B4-BE49-F238E27FC236}">
                <a16:creationId xmlns:a16="http://schemas.microsoft.com/office/drawing/2014/main" id="{2E2FA355-63AD-645A-7CAD-0DFCC6222529}"/>
              </a:ext>
            </a:extLst>
          </p:cNvPr>
          <p:cNvSpPr txBox="1"/>
          <p:nvPr/>
        </p:nvSpPr>
        <p:spPr>
          <a:xfrm>
            <a:off x="1005045" y="2571750"/>
            <a:ext cx="3230380" cy="1061829"/>
          </a:xfrm>
          <a:prstGeom prst="rect">
            <a:avLst/>
          </a:prstGeom>
          <a:noFill/>
        </p:spPr>
        <p:txBody>
          <a:bodyPr wrap="square">
            <a:spAutoFit/>
          </a:bodyPr>
          <a:lstStyle/>
          <a:p>
            <a:r>
              <a:rPr lang="en-US" sz="700" b="0" dirty="0">
                <a:solidFill>
                  <a:srgbClr val="008888"/>
                </a:solidFill>
                <a:effectLst/>
                <a:latin typeface="APL385 Unicode" panose="020B0709000202000203" pitchFamily="49" charset="0"/>
              </a:rPr>
              <a:t>⍝ read data</a:t>
            </a:r>
          </a:p>
          <a:p>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ds n</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⎕CSV</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'Invert'</a:t>
            </a:r>
            <a:r>
              <a:rPr lang="en-US" sz="700" b="0" dirty="0">
                <a:solidFill>
                  <a:srgbClr val="888888"/>
                </a:solidFill>
                <a:effectLst/>
                <a:latin typeface="APL385 Unicode" panose="020B0709000202000203" pitchFamily="49" charset="0"/>
              </a:rPr>
              <a:t>2</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88"/>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⎕NGET</a:t>
            </a:r>
            <a:r>
              <a:rPr lang="en-US" sz="700" b="0" dirty="0">
                <a:solidFill>
                  <a:srgbClr val="008888"/>
                </a:solidFill>
                <a:effectLst/>
                <a:latin typeface="APL385 Unicode" panose="020B0709000202000203" pitchFamily="49" charset="0"/>
              </a:rPr>
              <a:t>'google-scotch.csv'</a:t>
            </a:r>
            <a:r>
              <a:rPr lang="en-US" sz="700" b="0" dirty="0">
                <a:solidFill>
                  <a:srgbClr val="888888"/>
                </a:solidFill>
                <a:effectLst/>
                <a:latin typeface="APL385 Unicode" panose="020B0709000202000203" pitchFamily="49" charset="0"/>
              </a:rPr>
              <a:t>1</a:t>
            </a:r>
            <a:r>
              <a:rPr lang="en-US" sz="700" b="0" dirty="0">
                <a:solidFill>
                  <a:srgbClr val="0000FF"/>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'N'</a:t>
            </a:r>
            <a:r>
              <a:rPr lang="en-US" sz="700" b="0" dirty="0">
                <a:solidFill>
                  <a:srgbClr val="888888"/>
                </a:solidFill>
                <a:effectLst/>
                <a:latin typeface="APL385 Unicode" panose="020B0709000202000203" pitchFamily="49" charset="0"/>
              </a:rPr>
              <a:t>4</a:t>
            </a:r>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dates </a:t>
            </a:r>
          </a:p>
          <a:p>
            <a:r>
              <a:rPr lang="en-US" sz="700" b="0" dirty="0">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⎕D</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0088"/>
                </a:solidFill>
                <a:effectLst/>
                <a:latin typeface="APL385 Unicode" panose="020B0709000202000203" pitchFamily="49" charset="0"/>
              </a:rPr>
              <a:t>⎕SIGNAL</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11</a:t>
            </a:r>
            <a:r>
              <a:rPr lang="en-US" sz="700" b="0" dirty="0">
                <a:solidFill>
                  <a:srgbClr val="000000"/>
                </a:solidFill>
                <a:effectLst/>
                <a:latin typeface="APL385 Unicode" panose="020B0709000202000203" pitchFamily="49" charset="0"/>
              </a:rPr>
              <a:t> </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 </a:t>
            </a:r>
            <a:r>
              <a:rPr lang="en-US" sz="700" b="0" dirty="0">
                <a:solidFill>
                  <a:srgbClr val="000088"/>
                </a:solidFill>
                <a:effectLst/>
                <a:latin typeface="APL385 Unicode" panose="020B0709000202000203" pitchFamily="49" charset="0"/>
              </a:rPr>
              <a:t>↑</a:t>
            </a:r>
            <a:r>
              <a:rPr lang="en-US" sz="700" b="0" dirty="0">
                <a:solidFill>
                  <a:srgbClr val="0088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ds</a:t>
            </a:r>
          </a:p>
          <a:p>
            <a:endParaRPr lang="en-US" sz="700" b="0" dirty="0">
              <a:solidFill>
                <a:srgbClr val="000000"/>
              </a:solidFill>
              <a:effectLst/>
              <a:latin typeface="APL385 Unicode" panose="020B0709000202000203" pitchFamily="49" charset="0"/>
            </a:endParaRPr>
          </a:p>
          <a:p>
            <a:r>
              <a:rPr lang="en-US" sz="700" b="0" dirty="0">
                <a:solidFill>
                  <a:srgbClr val="008888"/>
                </a:solidFill>
                <a:effectLst/>
                <a:latin typeface="APL385 Unicode" panose="020B0709000202000203" pitchFamily="49" charset="0"/>
              </a:rPr>
              <a:t>⍝ group by month and year, summary and relative change</a:t>
            </a:r>
            <a:endParaRPr lang="en-US" sz="700" b="0" dirty="0">
              <a:solidFill>
                <a:srgbClr val="000000"/>
              </a:solidFill>
              <a:effectLst/>
              <a:latin typeface="APL385 Unicode" panose="020B0709000202000203" pitchFamily="49" charset="0"/>
            </a:endParaRPr>
          </a:p>
          <a:p>
            <a:r>
              <a:rPr lang="en-US" sz="700" b="0" dirty="0" err="1">
                <a:solidFill>
                  <a:srgbClr val="000000"/>
                </a:solidFill>
                <a:effectLst/>
                <a:latin typeface="APL385 Unicode" panose="020B0709000202000203" pitchFamily="49" charset="0"/>
              </a:rPr>
              <a:t>t</a:t>
            </a:r>
            <a:r>
              <a:rPr lang="en-US" sz="700" b="0" dirty="0" err="1">
                <a:solidFill>
                  <a:srgbClr val="0000FF"/>
                </a:solidFill>
                <a:effectLst/>
                <a:latin typeface="APL385 Unicode" panose="020B0709000202000203" pitchFamily="49" charset="0"/>
              </a:rPr>
              <a:t>←</a:t>
            </a:r>
            <a:r>
              <a:rPr lang="en-US" sz="700" b="0" dirty="0" err="1">
                <a:solidFill>
                  <a:srgbClr val="000000"/>
                </a:solidFill>
                <a:effectLst/>
                <a:latin typeface="APL385 Unicode" panose="020B0709000202000203" pitchFamily="49" charset="0"/>
              </a:rPr>
              <a:t>d</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1</a:t>
            </a:r>
            <a:r>
              <a:rPr lang="en-US" sz="700" b="0" dirty="0">
                <a:solidFill>
                  <a:srgbClr val="000000"/>
                </a:solidFill>
                <a:effectLst/>
                <a:latin typeface="APL385 Unicode" panose="020B0709000202000203" pitchFamily="49" charset="0"/>
              </a:rPr>
              <a:t> </a:t>
            </a:r>
            <a:r>
              <a:rPr lang="en-US" sz="700" b="0" dirty="0">
                <a:solidFill>
                  <a:srgbClr val="888888"/>
                </a:solidFill>
                <a:effectLst/>
                <a:latin typeface="APL385 Unicode" panose="020B0709000202000203" pitchFamily="49" charset="0"/>
              </a:rPr>
              <a:t>2</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00"/>
                </a:solidFill>
                <a:effectLst/>
                <a:latin typeface="APL385 Unicode" panose="020B0709000202000203" pitchFamily="49" charset="0"/>
              </a:rPr>
              <a:t>n</a:t>
            </a:r>
          </a:p>
          <a:p>
            <a:r>
              <a:rPr lang="en-US" sz="700" b="0" dirty="0">
                <a:solidFill>
                  <a:srgbClr val="000000"/>
                </a:solidFill>
                <a:effectLst/>
                <a:latin typeface="APL385 Unicode" panose="020B0709000202000203" pitchFamily="49" charset="0"/>
              </a:rPr>
              <a:t>s</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endParaRPr lang="en-US" sz="700" b="0" dirty="0">
              <a:solidFill>
                <a:srgbClr val="000000"/>
              </a:solidFill>
              <a:effectLst/>
              <a:latin typeface="APL385 Unicode" panose="020B0709000202000203" pitchFamily="49" charset="0"/>
            </a:endParaRPr>
          </a:p>
          <a:p>
            <a:r>
              <a:rPr lang="en-US" sz="700" b="0" dirty="0">
                <a:solidFill>
                  <a:srgbClr val="000000"/>
                </a:solidFill>
                <a:effectLst/>
                <a:latin typeface="APL385 Unicode" panose="020B0709000202000203" pitchFamily="49" charset="0"/>
              </a:rPr>
              <a:t>c</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t</a:t>
            </a:r>
            <a:r>
              <a:rPr lang="en-US" sz="700" b="0" dirty="0">
                <a:solidFill>
                  <a:srgbClr val="0000FF"/>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3</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0000FF"/>
                </a:solidFill>
                <a:effectLst/>
                <a:latin typeface="APL385 Unicode" panose="020B0709000202000203" pitchFamily="49" charset="0"/>
              </a:rPr>
              <a:t>¨</a:t>
            </a:r>
            <a:r>
              <a:rPr lang="en-US" sz="700" b="0" dirty="0">
                <a:solidFill>
                  <a:srgbClr val="000088"/>
                </a:solidFill>
                <a:effectLst/>
                <a:latin typeface="APL385 Unicode" panose="020B0709000202000203" pitchFamily="49" charset="0"/>
              </a:rPr>
              <a:t>⍳</a:t>
            </a:r>
            <a:r>
              <a:rPr lang="en-US" sz="700" b="0" dirty="0">
                <a:solidFill>
                  <a:srgbClr val="888888"/>
                </a:solidFill>
                <a:effectLst/>
                <a:latin typeface="APL385 Unicode" panose="020B0709000202000203" pitchFamily="49" charset="0"/>
              </a:rPr>
              <a:t>2</a:t>
            </a:r>
            <a:endParaRPr lang="en-US" sz="700" b="0" dirty="0">
              <a:solidFill>
                <a:srgbClr val="000000"/>
              </a:solidFill>
              <a:effectLst/>
              <a:latin typeface="APL385 Unicode" panose="020B0709000202000203" pitchFamily="49" charset="0"/>
            </a:endParaRPr>
          </a:p>
        </p:txBody>
      </p:sp>
      <p:sp>
        <p:nvSpPr>
          <p:cNvPr id="18" name="TextBox 17">
            <a:extLst>
              <a:ext uri="{FF2B5EF4-FFF2-40B4-BE49-F238E27FC236}">
                <a16:creationId xmlns:a16="http://schemas.microsoft.com/office/drawing/2014/main" id="{5B0E64A2-8B43-FAA6-38FB-4B9F50B5F262}"/>
              </a:ext>
            </a:extLst>
          </p:cNvPr>
          <p:cNvSpPr txBox="1"/>
          <p:nvPr/>
        </p:nvSpPr>
        <p:spPr>
          <a:xfrm>
            <a:off x="5069663" y="2400848"/>
            <a:ext cx="3167194" cy="1323439"/>
          </a:xfrm>
          <a:prstGeom prst="rect">
            <a:avLst/>
          </a:prstGeom>
          <a:noFill/>
        </p:spPr>
        <p:txBody>
          <a:bodyPr wrap="square">
            <a:spAutoFit/>
          </a:bodyPr>
          <a:lstStyle/>
          <a:p>
            <a:r>
              <a:rPr lang="en-US" sz="500" b="0" dirty="0">
                <a:solidFill>
                  <a:srgbClr val="008000"/>
                </a:solidFill>
                <a:effectLst/>
                <a:latin typeface="Lucida Console" panose="020B0609040504020204" pitchFamily="49" charset="0"/>
                <a:cs typeface="Courier New" panose="02070309020205020404" pitchFamily="49" charset="0"/>
              </a:rPr>
              <a:t># read data</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pd.read_csv</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"google-scotch.csv"</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header</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1</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8000"/>
                </a:solidFill>
                <a:effectLst/>
                <a:latin typeface="Lucida Console" panose="020B0609040504020204" pitchFamily="49" charset="0"/>
                <a:cs typeface="Courier New" panose="02070309020205020404" pitchFamily="49" charset="0"/>
              </a:rPr>
              <a:t># dates </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d</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.assign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0000"/>
                </a:solidFill>
                <a:effectLst/>
                <a:latin typeface="Lucida Console" panose="020B0609040504020204" pitchFamily="49" charset="0"/>
                <a:cs typeface="Courier New" panose="02070309020205020404" pitchFamily="49" charset="0"/>
              </a:rPr>
              <a:t>pd.to_datetime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set_index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'Week'</a:t>
            </a:r>
            <a:r>
              <a:rPr lang="en-US" sz="500" b="0" dirty="0">
                <a:solidFill>
                  <a:srgbClr val="000000"/>
                </a:solidFill>
                <a:effectLst/>
                <a:latin typeface="Lucida Console" panose="020B0609040504020204" pitchFamily="49" charset="0"/>
                <a:cs typeface="Courier New" panose="02070309020205020404" pitchFamily="49" charset="0"/>
              </a:rPr>
              <a:t>)</a:t>
            </a:r>
          </a:p>
          <a:p>
            <a:br>
              <a:rPr lang="en-US" sz="500" b="0" dirty="0">
                <a:solidFill>
                  <a:srgbClr val="000000"/>
                </a:solidFill>
                <a:effectLst/>
                <a:latin typeface="Lucida Console" panose="020B0609040504020204" pitchFamily="49" charset="0"/>
                <a:cs typeface="Courier New" panose="02070309020205020404" pitchFamily="49" charset="0"/>
              </a:rPr>
            </a:br>
            <a:r>
              <a:rPr lang="en-US" sz="500" b="0" dirty="0">
                <a:solidFill>
                  <a:srgbClr val="008000"/>
                </a:solidFill>
                <a:effectLst/>
                <a:latin typeface="Lucida Console" panose="020B0609040504020204" pitchFamily="49" charset="0"/>
                <a:cs typeface="Courier New" panose="02070309020205020404" pitchFamily="49" charset="0"/>
              </a:rPr>
              <a:t># group by month and year, summary and relative change</a:t>
            </a:r>
            <a:endParaRPr lang="en-US" sz="500" b="0" dirty="0">
              <a:solidFill>
                <a:srgbClr val="000000"/>
              </a:solidFill>
              <a:effectLst/>
              <a:latin typeface="Lucida Console" panose="020B0609040504020204" pitchFamily="49" charset="0"/>
              <a:cs typeface="Courier New" panose="02070309020205020404" pitchFamily="49" charset="0"/>
            </a:endParaRPr>
          </a:p>
          <a:p>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.index.year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.index.month</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a:t>
            </a:r>
            <a:r>
              <a:rPr lang="en-US" sz="500" b="0" dirty="0" err="1">
                <a:solidFill>
                  <a:srgbClr val="000000"/>
                </a:solidFill>
                <a:effectLst/>
                <a:latin typeface="Lucida Console" panose="020B0609040504020204" pitchFamily="49" charset="0"/>
                <a:cs typeface="Courier New" panose="02070309020205020404" pitchFamily="49" charset="0"/>
              </a:rPr>
              <a:t>.columns</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'sum'</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.index.names</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'Year'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'Month'</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FF"/>
                </a:solidFill>
                <a:effectLst/>
                <a:latin typeface="Lucida Console" panose="020B0609040504020204" pitchFamily="49" charset="0"/>
                <a:cs typeface="Courier New" panose="02070309020205020404" pitchFamily="49" charset="0"/>
              </a:rPr>
              <a:t>def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by</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70C1"/>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A31515"/>
                </a:solidFill>
                <a:effectLst/>
                <a:latin typeface="Lucida Console" panose="020B0609040504020204" pitchFamily="49" charset="0"/>
                <a:cs typeface="Courier New" panose="02070309020205020404" pitchFamily="49" charset="0"/>
              </a:rPr>
              <a:t>'</a:t>
            </a:r>
            <a:r>
              <a:rPr lang="en-US" sz="500" b="0" dirty="0" err="1">
                <a:solidFill>
                  <a:srgbClr val="A31515"/>
                </a:solidFill>
                <a:effectLst/>
                <a:latin typeface="Lucida Console" panose="020B0609040504020204" pitchFamily="49" charset="0"/>
                <a:cs typeface="Courier New" panose="02070309020205020404" pitchFamily="49" charset="0"/>
              </a:rPr>
              <a:t>Total'</a:t>
            </a:r>
            <a:r>
              <a:rPr lang="en-US" sz="500" b="0" dirty="0" err="1">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for</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'sum'</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F00DB"/>
                </a:solidFill>
                <a:effectLst/>
                <a:latin typeface="Lucida Console" panose="020B0609040504020204" pitchFamily="49" charset="0"/>
                <a:cs typeface="Courier New" panose="02070309020205020404" pitchFamily="49" charset="0"/>
              </a:rPr>
              <a:t>return</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err="1">
                <a:solidFill>
                  <a:srgbClr val="001080"/>
                </a:solidFill>
                <a:effectLst/>
                <a:latin typeface="Lucida Console" panose="020B0609040504020204" pitchFamily="49" charset="0"/>
                <a:cs typeface="Courier New" panose="02070309020205020404" pitchFamily="49" charset="0"/>
              </a:rPr>
              <a:t>df</a:t>
            </a:r>
            <a:r>
              <a:rPr lang="en-US" sz="500" b="0" dirty="0" err="1">
                <a:solidFill>
                  <a:srgbClr val="000000"/>
                </a:solidFill>
                <a:effectLst/>
                <a:latin typeface="Lucida Console" panose="020B0609040504020204" pitchFamily="49" charset="0"/>
                <a:cs typeface="Courier New" panose="02070309020205020404" pitchFamily="49" charset="0"/>
              </a:rPr>
              <a:t>.reset_index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groupby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by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err="1">
                <a:solidFill>
                  <a:srgbClr val="000000"/>
                </a:solidFill>
                <a:effectLst/>
                <a:latin typeface="Lucida Console" panose="020B0609040504020204" pitchFamily="49" charset="0"/>
                <a:cs typeface="Courier New" panose="02070309020205020404" pitchFamily="49" charset="0"/>
              </a:rPr>
              <a:t>agg</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min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mean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max</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70C1"/>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001080"/>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t</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'Month'</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a:solidFill>
                  <a:srgbClr val="795E26"/>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a</a:t>
            </a:r>
            <a:r>
              <a:rPr lang="en-US" sz="500" b="0" dirty="0">
                <a:solidFill>
                  <a:srgbClr val="000000"/>
                </a:solidFill>
                <a:effectLst/>
                <a:latin typeface="Lucida Console" panose="020B0609040504020204" pitchFamily="49" charset="0"/>
                <a:cs typeface="Courier New" panose="02070309020205020404" pitchFamily="49" charset="0"/>
              </a:rPr>
              <a:t>, </a:t>
            </a:r>
            <a:r>
              <a:rPr lang="en-US" sz="500" b="0" dirty="0">
                <a:solidFill>
                  <a:srgbClr val="A31515"/>
                </a:solidFill>
                <a:effectLst/>
                <a:latin typeface="Lucida Console" panose="020B0609040504020204" pitchFamily="49" charset="0"/>
                <a:cs typeface="Courier New" panose="02070309020205020404" pitchFamily="49" charset="0"/>
              </a:rPr>
              <a:t>'Year'</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y</a:t>
            </a:r>
            <a:r>
              <a:rPr lang="en-US" sz="500" b="0" dirty="0" err="1">
                <a:solidFill>
                  <a:srgbClr val="000000"/>
                </a:solidFill>
                <a:effectLst/>
                <a:latin typeface="Lucida Console" panose="020B0609040504020204" pitchFamily="49" charset="0"/>
                <a:cs typeface="Courier New" panose="02070309020205020404" pitchFamily="49" charset="0"/>
              </a:rPr>
              <a:t>.assign</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change</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y</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A31515"/>
                </a:solidFill>
                <a:effectLst/>
                <a:latin typeface="Lucida Console" panose="020B0609040504020204" pitchFamily="49" charset="0"/>
                <a:cs typeface="Courier New" panose="02070309020205020404" pitchFamily="49" charset="0"/>
              </a:rPr>
              <a:t>'total'</a:t>
            </a:r>
            <a:r>
              <a:rPr lang="en-US" sz="500" b="0" dirty="0">
                <a:solidFill>
                  <a:srgbClr val="000000"/>
                </a:solidFill>
                <a:effectLst/>
                <a:latin typeface="Lucida Console" panose="020B0609040504020204" pitchFamily="49" charset="0"/>
                <a:cs typeface="Courier New" panose="02070309020205020404" pitchFamily="49" charset="0"/>
              </a:rPr>
              <a:t>].diff())</a:t>
            </a:r>
          </a:p>
          <a:p>
            <a:r>
              <a:rPr lang="en-US" sz="500" b="0" dirty="0">
                <a:solidFill>
                  <a:srgbClr val="001080"/>
                </a:solidFill>
                <a:effectLst/>
                <a:latin typeface="Lucida Console" panose="020B0609040504020204" pitchFamily="49" charset="0"/>
                <a:cs typeface="Courier New" panose="02070309020205020404" pitchFamily="49" charset="0"/>
              </a:rPr>
              <a:t>tm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.unstack</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01080"/>
                </a:solidFill>
                <a:effectLst/>
                <a:latin typeface="Lucida Console" panose="020B0609040504020204" pitchFamily="49" charset="0"/>
                <a:cs typeface="Courier New" panose="02070309020205020404" pitchFamily="49" charset="0"/>
              </a:rPr>
              <a:t>level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a:p>
            <a:r>
              <a:rPr lang="en-US" sz="500" b="0" dirty="0">
                <a:solidFill>
                  <a:srgbClr val="001080"/>
                </a:solidFill>
                <a:effectLst/>
                <a:latin typeface="Lucida Console" panose="020B0609040504020204" pitchFamily="49" charset="0"/>
                <a:cs typeface="Courier New" panose="02070309020205020404" pitchFamily="49" charset="0"/>
              </a:rPr>
              <a:t>cm</a:t>
            </a:r>
            <a:r>
              <a:rPr lang="en-US" sz="500" b="0" dirty="0">
                <a:solidFill>
                  <a:srgbClr val="000000"/>
                </a:solidFill>
                <a:effectLst/>
                <a:latin typeface="Lucida Console" panose="020B0609040504020204" pitchFamily="49" charset="0"/>
                <a:cs typeface="Courier New" panose="02070309020205020404" pitchFamily="49" charset="0"/>
              </a:rPr>
              <a:t> = </a:t>
            </a:r>
            <a:r>
              <a:rPr lang="en-US" sz="500" b="0" dirty="0" err="1">
                <a:solidFill>
                  <a:srgbClr val="001080"/>
                </a:solidFill>
                <a:effectLst/>
                <a:latin typeface="Lucida Console" panose="020B0609040504020204" pitchFamily="49" charset="0"/>
                <a:cs typeface="Courier New" panose="02070309020205020404" pitchFamily="49" charset="0"/>
              </a:rPr>
              <a:t>a</a:t>
            </a:r>
            <a:r>
              <a:rPr lang="en-US" sz="500" b="0" dirty="0" err="1">
                <a:solidFill>
                  <a:srgbClr val="000000"/>
                </a:solidFill>
                <a:effectLst/>
                <a:latin typeface="Lucida Console" panose="020B0609040504020204" pitchFamily="49" charset="0"/>
                <a:cs typeface="Courier New" panose="02070309020205020404" pitchFamily="49" charset="0"/>
              </a:rPr>
              <a:t>.diff</a:t>
            </a:r>
            <a:r>
              <a:rPr lang="en-US" sz="500" b="0" dirty="0">
                <a:solidFill>
                  <a:srgbClr val="000000"/>
                </a:solidFill>
                <a:effectLst/>
                <a:latin typeface="Lucida Console" panose="020B0609040504020204" pitchFamily="49" charset="0"/>
                <a:cs typeface="Courier New" panose="02070309020205020404" pitchFamily="49" charset="0"/>
              </a:rPr>
              <a:t>().unstack(</a:t>
            </a:r>
            <a:r>
              <a:rPr lang="en-US" sz="500" b="0" dirty="0">
                <a:solidFill>
                  <a:srgbClr val="001080"/>
                </a:solidFill>
                <a:effectLst/>
                <a:latin typeface="Lucida Console" panose="020B0609040504020204" pitchFamily="49" charset="0"/>
                <a:cs typeface="Courier New" panose="02070309020205020404" pitchFamily="49" charset="0"/>
              </a:rPr>
              <a:t>level</a:t>
            </a:r>
            <a:r>
              <a:rPr lang="en-US" sz="500" b="0" dirty="0">
                <a:solidFill>
                  <a:srgbClr val="000000"/>
                </a:solidFill>
                <a:effectLst/>
                <a:latin typeface="Lucida Console" panose="020B0609040504020204" pitchFamily="49" charset="0"/>
                <a:cs typeface="Courier New" panose="02070309020205020404" pitchFamily="49" charset="0"/>
              </a:rPr>
              <a:t>=</a:t>
            </a:r>
            <a:r>
              <a:rPr lang="en-US" sz="500" b="0" dirty="0">
                <a:solidFill>
                  <a:srgbClr val="098658"/>
                </a:solidFill>
                <a:effectLst/>
                <a:latin typeface="Lucida Console" panose="020B0609040504020204" pitchFamily="49" charset="0"/>
                <a:cs typeface="Courier New" panose="02070309020205020404" pitchFamily="49" charset="0"/>
              </a:rPr>
              <a:t>0</a:t>
            </a:r>
            <a:r>
              <a:rPr lang="en-US" sz="500" b="0" dirty="0">
                <a:solidFill>
                  <a:srgbClr val="000000"/>
                </a:solidFill>
                <a:effectLst/>
                <a:latin typeface="Lucida Console" panose="020B0609040504020204" pitchFamily="49" charset="0"/>
                <a:cs typeface="Courier New" panose="02070309020205020404" pitchFamily="49" charset="0"/>
              </a:rPr>
              <a:t>)</a:t>
            </a:r>
          </a:p>
        </p:txBody>
      </p:sp>
      <p:sp>
        <p:nvSpPr>
          <p:cNvPr id="19" name="Title 3">
            <a:extLst>
              <a:ext uri="{FF2B5EF4-FFF2-40B4-BE49-F238E27FC236}">
                <a16:creationId xmlns:a16="http://schemas.microsoft.com/office/drawing/2014/main" id="{E739302F-6EDD-933C-B7BD-5CA0350B6035}"/>
              </a:ext>
            </a:extLst>
          </p:cNvPr>
          <p:cNvSpPr txBox="1">
            <a:spLocks/>
          </p:cNvSpPr>
          <p:nvPr/>
        </p:nvSpPr>
        <p:spPr>
          <a:xfrm>
            <a:off x="323529" y="643352"/>
            <a:ext cx="1587717"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2400" dirty="0"/>
              <a:t>The code</a:t>
            </a:r>
            <a:endParaRPr lang="en-GB" sz="2400" dirty="0"/>
          </a:p>
        </p:txBody>
      </p:sp>
    </p:spTree>
    <p:extLst>
      <p:ext uri="{BB962C8B-B14F-4D97-AF65-F5344CB8AC3E}">
        <p14:creationId xmlns:p14="http://schemas.microsoft.com/office/powerpoint/2010/main" val="785977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The answer</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1116600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TextBox 1">
            <a:extLst>
              <a:ext uri="{FF2B5EF4-FFF2-40B4-BE49-F238E27FC236}">
                <a16:creationId xmlns:a16="http://schemas.microsoft.com/office/drawing/2014/main" id="{4E624F6E-EAE3-316D-300E-CFD22DFFD8A8}"/>
              </a:ext>
            </a:extLst>
          </p:cNvPr>
          <p:cNvSpPr txBox="1"/>
          <p:nvPr/>
        </p:nvSpPr>
        <p:spPr>
          <a:xfrm>
            <a:off x="1127612" y="1561463"/>
            <a:ext cx="5256568" cy="523220"/>
          </a:xfrm>
          <a:prstGeom prst="rect">
            <a:avLst/>
          </a:prstGeom>
          <a:noFill/>
        </p:spPr>
        <p:txBody>
          <a:bodyPr wrap="none" rtlCol="0">
            <a:spAutoFit/>
          </a:bodyPr>
          <a:lstStyle/>
          <a:p>
            <a:pPr algn="r"/>
            <a:r>
              <a:rPr lang="en-US" sz="2800" dirty="0"/>
              <a:t>What about data science in APL?</a:t>
            </a:r>
            <a:endParaRPr lang="en-GB" sz="2800" dirty="0"/>
          </a:p>
        </p:txBody>
      </p:sp>
      <p:sp>
        <p:nvSpPr>
          <p:cNvPr id="3" name="Date Placeholder 3">
            <a:extLst>
              <a:ext uri="{FF2B5EF4-FFF2-40B4-BE49-F238E27FC236}">
                <a16:creationId xmlns:a16="http://schemas.microsoft.com/office/drawing/2014/main" id="{E488810F-D4C5-16DC-E29C-4255CB5306D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309393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TextBox 1">
            <a:extLst>
              <a:ext uri="{FF2B5EF4-FFF2-40B4-BE49-F238E27FC236}">
                <a16:creationId xmlns:a16="http://schemas.microsoft.com/office/drawing/2014/main" id="{4E624F6E-EAE3-316D-300E-CFD22DFFD8A8}"/>
              </a:ext>
            </a:extLst>
          </p:cNvPr>
          <p:cNvSpPr txBox="1"/>
          <p:nvPr/>
        </p:nvSpPr>
        <p:spPr>
          <a:xfrm>
            <a:off x="1220586" y="1561463"/>
            <a:ext cx="5163594" cy="523220"/>
          </a:xfrm>
          <a:prstGeom prst="rect">
            <a:avLst/>
          </a:prstGeom>
          <a:noFill/>
        </p:spPr>
        <p:txBody>
          <a:bodyPr wrap="none" rtlCol="0">
            <a:spAutoFit/>
          </a:bodyPr>
          <a:lstStyle/>
          <a:p>
            <a:pPr algn="r"/>
            <a:r>
              <a:rPr lang="en-US" sz="2800" dirty="0"/>
              <a:t>Can you do data science in APL?</a:t>
            </a:r>
            <a:endParaRPr lang="en-GB" sz="2800" dirty="0"/>
          </a:p>
        </p:txBody>
      </p:sp>
      <p:sp>
        <p:nvSpPr>
          <p:cNvPr id="3" name="Date Placeholder 3">
            <a:extLst>
              <a:ext uri="{FF2B5EF4-FFF2-40B4-BE49-F238E27FC236}">
                <a16:creationId xmlns:a16="http://schemas.microsoft.com/office/drawing/2014/main" id="{E488810F-D4C5-16DC-E29C-4255CB5306D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4098065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TextBox 1">
            <a:extLst>
              <a:ext uri="{FF2B5EF4-FFF2-40B4-BE49-F238E27FC236}">
                <a16:creationId xmlns:a16="http://schemas.microsoft.com/office/drawing/2014/main" id="{4E624F6E-EAE3-316D-300E-CFD22DFFD8A8}"/>
              </a:ext>
            </a:extLst>
          </p:cNvPr>
          <p:cNvSpPr txBox="1"/>
          <p:nvPr/>
        </p:nvSpPr>
        <p:spPr>
          <a:xfrm>
            <a:off x="646712" y="1561463"/>
            <a:ext cx="5737468" cy="523220"/>
          </a:xfrm>
          <a:prstGeom prst="rect">
            <a:avLst/>
          </a:prstGeom>
          <a:noFill/>
        </p:spPr>
        <p:txBody>
          <a:bodyPr wrap="none" rtlCol="0">
            <a:spAutoFit/>
          </a:bodyPr>
          <a:lstStyle/>
          <a:p>
            <a:pPr algn="r"/>
            <a:r>
              <a:rPr lang="en-US" sz="2800" dirty="0"/>
              <a:t>How do you do data science in APL?</a:t>
            </a:r>
            <a:endParaRPr lang="en-GB" sz="2800" dirty="0"/>
          </a:p>
        </p:txBody>
      </p:sp>
      <p:sp>
        <p:nvSpPr>
          <p:cNvPr id="3" name="Date Placeholder 3">
            <a:extLst>
              <a:ext uri="{FF2B5EF4-FFF2-40B4-BE49-F238E27FC236}">
                <a16:creationId xmlns:a16="http://schemas.microsoft.com/office/drawing/2014/main" id="{E488810F-D4C5-16DC-E29C-4255CB5306D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1136037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extBox 4">
            <a:extLst>
              <a:ext uri="{FF2B5EF4-FFF2-40B4-BE49-F238E27FC236}">
                <a16:creationId xmlns:a16="http://schemas.microsoft.com/office/drawing/2014/main" id="{016FB2FB-DE28-7F08-413E-564629A75BF2}"/>
              </a:ext>
            </a:extLst>
          </p:cNvPr>
          <p:cNvSpPr txBox="1"/>
          <p:nvPr/>
        </p:nvSpPr>
        <p:spPr>
          <a:xfrm>
            <a:off x="-4286250" y="2112221"/>
            <a:ext cx="16444913" cy="827727"/>
          </a:xfrm>
          <a:prstGeom prst="rect">
            <a:avLst/>
          </a:prstGeom>
          <a:noFill/>
        </p:spPr>
        <p:txBody>
          <a:bodyPr wrap="square">
            <a:spAutoFit/>
          </a:bodyPr>
          <a:lstStyle/>
          <a:p>
            <a:pPr algn="ctr">
              <a:lnSpc>
                <a:spcPct val="150000"/>
              </a:lnSpc>
            </a:pPr>
            <a:r>
              <a:rPr lang="en-US" sz="3600" b="0" dirty="0">
                <a:solidFill>
                  <a:srgbClr val="000000"/>
                </a:solidFill>
                <a:effectLst/>
                <a:highlight>
                  <a:srgbClr val="FFFFFF"/>
                </a:highlight>
                <a:latin typeface="APL385 Unicode" panose="020B0709000202000203" pitchFamily="49" charset="0"/>
              </a:rPr>
              <a:t>science                      </a:t>
            </a:r>
            <a:r>
              <a:rPr lang="en-US" sz="3600" b="0" dirty="0">
                <a:solidFill>
                  <a:schemeClr val="bg1"/>
                </a:solidFill>
                <a:effectLst/>
                <a:highlight>
                  <a:srgbClr val="FFFFFF"/>
                </a:highlight>
                <a:latin typeface="APL385 Unicode" panose="020B0709000202000203" pitchFamily="49" charset="0"/>
              </a:rPr>
              <a:t>⌸</a:t>
            </a:r>
            <a:r>
              <a:rPr lang="en-US" sz="3600" b="0" dirty="0">
                <a:solidFill>
                  <a:srgbClr val="000000"/>
                </a:solidFill>
                <a:effectLst/>
                <a:highlight>
                  <a:srgbClr val="FFFFFF"/>
                </a:highlight>
                <a:latin typeface="APL385 Unicode" panose="020B0709000202000203" pitchFamily="49" charset="0"/>
              </a:rPr>
              <a:t>                data</a:t>
            </a:r>
          </a:p>
        </p:txBody>
      </p:sp>
      <p:sp>
        <p:nvSpPr>
          <p:cNvPr id="2" name="TextBox 1">
            <a:extLst>
              <a:ext uri="{FF2B5EF4-FFF2-40B4-BE49-F238E27FC236}">
                <a16:creationId xmlns:a16="http://schemas.microsoft.com/office/drawing/2014/main" id="{4E624F6E-EAE3-316D-300E-CFD22DFFD8A8}"/>
              </a:ext>
            </a:extLst>
          </p:cNvPr>
          <p:cNvSpPr txBox="1"/>
          <p:nvPr/>
        </p:nvSpPr>
        <p:spPr>
          <a:xfrm>
            <a:off x="2999920" y="1561463"/>
            <a:ext cx="3384260" cy="523220"/>
          </a:xfrm>
          <a:prstGeom prst="rect">
            <a:avLst/>
          </a:prstGeom>
          <a:noFill/>
        </p:spPr>
        <p:txBody>
          <a:bodyPr wrap="none" rtlCol="0">
            <a:spAutoFit/>
          </a:bodyPr>
          <a:lstStyle/>
          <a:p>
            <a:pPr algn="r"/>
            <a:r>
              <a:rPr lang="en-US" sz="2800" dirty="0"/>
              <a:t>data science in APL?</a:t>
            </a:r>
            <a:endParaRPr lang="en-GB" sz="2800" dirty="0"/>
          </a:p>
        </p:txBody>
      </p:sp>
      <p:sp>
        <p:nvSpPr>
          <p:cNvPr id="3" name="Date Placeholder 3">
            <a:extLst>
              <a:ext uri="{FF2B5EF4-FFF2-40B4-BE49-F238E27FC236}">
                <a16:creationId xmlns:a16="http://schemas.microsoft.com/office/drawing/2014/main" id="{837099DE-8D38-F7F7-5130-CF153B167F4F}"/>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41490521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TextBox 1">
            <a:extLst>
              <a:ext uri="{FF2B5EF4-FFF2-40B4-BE49-F238E27FC236}">
                <a16:creationId xmlns:a16="http://schemas.microsoft.com/office/drawing/2014/main" id="{4E624F6E-EAE3-316D-300E-CFD22DFFD8A8}"/>
              </a:ext>
            </a:extLst>
          </p:cNvPr>
          <p:cNvSpPr txBox="1"/>
          <p:nvPr/>
        </p:nvSpPr>
        <p:spPr>
          <a:xfrm>
            <a:off x="2999920" y="1561463"/>
            <a:ext cx="3384260" cy="523220"/>
          </a:xfrm>
          <a:prstGeom prst="rect">
            <a:avLst/>
          </a:prstGeom>
          <a:noFill/>
        </p:spPr>
        <p:txBody>
          <a:bodyPr wrap="none" rtlCol="0">
            <a:spAutoFit/>
          </a:bodyPr>
          <a:lstStyle/>
          <a:p>
            <a:pPr algn="r"/>
            <a:r>
              <a:rPr lang="en-US" sz="2800" dirty="0"/>
              <a:t>data science in APL?</a:t>
            </a:r>
            <a:endParaRPr lang="en-GB" sz="2800" dirty="0"/>
          </a:p>
        </p:txBody>
      </p:sp>
      <p:sp>
        <p:nvSpPr>
          <p:cNvPr id="3" name="Date Placeholder 3">
            <a:extLst>
              <a:ext uri="{FF2B5EF4-FFF2-40B4-BE49-F238E27FC236}">
                <a16:creationId xmlns:a16="http://schemas.microsoft.com/office/drawing/2014/main" id="{837099DE-8D38-F7F7-5130-CF153B167F4F}"/>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8" name="TextBox 7">
            <a:extLst>
              <a:ext uri="{FF2B5EF4-FFF2-40B4-BE49-F238E27FC236}">
                <a16:creationId xmlns:a16="http://schemas.microsoft.com/office/drawing/2014/main" id="{016FB2FB-DE28-7F08-413E-564629A75BF2}"/>
              </a:ext>
            </a:extLst>
          </p:cNvPr>
          <p:cNvSpPr txBox="1"/>
          <p:nvPr/>
        </p:nvSpPr>
        <p:spPr>
          <a:xfrm>
            <a:off x="2173626" y="2112221"/>
            <a:ext cx="5157788"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Tree>
    <p:extLst>
      <p:ext uri="{BB962C8B-B14F-4D97-AF65-F5344CB8AC3E}">
        <p14:creationId xmlns:p14="http://schemas.microsoft.com/office/powerpoint/2010/main" val="376647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6690CC24-4F03-1EB8-E972-0F29320970C9}"/>
              </a:ext>
            </a:extLst>
          </p:cNvPr>
          <p:cNvSpPr txBox="1"/>
          <p:nvPr/>
        </p:nvSpPr>
        <p:spPr>
          <a:xfrm>
            <a:off x="3689216" y="2705826"/>
            <a:ext cx="2005677" cy="523220"/>
          </a:xfrm>
          <a:prstGeom prst="rect">
            <a:avLst/>
          </a:prstGeom>
          <a:noFill/>
        </p:spPr>
        <p:txBody>
          <a:bodyPr wrap="none" rtlCol="0">
            <a:spAutoFit/>
          </a:bodyPr>
          <a:lstStyle/>
          <a:p>
            <a:pPr algn="ctr"/>
            <a:r>
              <a:rPr lang="en-US" sz="2800" dirty="0"/>
              <a:t>and more …</a:t>
            </a:r>
            <a:endParaRPr lang="en-GB" sz="2800" dirty="0"/>
          </a:p>
        </p:txBody>
      </p:sp>
      <p:sp>
        <p:nvSpPr>
          <p:cNvPr id="4" name="Date Placeholder 3">
            <a:extLst>
              <a:ext uri="{FF2B5EF4-FFF2-40B4-BE49-F238E27FC236}">
                <a16:creationId xmlns:a16="http://schemas.microsoft.com/office/drawing/2014/main" id="{AFF7AC44-7B24-3317-0F18-5C4F1C0EC79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9" name="TextBox 8">
            <a:extLst>
              <a:ext uri="{FF2B5EF4-FFF2-40B4-BE49-F238E27FC236}">
                <a16:creationId xmlns:a16="http://schemas.microsoft.com/office/drawing/2014/main" id="{DE4AF59B-81A6-EFB2-11D2-485D26567948}"/>
              </a:ext>
            </a:extLst>
          </p:cNvPr>
          <p:cNvSpPr txBox="1"/>
          <p:nvPr/>
        </p:nvSpPr>
        <p:spPr>
          <a:xfrm>
            <a:off x="2999920" y="1744023"/>
            <a:ext cx="3505200"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
        <p:nvSpPr>
          <p:cNvPr id="10" name="TextBox 9">
            <a:extLst>
              <a:ext uri="{FF2B5EF4-FFF2-40B4-BE49-F238E27FC236}">
                <a16:creationId xmlns:a16="http://schemas.microsoft.com/office/drawing/2014/main" id="{983DD999-CAE7-17F2-A807-660256523F69}"/>
              </a:ext>
            </a:extLst>
          </p:cNvPr>
          <p:cNvSpPr txBox="1"/>
          <p:nvPr/>
        </p:nvSpPr>
        <p:spPr>
          <a:xfrm>
            <a:off x="2999920" y="1193265"/>
            <a:ext cx="3384260" cy="523220"/>
          </a:xfrm>
          <a:prstGeom prst="rect">
            <a:avLst/>
          </a:prstGeom>
          <a:noFill/>
        </p:spPr>
        <p:txBody>
          <a:bodyPr wrap="none" rtlCol="0">
            <a:spAutoFit/>
          </a:bodyPr>
          <a:lstStyle/>
          <a:p>
            <a:pPr algn="r"/>
            <a:r>
              <a:rPr lang="en-US" sz="2800" dirty="0"/>
              <a:t>data science in APL?</a:t>
            </a:r>
            <a:endParaRPr lang="en-GB" sz="2800" dirty="0"/>
          </a:p>
        </p:txBody>
      </p:sp>
      <p:sp>
        <p:nvSpPr>
          <p:cNvPr id="11" name="TextBox 10">
            <a:extLst>
              <a:ext uri="{FF2B5EF4-FFF2-40B4-BE49-F238E27FC236}">
                <a16:creationId xmlns:a16="http://schemas.microsoft.com/office/drawing/2014/main" id="{1C12928D-452F-440A-F205-FCFDC11971FB}"/>
              </a:ext>
            </a:extLst>
          </p:cNvPr>
          <p:cNvSpPr txBox="1"/>
          <p:nvPr/>
        </p:nvSpPr>
        <p:spPr>
          <a:xfrm>
            <a:off x="9144000" y="3505199"/>
            <a:ext cx="2680542" cy="400110"/>
          </a:xfrm>
          <a:prstGeom prst="rect">
            <a:avLst/>
          </a:prstGeom>
          <a:noFill/>
        </p:spPr>
        <p:txBody>
          <a:bodyPr wrap="none" rtlCol="0">
            <a:spAutoFit/>
          </a:bodyPr>
          <a:lstStyle/>
          <a:p>
            <a:r>
              <a:rPr lang="en-US" sz="2000" dirty="0"/>
              <a:t>User defined functions</a:t>
            </a:r>
            <a:endParaRPr lang="en-GB" sz="2000" dirty="0"/>
          </a:p>
        </p:txBody>
      </p:sp>
    </p:spTree>
    <p:extLst>
      <p:ext uri="{BB962C8B-B14F-4D97-AF65-F5344CB8AC3E}">
        <p14:creationId xmlns:p14="http://schemas.microsoft.com/office/powerpoint/2010/main" val="23143598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6690CC24-4F03-1EB8-E972-0F29320970C9}"/>
              </a:ext>
            </a:extLst>
          </p:cNvPr>
          <p:cNvSpPr txBox="1"/>
          <p:nvPr/>
        </p:nvSpPr>
        <p:spPr>
          <a:xfrm>
            <a:off x="3689216" y="2705826"/>
            <a:ext cx="2005677" cy="523220"/>
          </a:xfrm>
          <a:prstGeom prst="rect">
            <a:avLst/>
          </a:prstGeom>
          <a:noFill/>
        </p:spPr>
        <p:txBody>
          <a:bodyPr wrap="none" rtlCol="0">
            <a:spAutoFit/>
          </a:bodyPr>
          <a:lstStyle/>
          <a:p>
            <a:pPr algn="ctr"/>
            <a:r>
              <a:rPr lang="en-US" sz="2800" dirty="0"/>
              <a:t>and more …</a:t>
            </a:r>
            <a:endParaRPr lang="en-GB" sz="2800" dirty="0"/>
          </a:p>
        </p:txBody>
      </p:sp>
      <p:sp>
        <p:nvSpPr>
          <p:cNvPr id="4" name="Date Placeholder 3">
            <a:extLst>
              <a:ext uri="{FF2B5EF4-FFF2-40B4-BE49-F238E27FC236}">
                <a16:creationId xmlns:a16="http://schemas.microsoft.com/office/drawing/2014/main" id="{AFF7AC44-7B24-3317-0F18-5C4F1C0EC79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5" name="TextBox 4">
            <a:extLst>
              <a:ext uri="{FF2B5EF4-FFF2-40B4-BE49-F238E27FC236}">
                <a16:creationId xmlns:a16="http://schemas.microsoft.com/office/drawing/2014/main" id="{40058AAE-6233-05FB-6596-20E3D9F82859}"/>
              </a:ext>
            </a:extLst>
          </p:cNvPr>
          <p:cNvSpPr txBox="1"/>
          <p:nvPr/>
        </p:nvSpPr>
        <p:spPr>
          <a:xfrm>
            <a:off x="3351779" y="3505199"/>
            <a:ext cx="2680542" cy="400110"/>
          </a:xfrm>
          <a:prstGeom prst="rect">
            <a:avLst/>
          </a:prstGeom>
          <a:noFill/>
        </p:spPr>
        <p:txBody>
          <a:bodyPr wrap="none" rtlCol="0">
            <a:spAutoFit/>
          </a:bodyPr>
          <a:lstStyle/>
          <a:p>
            <a:r>
              <a:rPr lang="en-US" sz="2000" dirty="0"/>
              <a:t>User defined functions</a:t>
            </a:r>
            <a:endParaRPr lang="en-GB" sz="2000" dirty="0"/>
          </a:p>
        </p:txBody>
      </p:sp>
      <p:sp>
        <p:nvSpPr>
          <p:cNvPr id="8" name="TextBox 7">
            <a:extLst>
              <a:ext uri="{FF2B5EF4-FFF2-40B4-BE49-F238E27FC236}">
                <a16:creationId xmlns:a16="http://schemas.microsoft.com/office/drawing/2014/main" id="{C6842FE5-1091-8882-E1FA-8BF51DE06329}"/>
              </a:ext>
            </a:extLst>
          </p:cNvPr>
          <p:cNvSpPr txBox="1"/>
          <p:nvPr/>
        </p:nvSpPr>
        <p:spPr>
          <a:xfrm>
            <a:off x="9271708" y="3505199"/>
            <a:ext cx="1579278" cy="400110"/>
          </a:xfrm>
          <a:prstGeom prst="rect">
            <a:avLst/>
          </a:prstGeom>
          <a:noFill/>
        </p:spPr>
        <p:txBody>
          <a:bodyPr wrap="none" rtlCol="0">
            <a:spAutoFit/>
          </a:bodyPr>
          <a:lstStyle/>
          <a:p>
            <a:r>
              <a:rPr lang="en-US" sz="2000" dirty="0"/>
              <a:t>Namespaces</a:t>
            </a:r>
            <a:endParaRPr lang="en-GB" sz="2000" dirty="0"/>
          </a:p>
        </p:txBody>
      </p:sp>
      <p:sp>
        <p:nvSpPr>
          <p:cNvPr id="9" name="TextBox 8">
            <a:extLst>
              <a:ext uri="{FF2B5EF4-FFF2-40B4-BE49-F238E27FC236}">
                <a16:creationId xmlns:a16="http://schemas.microsoft.com/office/drawing/2014/main" id="{5B13DD2D-24B1-FBC7-5E67-9B6B64DC9E6D}"/>
              </a:ext>
            </a:extLst>
          </p:cNvPr>
          <p:cNvSpPr txBox="1"/>
          <p:nvPr/>
        </p:nvSpPr>
        <p:spPr>
          <a:xfrm>
            <a:off x="2999920" y="1744023"/>
            <a:ext cx="3505200"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
        <p:nvSpPr>
          <p:cNvPr id="10" name="TextBox 9">
            <a:extLst>
              <a:ext uri="{FF2B5EF4-FFF2-40B4-BE49-F238E27FC236}">
                <a16:creationId xmlns:a16="http://schemas.microsoft.com/office/drawing/2014/main" id="{571D8191-91BE-A9B3-D0E5-932B64E7E4EE}"/>
              </a:ext>
            </a:extLst>
          </p:cNvPr>
          <p:cNvSpPr txBox="1"/>
          <p:nvPr/>
        </p:nvSpPr>
        <p:spPr>
          <a:xfrm>
            <a:off x="2999920" y="1193265"/>
            <a:ext cx="3384260" cy="523220"/>
          </a:xfrm>
          <a:prstGeom prst="rect">
            <a:avLst/>
          </a:prstGeom>
          <a:noFill/>
        </p:spPr>
        <p:txBody>
          <a:bodyPr wrap="none" rtlCol="0">
            <a:spAutoFit/>
          </a:bodyPr>
          <a:lstStyle/>
          <a:p>
            <a:pPr algn="r"/>
            <a:r>
              <a:rPr lang="en-US" sz="2800" dirty="0"/>
              <a:t>data science in APL?</a:t>
            </a:r>
            <a:endParaRPr lang="en-GB" sz="2800" dirty="0"/>
          </a:p>
        </p:txBody>
      </p:sp>
    </p:spTree>
    <p:extLst>
      <p:ext uri="{BB962C8B-B14F-4D97-AF65-F5344CB8AC3E}">
        <p14:creationId xmlns:p14="http://schemas.microsoft.com/office/powerpoint/2010/main" val="17886842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6690CC24-4F03-1EB8-E972-0F29320970C9}"/>
              </a:ext>
            </a:extLst>
          </p:cNvPr>
          <p:cNvSpPr txBox="1"/>
          <p:nvPr/>
        </p:nvSpPr>
        <p:spPr>
          <a:xfrm>
            <a:off x="3689216" y="2705826"/>
            <a:ext cx="2005677" cy="523220"/>
          </a:xfrm>
          <a:prstGeom prst="rect">
            <a:avLst/>
          </a:prstGeom>
          <a:noFill/>
        </p:spPr>
        <p:txBody>
          <a:bodyPr wrap="none" rtlCol="0">
            <a:spAutoFit/>
          </a:bodyPr>
          <a:lstStyle/>
          <a:p>
            <a:pPr algn="ctr"/>
            <a:r>
              <a:rPr lang="en-US" sz="2800" dirty="0"/>
              <a:t>and more …</a:t>
            </a:r>
            <a:endParaRPr lang="en-GB" sz="2800" dirty="0"/>
          </a:p>
        </p:txBody>
      </p:sp>
      <p:sp>
        <p:nvSpPr>
          <p:cNvPr id="4" name="Date Placeholder 3">
            <a:extLst>
              <a:ext uri="{FF2B5EF4-FFF2-40B4-BE49-F238E27FC236}">
                <a16:creationId xmlns:a16="http://schemas.microsoft.com/office/drawing/2014/main" id="{AFF7AC44-7B24-3317-0F18-5C4F1C0EC79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8" name="TextBox 7">
            <a:extLst>
              <a:ext uri="{FF2B5EF4-FFF2-40B4-BE49-F238E27FC236}">
                <a16:creationId xmlns:a16="http://schemas.microsoft.com/office/drawing/2014/main" id="{C6842FE5-1091-8882-E1FA-8BF51DE06329}"/>
              </a:ext>
            </a:extLst>
          </p:cNvPr>
          <p:cNvSpPr txBox="1"/>
          <p:nvPr/>
        </p:nvSpPr>
        <p:spPr>
          <a:xfrm>
            <a:off x="3935209" y="3505199"/>
            <a:ext cx="1579278" cy="400110"/>
          </a:xfrm>
          <a:prstGeom prst="rect">
            <a:avLst/>
          </a:prstGeom>
          <a:noFill/>
        </p:spPr>
        <p:txBody>
          <a:bodyPr wrap="none" rtlCol="0">
            <a:spAutoFit/>
          </a:bodyPr>
          <a:lstStyle/>
          <a:p>
            <a:r>
              <a:rPr lang="en-US" sz="2000" dirty="0"/>
              <a:t>Namespaces</a:t>
            </a:r>
            <a:endParaRPr lang="en-GB" sz="2000" dirty="0"/>
          </a:p>
        </p:txBody>
      </p:sp>
      <p:sp>
        <p:nvSpPr>
          <p:cNvPr id="9" name="TextBox 8">
            <a:extLst>
              <a:ext uri="{FF2B5EF4-FFF2-40B4-BE49-F238E27FC236}">
                <a16:creationId xmlns:a16="http://schemas.microsoft.com/office/drawing/2014/main" id="{BE4B0657-05FF-3FEE-72BF-78A0D21F691A}"/>
              </a:ext>
            </a:extLst>
          </p:cNvPr>
          <p:cNvSpPr txBox="1"/>
          <p:nvPr/>
        </p:nvSpPr>
        <p:spPr>
          <a:xfrm>
            <a:off x="9144000" y="3505199"/>
            <a:ext cx="997389" cy="400110"/>
          </a:xfrm>
          <a:prstGeom prst="rect">
            <a:avLst/>
          </a:prstGeom>
          <a:noFill/>
        </p:spPr>
        <p:txBody>
          <a:bodyPr wrap="none" rtlCol="0">
            <a:spAutoFit/>
          </a:bodyPr>
          <a:lstStyle/>
          <a:p>
            <a:r>
              <a:rPr lang="en-US" sz="2000" dirty="0"/>
              <a:t>Classes</a:t>
            </a:r>
            <a:endParaRPr lang="en-GB" sz="2000" dirty="0"/>
          </a:p>
        </p:txBody>
      </p:sp>
      <p:sp>
        <p:nvSpPr>
          <p:cNvPr id="10" name="TextBox 9">
            <a:extLst>
              <a:ext uri="{FF2B5EF4-FFF2-40B4-BE49-F238E27FC236}">
                <a16:creationId xmlns:a16="http://schemas.microsoft.com/office/drawing/2014/main" id="{4E628251-B494-A70C-850A-5A7584B74616}"/>
              </a:ext>
            </a:extLst>
          </p:cNvPr>
          <p:cNvSpPr txBox="1"/>
          <p:nvPr/>
        </p:nvSpPr>
        <p:spPr>
          <a:xfrm>
            <a:off x="2999920" y="1744023"/>
            <a:ext cx="3505200"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
        <p:nvSpPr>
          <p:cNvPr id="11" name="TextBox 10">
            <a:extLst>
              <a:ext uri="{FF2B5EF4-FFF2-40B4-BE49-F238E27FC236}">
                <a16:creationId xmlns:a16="http://schemas.microsoft.com/office/drawing/2014/main" id="{935D2623-3218-32A8-1B72-493E42539594}"/>
              </a:ext>
            </a:extLst>
          </p:cNvPr>
          <p:cNvSpPr txBox="1"/>
          <p:nvPr/>
        </p:nvSpPr>
        <p:spPr>
          <a:xfrm>
            <a:off x="2999920" y="1193265"/>
            <a:ext cx="3384260" cy="523220"/>
          </a:xfrm>
          <a:prstGeom prst="rect">
            <a:avLst/>
          </a:prstGeom>
          <a:noFill/>
        </p:spPr>
        <p:txBody>
          <a:bodyPr wrap="none" rtlCol="0">
            <a:spAutoFit/>
          </a:bodyPr>
          <a:lstStyle/>
          <a:p>
            <a:pPr algn="r"/>
            <a:r>
              <a:rPr lang="en-US" sz="2800" dirty="0"/>
              <a:t>data science in APL?</a:t>
            </a:r>
            <a:endParaRPr lang="en-GB" sz="2800" dirty="0"/>
          </a:p>
        </p:txBody>
      </p:sp>
      <p:sp>
        <p:nvSpPr>
          <p:cNvPr id="12" name="TextBox 11">
            <a:extLst>
              <a:ext uri="{FF2B5EF4-FFF2-40B4-BE49-F238E27FC236}">
                <a16:creationId xmlns:a16="http://schemas.microsoft.com/office/drawing/2014/main" id="{01A9D0C8-F919-3D2C-D03A-49694E1C8045}"/>
              </a:ext>
            </a:extLst>
          </p:cNvPr>
          <p:cNvSpPr txBox="1"/>
          <p:nvPr/>
        </p:nvSpPr>
        <p:spPr>
          <a:xfrm>
            <a:off x="-2680542" y="3505199"/>
            <a:ext cx="2680542" cy="400110"/>
          </a:xfrm>
          <a:prstGeom prst="rect">
            <a:avLst/>
          </a:prstGeom>
          <a:noFill/>
        </p:spPr>
        <p:txBody>
          <a:bodyPr wrap="none" rtlCol="0">
            <a:spAutoFit/>
          </a:bodyPr>
          <a:lstStyle/>
          <a:p>
            <a:r>
              <a:rPr lang="en-US" sz="2000" dirty="0"/>
              <a:t>User defined functions</a:t>
            </a:r>
            <a:endParaRPr lang="en-GB" sz="2000" dirty="0"/>
          </a:p>
        </p:txBody>
      </p:sp>
    </p:spTree>
    <p:extLst>
      <p:ext uri="{BB962C8B-B14F-4D97-AF65-F5344CB8AC3E}">
        <p14:creationId xmlns:p14="http://schemas.microsoft.com/office/powerpoint/2010/main" val="35788074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Example 1</a:t>
            </a:r>
            <a:endParaRPr lang="en-GB" sz="54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1657709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6690CC24-4F03-1EB8-E972-0F29320970C9}"/>
              </a:ext>
            </a:extLst>
          </p:cNvPr>
          <p:cNvSpPr txBox="1"/>
          <p:nvPr/>
        </p:nvSpPr>
        <p:spPr>
          <a:xfrm>
            <a:off x="3689216" y="2705826"/>
            <a:ext cx="2005677" cy="523220"/>
          </a:xfrm>
          <a:prstGeom prst="rect">
            <a:avLst/>
          </a:prstGeom>
          <a:noFill/>
        </p:spPr>
        <p:txBody>
          <a:bodyPr wrap="none" rtlCol="0">
            <a:spAutoFit/>
          </a:bodyPr>
          <a:lstStyle/>
          <a:p>
            <a:pPr algn="ctr"/>
            <a:r>
              <a:rPr lang="en-US" sz="2800" dirty="0"/>
              <a:t>and more …</a:t>
            </a:r>
            <a:endParaRPr lang="en-GB" sz="2800" dirty="0"/>
          </a:p>
        </p:txBody>
      </p:sp>
      <p:sp>
        <p:nvSpPr>
          <p:cNvPr id="4" name="Date Placeholder 3">
            <a:extLst>
              <a:ext uri="{FF2B5EF4-FFF2-40B4-BE49-F238E27FC236}">
                <a16:creationId xmlns:a16="http://schemas.microsoft.com/office/drawing/2014/main" id="{AFF7AC44-7B24-3317-0F18-5C4F1C0EC79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8" name="TextBox 7">
            <a:extLst>
              <a:ext uri="{FF2B5EF4-FFF2-40B4-BE49-F238E27FC236}">
                <a16:creationId xmlns:a16="http://schemas.microsoft.com/office/drawing/2014/main" id="{C6842FE5-1091-8882-E1FA-8BF51DE06329}"/>
              </a:ext>
            </a:extLst>
          </p:cNvPr>
          <p:cNvSpPr txBox="1"/>
          <p:nvPr/>
        </p:nvSpPr>
        <p:spPr>
          <a:xfrm>
            <a:off x="-1579278" y="3505199"/>
            <a:ext cx="1579278" cy="400110"/>
          </a:xfrm>
          <a:prstGeom prst="rect">
            <a:avLst/>
          </a:prstGeom>
          <a:noFill/>
        </p:spPr>
        <p:txBody>
          <a:bodyPr wrap="none" rtlCol="0">
            <a:spAutoFit/>
          </a:bodyPr>
          <a:lstStyle/>
          <a:p>
            <a:r>
              <a:rPr lang="en-US" sz="2000" dirty="0"/>
              <a:t>Namespaces</a:t>
            </a:r>
            <a:endParaRPr lang="en-GB" sz="2000" dirty="0"/>
          </a:p>
        </p:txBody>
      </p:sp>
      <p:sp>
        <p:nvSpPr>
          <p:cNvPr id="9" name="TextBox 8">
            <a:extLst>
              <a:ext uri="{FF2B5EF4-FFF2-40B4-BE49-F238E27FC236}">
                <a16:creationId xmlns:a16="http://schemas.microsoft.com/office/drawing/2014/main" id="{BE4B0657-05FF-3FEE-72BF-78A0D21F691A}"/>
              </a:ext>
            </a:extLst>
          </p:cNvPr>
          <p:cNvSpPr txBox="1"/>
          <p:nvPr/>
        </p:nvSpPr>
        <p:spPr>
          <a:xfrm>
            <a:off x="4180115" y="3505199"/>
            <a:ext cx="997389" cy="400110"/>
          </a:xfrm>
          <a:prstGeom prst="rect">
            <a:avLst/>
          </a:prstGeom>
          <a:noFill/>
        </p:spPr>
        <p:txBody>
          <a:bodyPr wrap="none" rtlCol="0">
            <a:spAutoFit/>
          </a:bodyPr>
          <a:lstStyle/>
          <a:p>
            <a:r>
              <a:rPr lang="en-US" sz="2000" dirty="0"/>
              <a:t>Classes</a:t>
            </a:r>
            <a:endParaRPr lang="en-GB" sz="2000" dirty="0"/>
          </a:p>
        </p:txBody>
      </p:sp>
      <p:sp>
        <p:nvSpPr>
          <p:cNvPr id="10" name="TextBox 9">
            <a:extLst>
              <a:ext uri="{FF2B5EF4-FFF2-40B4-BE49-F238E27FC236}">
                <a16:creationId xmlns:a16="http://schemas.microsoft.com/office/drawing/2014/main" id="{9DA912D6-69F8-EE1A-5CD4-62EC17F1F1A0}"/>
              </a:ext>
            </a:extLst>
          </p:cNvPr>
          <p:cNvSpPr txBox="1"/>
          <p:nvPr/>
        </p:nvSpPr>
        <p:spPr>
          <a:xfrm>
            <a:off x="9144000" y="3505199"/>
            <a:ext cx="1221809" cy="400110"/>
          </a:xfrm>
          <a:prstGeom prst="rect">
            <a:avLst/>
          </a:prstGeom>
          <a:noFill/>
        </p:spPr>
        <p:txBody>
          <a:bodyPr wrap="none" rtlCol="0">
            <a:spAutoFit/>
          </a:bodyPr>
          <a:lstStyle/>
          <a:p>
            <a:r>
              <a:rPr lang="en-US" sz="2000" dirty="0"/>
              <a:t>Packages</a:t>
            </a:r>
            <a:endParaRPr lang="en-GB" sz="2000" dirty="0"/>
          </a:p>
        </p:txBody>
      </p:sp>
      <p:sp>
        <p:nvSpPr>
          <p:cNvPr id="11" name="TextBox 10">
            <a:extLst>
              <a:ext uri="{FF2B5EF4-FFF2-40B4-BE49-F238E27FC236}">
                <a16:creationId xmlns:a16="http://schemas.microsoft.com/office/drawing/2014/main" id="{36EAC73C-F1C0-115A-00D4-D01DD922DB91}"/>
              </a:ext>
            </a:extLst>
          </p:cNvPr>
          <p:cNvSpPr txBox="1"/>
          <p:nvPr/>
        </p:nvSpPr>
        <p:spPr>
          <a:xfrm>
            <a:off x="2999920" y="1744023"/>
            <a:ext cx="3505200"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
        <p:nvSpPr>
          <p:cNvPr id="12" name="TextBox 11">
            <a:extLst>
              <a:ext uri="{FF2B5EF4-FFF2-40B4-BE49-F238E27FC236}">
                <a16:creationId xmlns:a16="http://schemas.microsoft.com/office/drawing/2014/main" id="{372E4FCA-4127-C59E-E290-533F16311BF4}"/>
              </a:ext>
            </a:extLst>
          </p:cNvPr>
          <p:cNvSpPr txBox="1"/>
          <p:nvPr/>
        </p:nvSpPr>
        <p:spPr>
          <a:xfrm>
            <a:off x="2999920" y="1193265"/>
            <a:ext cx="3384260" cy="523220"/>
          </a:xfrm>
          <a:prstGeom prst="rect">
            <a:avLst/>
          </a:prstGeom>
          <a:noFill/>
        </p:spPr>
        <p:txBody>
          <a:bodyPr wrap="none" rtlCol="0">
            <a:spAutoFit/>
          </a:bodyPr>
          <a:lstStyle/>
          <a:p>
            <a:pPr algn="r"/>
            <a:r>
              <a:rPr lang="en-US" sz="2800" dirty="0"/>
              <a:t>data science in APL?</a:t>
            </a:r>
            <a:endParaRPr lang="en-GB" sz="2800" dirty="0"/>
          </a:p>
        </p:txBody>
      </p:sp>
    </p:spTree>
    <p:extLst>
      <p:ext uri="{BB962C8B-B14F-4D97-AF65-F5344CB8AC3E}">
        <p14:creationId xmlns:p14="http://schemas.microsoft.com/office/powerpoint/2010/main" val="37760599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TextBox 2">
            <a:extLst>
              <a:ext uri="{FF2B5EF4-FFF2-40B4-BE49-F238E27FC236}">
                <a16:creationId xmlns:a16="http://schemas.microsoft.com/office/drawing/2014/main" id="{6690CC24-4F03-1EB8-E972-0F29320970C9}"/>
              </a:ext>
            </a:extLst>
          </p:cNvPr>
          <p:cNvSpPr txBox="1"/>
          <p:nvPr/>
        </p:nvSpPr>
        <p:spPr>
          <a:xfrm>
            <a:off x="3689216" y="2705826"/>
            <a:ext cx="2005677" cy="523220"/>
          </a:xfrm>
          <a:prstGeom prst="rect">
            <a:avLst/>
          </a:prstGeom>
          <a:noFill/>
        </p:spPr>
        <p:txBody>
          <a:bodyPr wrap="none" rtlCol="0">
            <a:spAutoFit/>
          </a:bodyPr>
          <a:lstStyle/>
          <a:p>
            <a:pPr algn="ctr"/>
            <a:r>
              <a:rPr lang="en-US" sz="2800" dirty="0"/>
              <a:t>and more …</a:t>
            </a:r>
            <a:endParaRPr lang="en-GB" sz="2800" dirty="0"/>
          </a:p>
        </p:txBody>
      </p:sp>
      <p:sp>
        <p:nvSpPr>
          <p:cNvPr id="4" name="Date Placeholder 3">
            <a:extLst>
              <a:ext uri="{FF2B5EF4-FFF2-40B4-BE49-F238E27FC236}">
                <a16:creationId xmlns:a16="http://schemas.microsoft.com/office/drawing/2014/main" id="{AFF7AC44-7B24-3317-0F18-5C4F1C0EC79B}"/>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8</a:t>
            </a:r>
            <a:endParaRPr lang="en-GB" sz="1600" dirty="0">
              <a:solidFill>
                <a:srgbClr val="FF6600"/>
              </a:solidFill>
              <a:latin typeface="Sarabun" panose="00000500000000000000" pitchFamily="2" charset="-34"/>
            </a:endParaRPr>
          </a:p>
        </p:txBody>
      </p:sp>
      <p:sp>
        <p:nvSpPr>
          <p:cNvPr id="9" name="TextBox 8">
            <a:extLst>
              <a:ext uri="{FF2B5EF4-FFF2-40B4-BE49-F238E27FC236}">
                <a16:creationId xmlns:a16="http://schemas.microsoft.com/office/drawing/2014/main" id="{BE4B0657-05FF-3FEE-72BF-78A0D21F691A}"/>
              </a:ext>
            </a:extLst>
          </p:cNvPr>
          <p:cNvSpPr txBox="1"/>
          <p:nvPr/>
        </p:nvSpPr>
        <p:spPr>
          <a:xfrm>
            <a:off x="-997389" y="3505199"/>
            <a:ext cx="997389" cy="400110"/>
          </a:xfrm>
          <a:prstGeom prst="rect">
            <a:avLst/>
          </a:prstGeom>
          <a:noFill/>
        </p:spPr>
        <p:txBody>
          <a:bodyPr wrap="none" rtlCol="0">
            <a:spAutoFit/>
          </a:bodyPr>
          <a:lstStyle/>
          <a:p>
            <a:r>
              <a:rPr lang="en-US" sz="2000" dirty="0"/>
              <a:t>Classes</a:t>
            </a:r>
            <a:endParaRPr lang="en-GB" sz="2000" dirty="0"/>
          </a:p>
        </p:txBody>
      </p:sp>
      <p:sp>
        <p:nvSpPr>
          <p:cNvPr id="10" name="TextBox 9">
            <a:extLst>
              <a:ext uri="{FF2B5EF4-FFF2-40B4-BE49-F238E27FC236}">
                <a16:creationId xmlns:a16="http://schemas.microsoft.com/office/drawing/2014/main" id="{9DA912D6-69F8-EE1A-5CD4-62EC17F1F1A0}"/>
              </a:ext>
            </a:extLst>
          </p:cNvPr>
          <p:cNvSpPr txBox="1"/>
          <p:nvPr/>
        </p:nvSpPr>
        <p:spPr>
          <a:xfrm>
            <a:off x="4136571" y="3505199"/>
            <a:ext cx="1221809" cy="400110"/>
          </a:xfrm>
          <a:prstGeom prst="rect">
            <a:avLst/>
          </a:prstGeom>
          <a:noFill/>
        </p:spPr>
        <p:txBody>
          <a:bodyPr wrap="none" rtlCol="0">
            <a:spAutoFit/>
          </a:bodyPr>
          <a:lstStyle/>
          <a:p>
            <a:r>
              <a:rPr lang="en-US" sz="2000" dirty="0"/>
              <a:t>Packages</a:t>
            </a:r>
            <a:endParaRPr lang="en-GB" sz="2000" dirty="0"/>
          </a:p>
        </p:txBody>
      </p:sp>
      <p:sp>
        <p:nvSpPr>
          <p:cNvPr id="5" name="TextBox 4">
            <a:extLst>
              <a:ext uri="{FF2B5EF4-FFF2-40B4-BE49-F238E27FC236}">
                <a16:creationId xmlns:a16="http://schemas.microsoft.com/office/drawing/2014/main" id="{CDCA9DEA-B743-A2E0-5976-8043F34B335E}"/>
              </a:ext>
            </a:extLst>
          </p:cNvPr>
          <p:cNvSpPr txBox="1"/>
          <p:nvPr/>
        </p:nvSpPr>
        <p:spPr>
          <a:xfrm>
            <a:off x="2999920" y="1744023"/>
            <a:ext cx="3505200" cy="827727"/>
          </a:xfrm>
          <a:prstGeom prst="rect">
            <a:avLst/>
          </a:prstGeom>
          <a:noFill/>
        </p:spPr>
        <p:txBody>
          <a:bodyPr wrap="square">
            <a:spAutoFit/>
          </a:bodyPr>
          <a:lstStyle/>
          <a:p>
            <a:pPr algn="ctr">
              <a:lnSpc>
                <a:spcPct val="150000"/>
              </a:lnSpc>
            </a:pPr>
            <a:r>
              <a:rPr lang="en-US" sz="3600" b="0" dirty="0" err="1">
                <a:solidFill>
                  <a:srgbClr val="000000"/>
                </a:solidFill>
                <a:effectLst/>
                <a:highlight>
                  <a:srgbClr val="FFFFFF"/>
                </a:highlight>
                <a:latin typeface="APL385 Unicode" panose="020B0709000202000203" pitchFamily="49" charset="0"/>
              </a:rPr>
              <a:t>science⌸data</a:t>
            </a:r>
            <a:endParaRPr lang="en-US" sz="3600" b="0" dirty="0">
              <a:solidFill>
                <a:srgbClr val="000000"/>
              </a:solidFill>
              <a:effectLst/>
              <a:highlight>
                <a:srgbClr val="FFFFFF"/>
              </a:highlight>
              <a:latin typeface="APL385 Unicode" panose="020B0709000202000203" pitchFamily="49" charset="0"/>
            </a:endParaRPr>
          </a:p>
        </p:txBody>
      </p:sp>
      <p:sp>
        <p:nvSpPr>
          <p:cNvPr id="11" name="TextBox 10">
            <a:extLst>
              <a:ext uri="{FF2B5EF4-FFF2-40B4-BE49-F238E27FC236}">
                <a16:creationId xmlns:a16="http://schemas.microsoft.com/office/drawing/2014/main" id="{90B6D244-3A84-CD73-209C-F739566BD98D}"/>
              </a:ext>
            </a:extLst>
          </p:cNvPr>
          <p:cNvSpPr txBox="1"/>
          <p:nvPr/>
        </p:nvSpPr>
        <p:spPr>
          <a:xfrm>
            <a:off x="2999920" y="1193265"/>
            <a:ext cx="3384260" cy="523220"/>
          </a:xfrm>
          <a:prstGeom prst="rect">
            <a:avLst/>
          </a:prstGeom>
          <a:noFill/>
        </p:spPr>
        <p:txBody>
          <a:bodyPr wrap="none" rtlCol="0">
            <a:spAutoFit/>
          </a:bodyPr>
          <a:lstStyle/>
          <a:p>
            <a:pPr algn="r"/>
            <a:r>
              <a:rPr lang="en-US" sz="2800" dirty="0"/>
              <a:t>data science in APL?</a:t>
            </a:r>
            <a:endParaRPr lang="en-GB" sz="2800" dirty="0"/>
          </a:p>
        </p:txBody>
      </p:sp>
    </p:spTree>
    <p:extLst>
      <p:ext uri="{BB962C8B-B14F-4D97-AF65-F5344CB8AC3E}">
        <p14:creationId xmlns:p14="http://schemas.microsoft.com/office/powerpoint/2010/main" val="18255554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7E8E-D631-522D-0C51-4AEFA8491BDD}"/>
              </a:ext>
            </a:extLst>
          </p:cNvPr>
          <p:cNvSpPr>
            <a:spLocks noGrp="1"/>
          </p:cNvSpPr>
          <p:nvPr>
            <p:ph type="title"/>
          </p:nvPr>
        </p:nvSpPr>
        <p:spPr>
          <a:xfrm>
            <a:off x="954901" y="898600"/>
            <a:ext cx="5003214" cy="1379714"/>
          </a:xfrm>
        </p:spPr>
        <p:txBody>
          <a:bodyPr/>
          <a:lstStyle/>
          <a:p>
            <a:r>
              <a:rPr lang="en-US" sz="5400" dirty="0"/>
              <a:t>Beyond </a:t>
            </a:r>
            <a:r>
              <a:rPr lang="en-US" sz="5400" dirty="0">
                <a:latin typeface="APL385 Unicode" panose="020B0709000202000203" pitchFamily="49" charset="0"/>
              </a:rPr>
              <a:t>⌸</a:t>
            </a:r>
            <a:endParaRPr lang="en-GB" sz="5400" dirty="0">
              <a:latin typeface="APL385 Unicode" panose="020B0709000202000203" pitchFamily="49" charset="0"/>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Tree>
    <p:extLst>
      <p:ext uri="{BB962C8B-B14F-4D97-AF65-F5344CB8AC3E}">
        <p14:creationId xmlns:p14="http://schemas.microsoft.com/office/powerpoint/2010/main" val="3521571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Date Placeholder 3">
            <a:extLst>
              <a:ext uri="{FF2B5EF4-FFF2-40B4-BE49-F238E27FC236}">
                <a16:creationId xmlns:a16="http://schemas.microsoft.com/office/drawing/2014/main" id="{55AB1D96-72DC-F2A3-F9D4-071338C4E00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9</a:t>
            </a:r>
            <a:endParaRPr lang="en-GB" sz="1600" dirty="0">
              <a:solidFill>
                <a:srgbClr val="FF6600"/>
              </a:solidFill>
              <a:latin typeface="Sarabun" panose="00000500000000000000" pitchFamily="2" charset="-34"/>
            </a:endParaRPr>
          </a:p>
        </p:txBody>
      </p:sp>
      <p:sp>
        <p:nvSpPr>
          <p:cNvPr id="3" name="Title 3">
            <a:extLst>
              <a:ext uri="{FF2B5EF4-FFF2-40B4-BE49-F238E27FC236}">
                <a16:creationId xmlns:a16="http://schemas.microsoft.com/office/drawing/2014/main" id="{4A6BFCC4-4053-04E1-65D6-7704BEE7574F}"/>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Inverted tables </a:t>
            </a:r>
            <a:r>
              <a:rPr lang="en-US" sz="2400" dirty="0"/>
              <a:t>by Roger Hui</a:t>
            </a:r>
            <a:endParaRPr lang="en-GB" sz="3200" dirty="0"/>
          </a:p>
        </p:txBody>
      </p:sp>
      <p:sp>
        <p:nvSpPr>
          <p:cNvPr id="5" name="TextBox 4">
            <a:extLst>
              <a:ext uri="{FF2B5EF4-FFF2-40B4-BE49-F238E27FC236}">
                <a16:creationId xmlns:a16="http://schemas.microsoft.com/office/drawing/2014/main" id="{6C93D818-61F2-D1A3-0F35-3AF4463D5D18}"/>
              </a:ext>
            </a:extLst>
          </p:cNvPr>
          <p:cNvSpPr txBox="1"/>
          <p:nvPr/>
        </p:nvSpPr>
        <p:spPr>
          <a:xfrm>
            <a:off x="457467" y="913547"/>
            <a:ext cx="6649206" cy="3308598"/>
          </a:xfrm>
          <a:prstGeom prst="rect">
            <a:avLst/>
          </a:prstGeom>
          <a:noFill/>
        </p:spPr>
        <p:txBody>
          <a:bodyPr wrap="square">
            <a:spAutoFit/>
          </a:bodyPr>
          <a:lstStyle/>
          <a:p>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ct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invert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assert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8888"/>
                </a:solidFill>
                <a:effectLst/>
                <a:latin typeface="APL385 Unicode" panose="020B0709000202000203" pitchFamily="49" charset="0"/>
              </a:rPr>
              <a:t>'assertion failure'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0088"/>
                </a:solidFill>
                <a:effectLst/>
                <a:latin typeface="APL385 Unicode" panose="020B0709000202000203" pitchFamily="49" charset="0"/>
              </a:rPr>
              <a:t>⎕signal</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shy</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non-empty vector</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equal tally in each item</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2</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nested array with simple items</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1</a:t>
            </a:r>
            <a:endParaRPr lang="en-US" sz="1100" b="0" dirty="0">
              <a:solidFill>
                <a:srgbClr val="000000"/>
              </a:solidFill>
              <a:effectLst/>
              <a:latin typeface="APL385 Unicode" panose="020B0709000202000203" pitchFamily="49" charset="0"/>
            </a:endParaRPr>
          </a:p>
          <a:p>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tix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&gt;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tix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twithout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err="1">
                <a:solidFill>
                  <a:srgbClr val="888888"/>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tunique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tkey</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torder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nc</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p:txBody>
      </p:sp>
      <p:sp>
        <p:nvSpPr>
          <p:cNvPr id="6" name="TextBox 5">
            <a:extLst>
              <a:ext uri="{FF2B5EF4-FFF2-40B4-BE49-F238E27FC236}">
                <a16:creationId xmlns:a16="http://schemas.microsoft.com/office/drawing/2014/main" id="{3E733D82-8BC0-E745-B29F-85CFE7A2CE7F}"/>
              </a:ext>
            </a:extLst>
          </p:cNvPr>
          <p:cNvSpPr txBox="1"/>
          <p:nvPr/>
        </p:nvSpPr>
        <p:spPr>
          <a:xfrm>
            <a:off x="5292615" y="4200674"/>
            <a:ext cx="3628115" cy="276999"/>
          </a:xfrm>
          <a:prstGeom prst="rect">
            <a:avLst/>
          </a:prstGeom>
          <a:noFill/>
        </p:spPr>
        <p:txBody>
          <a:bodyPr wrap="square">
            <a:spAutoFit/>
          </a:bodyPr>
          <a:lstStyle/>
          <a:p>
            <a:pPr algn="r"/>
            <a:r>
              <a:rPr lang="en-GB" sz="1200" dirty="0">
                <a:solidFill>
                  <a:schemeClr val="accent2"/>
                </a:solidFill>
                <a:latin typeface="Sarabun Light" panose="00000400000000000000" pitchFamily="2" charset="-34"/>
                <a:cs typeface="Sarabun Light" panose="00000400000000000000" pitchFamily="2" charset="-34"/>
              </a:rPr>
              <a:t>https://www.youtube.com/watch?v=IOWDkqKbMwk </a:t>
            </a:r>
          </a:p>
        </p:txBody>
      </p:sp>
      <p:pic>
        <p:nvPicPr>
          <p:cNvPr id="8" name="Picture 7">
            <a:extLst>
              <a:ext uri="{FF2B5EF4-FFF2-40B4-BE49-F238E27FC236}">
                <a16:creationId xmlns:a16="http://schemas.microsoft.com/office/drawing/2014/main" id="{27F15239-FF12-1B52-E9C2-6CF491BF4D91}"/>
              </a:ext>
            </a:extLst>
          </p:cNvPr>
          <p:cNvPicPr>
            <a:picLocks noChangeAspect="1"/>
          </p:cNvPicPr>
          <p:nvPr/>
        </p:nvPicPr>
        <p:blipFill>
          <a:blip r:embed="rId2"/>
          <a:stretch>
            <a:fillRect/>
          </a:stretch>
        </p:blipFill>
        <p:spPr>
          <a:xfrm>
            <a:off x="6369785" y="2670897"/>
            <a:ext cx="2447643" cy="1529777"/>
          </a:xfrm>
          <a:prstGeom prst="rect">
            <a:avLst/>
          </a:prstGeom>
        </p:spPr>
      </p:pic>
      <p:sp>
        <p:nvSpPr>
          <p:cNvPr id="4" name="Rectangle: Rounded Corners 3">
            <a:extLst>
              <a:ext uri="{FF2B5EF4-FFF2-40B4-BE49-F238E27FC236}">
                <a16:creationId xmlns:a16="http://schemas.microsoft.com/office/drawing/2014/main" id="{350E262D-79E3-C9E3-67E8-50DCEFE1C316}"/>
              </a:ext>
            </a:extLst>
          </p:cNvPr>
          <p:cNvSpPr/>
          <p:nvPr/>
        </p:nvSpPr>
        <p:spPr>
          <a:xfrm>
            <a:off x="2152660" y="5163164"/>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51AF036-27AA-3249-347F-7392274AF142}"/>
              </a:ext>
            </a:extLst>
          </p:cNvPr>
          <p:cNvSpPr txBox="1"/>
          <p:nvPr/>
        </p:nvSpPr>
        <p:spPr>
          <a:xfrm>
            <a:off x="4256597" y="5315536"/>
            <a:ext cx="1225015"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Tables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10" name="TextBox 9">
            <a:extLst>
              <a:ext uri="{FF2B5EF4-FFF2-40B4-BE49-F238E27FC236}">
                <a16:creationId xmlns:a16="http://schemas.microsoft.com/office/drawing/2014/main" id="{98EE9D4C-0557-C957-8A81-A00FE19DFAF0}"/>
              </a:ext>
            </a:extLst>
          </p:cNvPr>
          <p:cNvSpPr txBox="1"/>
          <p:nvPr/>
        </p:nvSpPr>
        <p:spPr>
          <a:xfrm>
            <a:off x="2738627" y="6501361"/>
            <a:ext cx="759721" cy="1169551"/>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UVWXY</a:t>
            </a:r>
          </a:p>
        </p:txBody>
      </p:sp>
      <p:sp>
        <p:nvSpPr>
          <p:cNvPr id="11" name="TextBox 10">
            <a:extLst>
              <a:ext uri="{FF2B5EF4-FFF2-40B4-BE49-F238E27FC236}">
                <a16:creationId xmlns:a16="http://schemas.microsoft.com/office/drawing/2014/main" id="{C1AB54F1-A1C4-3DC8-91DC-02B37C4A7446}"/>
              </a:ext>
            </a:extLst>
          </p:cNvPr>
          <p:cNvSpPr txBox="1"/>
          <p:nvPr/>
        </p:nvSpPr>
        <p:spPr>
          <a:xfrm>
            <a:off x="4208410" y="5916413"/>
            <a:ext cx="929492" cy="2462213"/>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│UVWXY│</a:t>
            </a:r>
          </a:p>
          <a:p>
            <a:pPr algn="ctr"/>
            <a:r>
              <a:rPr lang="en-US" sz="1400" b="0" dirty="0">
                <a:solidFill>
                  <a:srgbClr val="000000"/>
                </a:solidFill>
                <a:effectLst/>
                <a:latin typeface="APL385 Unicode" panose="020B0709000202000203" pitchFamily="49" charset="0"/>
              </a:rPr>
              <a:t>└─────┘</a:t>
            </a:r>
          </a:p>
        </p:txBody>
      </p:sp>
      <p:sp>
        <p:nvSpPr>
          <p:cNvPr id="12" name="TextBox 11">
            <a:extLst>
              <a:ext uri="{FF2B5EF4-FFF2-40B4-BE49-F238E27FC236}">
                <a16:creationId xmlns:a16="http://schemas.microsoft.com/office/drawing/2014/main" id="{0201BA8C-EA37-8735-B8C8-44CCDC8531D3}"/>
              </a:ext>
            </a:extLst>
          </p:cNvPr>
          <p:cNvSpPr txBox="1"/>
          <p:nvPr/>
        </p:nvSpPr>
        <p:spPr>
          <a:xfrm>
            <a:off x="2619581" y="8368599"/>
            <a:ext cx="878767"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Matrix</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3" name="TextBox 12">
            <a:extLst>
              <a:ext uri="{FF2B5EF4-FFF2-40B4-BE49-F238E27FC236}">
                <a16:creationId xmlns:a16="http://schemas.microsoft.com/office/drawing/2014/main" id="{62F9F99E-232E-0C39-F840-45405979D3C5}"/>
              </a:ext>
            </a:extLst>
          </p:cNvPr>
          <p:cNvSpPr txBox="1"/>
          <p:nvPr/>
        </p:nvSpPr>
        <p:spPr>
          <a:xfrm>
            <a:off x="3883350" y="8368599"/>
            <a:ext cx="1377301"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rows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4" name="TextBox 13">
            <a:extLst>
              <a:ext uri="{FF2B5EF4-FFF2-40B4-BE49-F238E27FC236}">
                <a16:creationId xmlns:a16="http://schemas.microsoft.com/office/drawing/2014/main" id="{E45D30A1-149E-4C04-19C6-E991D159C4EB}"/>
              </a:ext>
            </a:extLst>
          </p:cNvPr>
          <p:cNvSpPr txBox="1"/>
          <p:nvPr/>
        </p:nvSpPr>
        <p:spPr>
          <a:xfrm>
            <a:off x="5749096" y="6285918"/>
            <a:ext cx="1357578" cy="1600438"/>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│U│V│W│X│Y│</a:t>
            </a:r>
          </a:p>
          <a:p>
            <a:pPr algn="ctr"/>
            <a:r>
              <a:rPr lang="en-US" sz="1400" b="0" dirty="0">
                <a:solidFill>
                  <a:srgbClr val="000000"/>
                </a:solidFill>
                <a:effectLst/>
                <a:latin typeface="APL385 Unicode" panose="020B0709000202000203" pitchFamily="49" charset="0"/>
              </a:rPr>
              <a:t>└─┴─┴─┴─┴─┘</a:t>
            </a:r>
          </a:p>
        </p:txBody>
      </p:sp>
      <p:sp>
        <p:nvSpPr>
          <p:cNvPr id="15" name="TextBox 14">
            <a:extLst>
              <a:ext uri="{FF2B5EF4-FFF2-40B4-BE49-F238E27FC236}">
                <a16:creationId xmlns:a16="http://schemas.microsoft.com/office/drawing/2014/main" id="{3A0357F7-4CE9-5E02-C031-23CB6F59F6EF}"/>
              </a:ext>
            </a:extLst>
          </p:cNvPr>
          <p:cNvSpPr txBox="1"/>
          <p:nvPr/>
        </p:nvSpPr>
        <p:spPr>
          <a:xfrm>
            <a:off x="5572098" y="8368599"/>
            <a:ext cx="1736374"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columns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11451048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Date Placeholder 3">
            <a:extLst>
              <a:ext uri="{FF2B5EF4-FFF2-40B4-BE49-F238E27FC236}">
                <a16:creationId xmlns:a16="http://schemas.microsoft.com/office/drawing/2014/main" id="{55AB1D96-72DC-F2A3-F9D4-071338C4E00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9</a:t>
            </a:r>
            <a:endParaRPr lang="en-GB" sz="1600" dirty="0">
              <a:solidFill>
                <a:srgbClr val="FF6600"/>
              </a:solidFill>
              <a:latin typeface="Sarabun" panose="00000500000000000000" pitchFamily="2" charset="-34"/>
            </a:endParaRPr>
          </a:p>
        </p:txBody>
      </p:sp>
      <p:sp>
        <p:nvSpPr>
          <p:cNvPr id="3" name="Title 3">
            <a:extLst>
              <a:ext uri="{FF2B5EF4-FFF2-40B4-BE49-F238E27FC236}">
                <a16:creationId xmlns:a16="http://schemas.microsoft.com/office/drawing/2014/main" id="{4A6BFCC4-4053-04E1-65D6-7704BEE7574F}"/>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Inverted tables </a:t>
            </a:r>
            <a:r>
              <a:rPr lang="en-US" sz="2400" dirty="0"/>
              <a:t>by Roger Hui</a:t>
            </a:r>
            <a:endParaRPr lang="en-GB" sz="3200" dirty="0"/>
          </a:p>
        </p:txBody>
      </p:sp>
      <p:sp>
        <p:nvSpPr>
          <p:cNvPr id="5" name="TextBox 4">
            <a:extLst>
              <a:ext uri="{FF2B5EF4-FFF2-40B4-BE49-F238E27FC236}">
                <a16:creationId xmlns:a16="http://schemas.microsoft.com/office/drawing/2014/main" id="{6C93D818-61F2-D1A3-0F35-3AF4463D5D18}"/>
              </a:ext>
            </a:extLst>
          </p:cNvPr>
          <p:cNvSpPr txBox="1"/>
          <p:nvPr/>
        </p:nvSpPr>
        <p:spPr>
          <a:xfrm>
            <a:off x="457467" y="913547"/>
            <a:ext cx="6649206" cy="3308598"/>
          </a:xfrm>
          <a:prstGeom prst="rect">
            <a:avLst/>
          </a:prstGeom>
          <a:noFill/>
        </p:spPr>
        <p:txBody>
          <a:bodyPr wrap="square">
            <a:spAutoFit/>
          </a:bodyPr>
          <a:lstStyle/>
          <a:p>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ct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invert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assert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8888"/>
                </a:solidFill>
                <a:effectLst/>
                <a:latin typeface="APL385 Unicode" panose="020B0709000202000203" pitchFamily="49" charset="0"/>
              </a:rPr>
              <a:t>'assertion failure'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0088"/>
                </a:solidFill>
                <a:effectLst/>
                <a:latin typeface="APL385 Unicode" panose="020B0709000202000203" pitchFamily="49" charset="0"/>
              </a:rPr>
              <a:t>⎕signal</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shy</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non-empty vector</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equal tally in each item</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2</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nested array with simple items</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1</a:t>
            </a:r>
            <a:endParaRPr lang="en-US" sz="1100" b="0" dirty="0">
              <a:solidFill>
                <a:srgbClr val="000000"/>
              </a:solidFill>
              <a:effectLst/>
              <a:latin typeface="APL385 Unicode" panose="020B0709000202000203" pitchFamily="49" charset="0"/>
            </a:endParaRPr>
          </a:p>
          <a:p>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tix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&gt;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tix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twithout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err="1">
                <a:solidFill>
                  <a:srgbClr val="888888"/>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tunique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tkey</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torder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nc</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p:txBody>
      </p:sp>
      <p:sp>
        <p:nvSpPr>
          <p:cNvPr id="6" name="TextBox 5">
            <a:extLst>
              <a:ext uri="{FF2B5EF4-FFF2-40B4-BE49-F238E27FC236}">
                <a16:creationId xmlns:a16="http://schemas.microsoft.com/office/drawing/2014/main" id="{3E733D82-8BC0-E745-B29F-85CFE7A2CE7F}"/>
              </a:ext>
            </a:extLst>
          </p:cNvPr>
          <p:cNvSpPr txBox="1"/>
          <p:nvPr/>
        </p:nvSpPr>
        <p:spPr>
          <a:xfrm>
            <a:off x="5292615" y="4200674"/>
            <a:ext cx="3628115" cy="276999"/>
          </a:xfrm>
          <a:prstGeom prst="rect">
            <a:avLst/>
          </a:prstGeom>
          <a:noFill/>
        </p:spPr>
        <p:txBody>
          <a:bodyPr wrap="square">
            <a:spAutoFit/>
          </a:bodyPr>
          <a:lstStyle/>
          <a:p>
            <a:pPr algn="r"/>
            <a:r>
              <a:rPr lang="en-GB" sz="1200" dirty="0">
                <a:solidFill>
                  <a:schemeClr val="accent2"/>
                </a:solidFill>
                <a:latin typeface="Sarabun Light" panose="00000400000000000000" pitchFamily="2" charset="-34"/>
                <a:cs typeface="Sarabun Light" panose="00000400000000000000" pitchFamily="2" charset="-34"/>
              </a:rPr>
              <a:t>https://www.youtube.com/watch?v=IOWDkqKbMwk </a:t>
            </a:r>
          </a:p>
        </p:txBody>
      </p:sp>
      <p:pic>
        <p:nvPicPr>
          <p:cNvPr id="8" name="Picture 7">
            <a:extLst>
              <a:ext uri="{FF2B5EF4-FFF2-40B4-BE49-F238E27FC236}">
                <a16:creationId xmlns:a16="http://schemas.microsoft.com/office/drawing/2014/main" id="{27F15239-FF12-1B52-E9C2-6CF491BF4D91}"/>
              </a:ext>
            </a:extLst>
          </p:cNvPr>
          <p:cNvPicPr>
            <a:picLocks noChangeAspect="1"/>
          </p:cNvPicPr>
          <p:nvPr/>
        </p:nvPicPr>
        <p:blipFill>
          <a:blip r:embed="rId2"/>
          <a:stretch>
            <a:fillRect/>
          </a:stretch>
        </p:blipFill>
        <p:spPr>
          <a:xfrm>
            <a:off x="6369785" y="2670897"/>
            <a:ext cx="2447643" cy="1529777"/>
          </a:xfrm>
          <a:prstGeom prst="rect">
            <a:avLst/>
          </a:prstGeom>
        </p:spPr>
      </p:pic>
      <p:sp>
        <p:nvSpPr>
          <p:cNvPr id="10" name="Rectangle: Rounded Corners 9">
            <a:extLst>
              <a:ext uri="{FF2B5EF4-FFF2-40B4-BE49-F238E27FC236}">
                <a16:creationId xmlns:a16="http://schemas.microsoft.com/office/drawing/2014/main" id="{E5D1D0C3-21B4-F4CA-F02F-C98FB6F7F500}"/>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448D9C-7D21-B4F7-912F-E467B1C2059B}"/>
              </a:ext>
            </a:extLst>
          </p:cNvPr>
          <p:cNvSpPr txBox="1"/>
          <p:nvPr/>
        </p:nvSpPr>
        <p:spPr>
          <a:xfrm>
            <a:off x="4256597" y="1603801"/>
            <a:ext cx="1225015"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Tables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
        <p:nvSpPr>
          <p:cNvPr id="13" name="TextBox 12">
            <a:extLst>
              <a:ext uri="{FF2B5EF4-FFF2-40B4-BE49-F238E27FC236}">
                <a16:creationId xmlns:a16="http://schemas.microsoft.com/office/drawing/2014/main" id="{1B6E64D7-82A2-C0C2-35CE-1DACA500D224}"/>
              </a:ext>
            </a:extLst>
          </p:cNvPr>
          <p:cNvSpPr txBox="1"/>
          <p:nvPr/>
        </p:nvSpPr>
        <p:spPr>
          <a:xfrm>
            <a:off x="2738627" y="2789626"/>
            <a:ext cx="759721" cy="1169551"/>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UVWXY</a:t>
            </a:r>
          </a:p>
        </p:txBody>
      </p:sp>
      <p:sp>
        <p:nvSpPr>
          <p:cNvPr id="15" name="TextBox 14">
            <a:extLst>
              <a:ext uri="{FF2B5EF4-FFF2-40B4-BE49-F238E27FC236}">
                <a16:creationId xmlns:a16="http://schemas.microsoft.com/office/drawing/2014/main" id="{6C609BB7-6E3D-2812-3E23-CA323071B521}"/>
              </a:ext>
            </a:extLst>
          </p:cNvPr>
          <p:cNvSpPr txBox="1"/>
          <p:nvPr/>
        </p:nvSpPr>
        <p:spPr>
          <a:xfrm>
            <a:off x="4208410" y="2204678"/>
            <a:ext cx="929492" cy="2462213"/>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│UVWXY│</a:t>
            </a:r>
          </a:p>
          <a:p>
            <a:pPr algn="ctr"/>
            <a:r>
              <a:rPr lang="en-US" sz="1400" b="0" dirty="0">
                <a:solidFill>
                  <a:srgbClr val="000000"/>
                </a:solidFill>
                <a:effectLst/>
                <a:latin typeface="APL385 Unicode" panose="020B0709000202000203" pitchFamily="49" charset="0"/>
              </a:rPr>
              <a:t>└─────┘</a:t>
            </a:r>
          </a:p>
        </p:txBody>
      </p:sp>
      <p:sp>
        <p:nvSpPr>
          <p:cNvPr id="18" name="TextBox 17">
            <a:extLst>
              <a:ext uri="{FF2B5EF4-FFF2-40B4-BE49-F238E27FC236}">
                <a16:creationId xmlns:a16="http://schemas.microsoft.com/office/drawing/2014/main" id="{212B4B51-70A1-90D4-5042-D177DF1E246F}"/>
              </a:ext>
            </a:extLst>
          </p:cNvPr>
          <p:cNvSpPr txBox="1"/>
          <p:nvPr/>
        </p:nvSpPr>
        <p:spPr>
          <a:xfrm>
            <a:off x="2619581" y="4656864"/>
            <a:ext cx="878767"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Matrix</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9" name="TextBox 18">
            <a:extLst>
              <a:ext uri="{FF2B5EF4-FFF2-40B4-BE49-F238E27FC236}">
                <a16:creationId xmlns:a16="http://schemas.microsoft.com/office/drawing/2014/main" id="{1764A821-91A7-F05F-B454-CF7B4B1D23F4}"/>
              </a:ext>
            </a:extLst>
          </p:cNvPr>
          <p:cNvSpPr txBox="1"/>
          <p:nvPr/>
        </p:nvSpPr>
        <p:spPr>
          <a:xfrm>
            <a:off x="3883350" y="4656864"/>
            <a:ext cx="1377301"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rows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21" name="TextBox 20">
            <a:extLst>
              <a:ext uri="{FF2B5EF4-FFF2-40B4-BE49-F238E27FC236}">
                <a16:creationId xmlns:a16="http://schemas.microsoft.com/office/drawing/2014/main" id="{209DBABC-5509-3C80-179A-4B62DBA80BCB}"/>
              </a:ext>
            </a:extLst>
          </p:cNvPr>
          <p:cNvSpPr txBox="1"/>
          <p:nvPr/>
        </p:nvSpPr>
        <p:spPr>
          <a:xfrm>
            <a:off x="5749096" y="2574183"/>
            <a:ext cx="1357578" cy="1600438"/>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│U│V│W│X│Y│</a:t>
            </a:r>
          </a:p>
          <a:p>
            <a:pPr algn="ctr"/>
            <a:r>
              <a:rPr lang="en-US" sz="1400" b="0" dirty="0">
                <a:solidFill>
                  <a:srgbClr val="000000"/>
                </a:solidFill>
                <a:effectLst/>
                <a:latin typeface="APL385 Unicode" panose="020B0709000202000203" pitchFamily="49" charset="0"/>
              </a:rPr>
              <a:t>└─┴─┴─┴─┴─┘</a:t>
            </a:r>
          </a:p>
        </p:txBody>
      </p:sp>
      <p:sp>
        <p:nvSpPr>
          <p:cNvPr id="22" name="TextBox 21">
            <a:extLst>
              <a:ext uri="{FF2B5EF4-FFF2-40B4-BE49-F238E27FC236}">
                <a16:creationId xmlns:a16="http://schemas.microsoft.com/office/drawing/2014/main" id="{1BC14FA2-868B-5537-C924-78709F912F70}"/>
              </a:ext>
            </a:extLst>
          </p:cNvPr>
          <p:cNvSpPr txBox="1"/>
          <p:nvPr/>
        </p:nvSpPr>
        <p:spPr>
          <a:xfrm>
            <a:off x="5572098" y="4656864"/>
            <a:ext cx="1736374"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columns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35675815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Date Placeholder 3">
            <a:extLst>
              <a:ext uri="{FF2B5EF4-FFF2-40B4-BE49-F238E27FC236}">
                <a16:creationId xmlns:a16="http://schemas.microsoft.com/office/drawing/2014/main" id="{55AB1D96-72DC-F2A3-F9D4-071338C4E00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9</a:t>
            </a:r>
            <a:endParaRPr lang="en-GB" sz="1600" dirty="0">
              <a:solidFill>
                <a:srgbClr val="FF6600"/>
              </a:solidFill>
              <a:latin typeface="Sarabun" panose="00000500000000000000" pitchFamily="2" charset="-34"/>
            </a:endParaRPr>
          </a:p>
        </p:txBody>
      </p:sp>
      <p:sp>
        <p:nvSpPr>
          <p:cNvPr id="3" name="Title 3">
            <a:extLst>
              <a:ext uri="{FF2B5EF4-FFF2-40B4-BE49-F238E27FC236}">
                <a16:creationId xmlns:a16="http://schemas.microsoft.com/office/drawing/2014/main" id="{4A6BFCC4-4053-04E1-65D6-7704BEE7574F}"/>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Inverted tables </a:t>
            </a:r>
            <a:r>
              <a:rPr lang="en-US" sz="2400" dirty="0"/>
              <a:t>by Roger Hui</a:t>
            </a:r>
            <a:endParaRPr lang="en-GB" sz="3200" dirty="0"/>
          </a:p>
        </p:txBody>
      </p:sp>
      <p:sp>
        <p:nvSpPr>
          <p:cNvPr id="5" name="TextBox 4">
            <a:extLst>
              <a:ext uri="{FF2B5EF4-FFF2-40B4-BE49-F238E27FC236}">
                <a16:creationId xmlns:a16="http://schemas.microsoft.com/office/drawing/2014/main" id="{6C93D818-61F2-D1A3-0F35-3AF4463D5D18}"/>
              </a:ext>
            </a:extLst>
          </p:cNvPr>
          <p:cNvSpPr txBox="1"/>
          <p:nvPr/>
        </p:nvSpPr>
        <p:spPr>
          <a:xfrm>
            <a:off x="457467" y="913547"/>
            <a:ext cx="6649206" cy="3308598"/>
          </a:xfrm>
          <a:prstGeom prst="rect">
            <a:avLst/>
          </a:prstGeom>
          <a:noFill/>
        </p:spPr>
        <p:txBody>
          <a:bodyPr wrap="square">
            <a:spAutoFit/>
          </a:bodyPr>
          <a:lstStyle/>
          <a:p>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ct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invert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assert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8888"/>
                </a:solidFill>
                <a:effectLst/>
                <a:latin typeface="APL385 Unicode" panose="020B0709000202000203" pitchFamily="49" charset="0"/>
              </a:rPr>
              <a:t>'assertion failure'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0088"/>
                </a:solidFill>
                <a:effectLst/>
                <a:latin typeface="APL385 Unicode" panose="020B0709000202000203" pitchFamily="49" charset="0"/>
              </a:rPr>
              <a:t>⎕signal</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shy</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non-empty vector</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equal tally in each item</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2</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nested array with simple items</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1</a:t>
            </a:r>
            <a:endParaRPr lang="en-US" sz="1100" b="0" dirty="0">
              <a:solidFill>
                <a:srgbClr val="000000"/>
              </a:solidFill>
              <a:effectLst/>
              <a:latin typeface="APL385 Unicode" panose="020B0709000202000203" pitchFamily="49" charset="0"/>
            </a:endParaRPr>
          </a:p>
          <a:p>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tix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&gt;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tix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twithout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err="1">
                <a:solidFill>
                  <a:srgbClr val="888888"/>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tunique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tkey</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torder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nc</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p:txBody>
      </p:sp>
      <p:sp>
        <p:nvSpPr>
          <p:cNvPr id="6" name="TextBox 5">
            <a:extLst>
              <a:ext uri="{FF2B5EF4-FFF2-40B4-BE49-F238E27FC236}">
                <a16:creationId xmlns:a16="http://schemas.microsoft.com/office/drawing/2014/main" id="{3E733D82-8BC0-E745-B29F-85CFE7A2CE7F}"/>
              </a:ext>
            </a:extLst>
          </p:cNvPr>
          <p:cNvSpPr txBox="1"/>
          <p:nvPr/>
        </p:nvSpPr>
        <p:spPr>
          <a:xfrm>
            <a:off x="5292615" y="4200674"/>
            <a:ext cx="3628115" cy="276999"/>
          </a:xfrm>
          <a:prstGeom prst="rect">
            <a:avLst/>
          </a:prstGeom>
          <a:noFill/>
        </p:spPr>
        <p:txBody>
          <a:bodyPr wrap="square">
            <a:spAutoFit/>
          </a:bodyPr>
          <a:lstStyle/>
          <a:p>
            <a:pPr algn="r"/>
            <a:r>
              <a:rPr lang="en-GB" sz="1200" dirty="0">
                <a:solidFill>
                  <a:schemeClr val="accent2"/>
                </a:solidFill>
                <a:latin typeface="Sarabun Light" panose="00000400000000000000" pitchFamily="2" charset="-34"/>
                <a:cs typeface="Sarabun Light" panose="00000400000000000000" pitchFamily="2" charset="-34"/>
              </a:rPr>
              <a:t>https://www.youtube.com/watch?v=IOWDkqKbMwk </a:t>
            </a:r>
          </a:p>
        </p:txBody>
      </p:sp>
      <p:pic>
        <p:nvPicPr>
          <p:cNvPr id="8" name="Picture 7">
            <a:extLst>
              <a:ext uri="{FF2B5EF4-FFF2-40B4-BE49-F238E27FC236}">
                <a16:creationId xmlns:a16="http://schemas.microsoft.com/office/drawing/2014/main" id="{27F15239-FF12-1B52-E9C2-6CF491BF4D91}"/>
              </a:ext>
            </a:extLst>
          </p:cNvPr>
          <p:cNvPicPr>
            <a:picLocks noChangeAspect="1"/>
          </p:cNvPicPr>
          <p:nvPr/>
        </p:nvPicPr>
        <p:blipFill>
          <a:blip r:embed="rId2"/>
          <a:stretch>
            <a:fillRect/>
          </a:stretch>
        </p:blipFill>
        <p:spPr>
          <a:xfrm>
            <a:off x="6369785" y="2670897"/>
            <a:ext cx="2447643" cy="1529777"/>
          </a:xfrm>
          <a:prstGeom prst="rect">
            <a:avLst/>
          </a:prstGeom>
        </p:spPr>
      </p:pic>
      <p:sp>
        <p:nvSpPr>
          <p:cNvPr id="10" name="Rectangle: Rounded Corners 9">
            <a:extLst>
              <a:ext uri="{FF2B5EF4-FFF2-40B4-BE49-F238E27FC236}">
                <a16:creationId xmlns:a16="http://schemas.microsoft.com/office/drawing/2014/main" id="{E5D1D0C3-21B4-F4CA-F02F-C98FB6F7F500}"/>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B35E7F5-FD6D-7129-7755-E1F3C2DE08AE}"/>
              </a:ext>
            </a:extLst>
          </p:cNvPr>
          <p:cNvSpPr txBox="1"/>
          <p:nvPr/>
        </p:nvSpPr>
        <p:spPr>
          <a:xfrm>
            <a:off x="4249188" y="2574183"/>
            <a:ext cx="1357578" cy="1600438"/>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│A│B│C│D│E│</a:t>
            </a:r>
          </a:p>
          <a:p>
            <a:pPr algn="ctr"/>
            <a:r>
              <a:rPr lang="en-US" sz="1400" b="0" dirty="0">
                <a:solidFill>
                  <a:srgbClr val="000000"/>
                </a:solidFill>
                <a:effectLst/>
                <a:latin typeface="APL385 Unicode" panose="020B0709000202000203" pitchFamily="49" charset="0"/>
              </a:rPr>
              <a:t>│F│G│H│I│J│</a:t>
            </a:r>
          </a:p>
          <a:p>
            <a:pPr algn="ctr"/>
            <a:r>
              <a:rPr lang="en-US" sz="1400" b="0" dirty="0">
                <a:solidFill>
                  <a:srgbClr val="000000"/>
                </a:solidFill>
                <a:effectLst/>
                <a:latin typeface="APL385 Unicode" panose="020B0709000202000203" pitchFamily="49" charset="0"/>
              </a:rPr>
              <a:t>│K│L│M│N│O│</a:t>
            </a:r>
          </a:p>
          <a:p>
            <a:pPr algn="ctr"/>
            <a:r>
              <a:rPr lang="en-US" sz="1400" b="0" dirty="0">
                <a:solidFill>
                  <a:srgbClr val="000000"/>
                </a:solidFill>
                <a:effectLst/>
                <a:latin typeface="APL385 Unicode" panose="020B0709000202000203" pitchFamily="49" charset="0"/>
              </a:rPr>
              <a:t>│P│Q│R│S│T│</a:t>
            </a:r>
          </a:p>
          <a:p>
            <a:pPr algn="ctr"/>
            <a:r>
              <a:rPr lang="en-US" sz="1400" b="0" dirty="0">
                <a:solidFill>
                  <a:srgbClr val="000000"/>
                </a:solidFill>
                <a:effectLst/>
                <a:latin typeface="APL385 Unicode" panose="020B0709000202000203" pitchFamily="49" charset="0"/>
              </a:rPr>
              <a:t>│U│V│W│X│Y│</a:t>
            </a:r>
          </a:p>
          <a:p>
            <a:pPr algn="ctr"/>
            <a:r>
              <a:rPr lang="en-US" sz="1400" b="0" dirty="0">
                <a:solidFill>
                  <a:srgbClr val="000000"/>
                </a:solidFill>
                <a:effectLst/>
                <a:latin typeface="APL385 Unicode" panose="020B0709000202000203" pitchFamily="49" charset="0"/>
              </a:rPr>
              <a:t>└─┴─┴─┴─┴─┘</a:t>
            </a:r>
          </a:p>
        </p:txBody>
      </p:sp>
      <p:sp>
        <p:nvSpPr>
          <p:cNvPr id="9" name="TextBox 8">
            <a:extLst>
              <a:ext uri="{FF2B5EF4-FFF2-40B4-BE49-F238E27FC236}">
                <a16:creationId xmlns:a16="http://schemas.microsoft.com/office/drawing/2014/main" id="{D8D346F8-C067-81F7-6FAE-943E534325BC}"/>
              </a:ext>
            </a:extLst>
          </p:cNvPr>
          <p:cNvSpPr txBox="1"/>
          <p:nvPr/>
        </p:nvSpPr>
        <p:spPr>
          <a:xfrm>
            <a:off x="4072190" y="4656864"/>
            <a:ext cx="1736374"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columns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2" name="TextBox 11">
            <a:extLst>
              <a:ext uri="{FF2B5EF4-FFF2-40B4-BE49-F238E27FC236}">
                <a16:creationId xmlns:a16="http://schemas.microsoft.com/office/drawing/2014/main" id="{3CA39FAA-8DAE-11EC-7A04-A3AFFFEAC000}"/>
              </a:ext>
            </a:extLst>
          </p:cNvPr>
          <p:cNvSpPr txBox="1"/>
          <p:nvPr/>
        </p:nvSpPr>
        <p:spPr>
          <a:xfrm>
            <a:off x="4256597" y="1603801"/>
            <a:ext cx="1225015" cy="523220"/>
          </a:xfrm>
          <a:prstGeom prst="rect">
            <a:avLst/>
          </a:prstGeom>
          <a:noFill/>
        </p:spPr>
        <p:txBody>
          <a:bodyPr wrap="none" rtlCol="0">
            <a:spAutoFit/>
          </a:bodyPr>
          <a:lstStyle/>
          <a:p>
            <a:pPr algn="ctr"/>
            <a:r>
              <a:rPr lang="en-US" sz="2800" dirty="0">
                <a:latin typeface="CMU Serif" panose="02000603000000000000" pitchFamily="2" charset="0"/>
                <a:ea typeface="CMU Serif" panose="02000603000000000000" pitchFamily="2" charset="0"/>
                <a:cs typeface="CMU Serif" panose="02000603000000000000" pitchFamily="2" charset="0"/>
              </a:rPr>
              <a:t>Tables</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51904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Date Placeholder 3">
            <a:extLst>
              <a:ext uri="{FF2B5EF4-FFF2-40B4-BE49-F238E27FC236}">
                <a16:creationId xmlns:a16="http://schemas.microsoft.com/office/drawing/2014/main" id="{55AB1D96-72DC-F2A3-F9D4-071338C4E00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9</a:t>
            </a:r>
            <a:endParaRPr lang="en-GB" sz="1600" dirty="0">
              <a:solidFill>
                <a:srgbClr val="FF6600"/>
              </a:solidFill>
              <a:latin typeface="Sarabun" panose="00000500000000000000" pitchFamily="2" charset="-34"/>
            </a:endParaRPr>
          </a:p>
        </p:txBody>
      </p:sp>
      <p:sp>
        <p:nvSpPr>
          <p:cNvPr id="3" name="Title 3">
            <a:extLst>
              <a:ext uri="{FF2B5EF4-FFF2-40B4-BE49-F238E27FC236}">
                <a16:creationId xmlns:a16="http://schemas.microsoft.com/office/drawing/2014/main" id="{4A6BFCC4-4053-04E1-65D6-7704BEE7574F}"/>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Inverted tables </a:t>
            </a:r>
            <a:r>
              <a:rPr lang="en-US" sz="2400" dirty="0"/>
              <a:t>by Roger Hui</a:t>
            </a:r>
            <a:endParaRPr lang="en-GB" sz="3200" dirty="0"/>
          </a:p>
        </p:txBody>
      </p:sp>
      <p:sp>
        <p:nvSpPr>
          <p:cNvPr id="5" name="TextBox 4">
            <a:extLst>
              <a:ext uri="{FF2B5EF4-FFF2-40B4-BE49-F238E27FC236}">
                <a16:creationId xmlns:a16="http://schemas.microsoft.com/office/drawing/2014/main" id="{6C93D818-61F2-D1A3-0F35-3AF4463D5D18}"/>
              </a:ext>
            </a:extLst>
          </p:cNvPr>
          <p:cNvSpPr txBox="1"/>
          <p:nvPr/>
        </p:nvSpPr>
        <p:spPr>
          <a:xfrm>
            <a:off x="457467" y="913547"/>
            <a:ext cx="6649206" cy="3308598"/>
          </a:xfrm>
          <a:prstGeom prst="rect">
            <a:avLst/>
          </a:prstGeom>
          <a:noFill/>
        </p:spPr>
        <p:txBody>
          <a:bodyPr wrap="square">
            <a:spAutoFit/>
          </a:bodyPr>
          <a:lstStyle/>
          <a:p>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ct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invert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assert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8888"/>
                </a:solidFill>
                <a:effectLst/>
                <a:latin typeface="APL385 Unicode" panose="020B0709000202000203" pitchFamily="49" charset="0"/>
              </a:rPr>
              <a:t>'assertion failure'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0088"/>
                </a:solidFill>
                <a:effectLst/>
                <a:latin typeface="APL385 Unicode" panose="020B0709000202000203" pitchFamily="49" charset="0"/>
              </a:rPr>
              <a:t>⎕signal</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shy</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non-empty vector</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equal tally in each item</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2</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nested array with simple items</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1</a:t>
            </a:r>
            <a:endParaRPr lang="en-US" sz="1100" b="0" dirty="0">
              <a:solidFill>
                <a:srgbClr val="000000"/>
              </a:solidFill>
              <a:effectLst/>
              <a:latin typeface="APL385 Unicode" panose="020B0709000202000203" pitchFamily="49" charset="0"/>
            </a:endParaRPr>
          </a:p>
          <a:p>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tix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&gt;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tix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twithout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err="1">
                <a:solidFill>
                  <a:srgbClr val="888888"/>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tunique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tkey</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torder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nc</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p:txBody>
      </p:sp>
      <p:sp>
        <p:nvSpPr>
          <p:cNvPr id="6" name="TextBox 5">
            <a:extLst>
              <a:ext uri="{FF2B5EF4-FFF2-40B4-BE49-F238E27FC236}">
                <a16:creationId xmlns:a16="http://schemas.microsoft.com/office/drawing/2014/main" id="{3E733D82-8BC0-E745-B29F-85CFE7A2CE7F}"/>
              </a:ext>
            </a:extLst>
          </p:cNvPr>
          <p:cNvSpPr txBox="1"/>
          <p:nvPr/>
        </p:nvSpPr>
        <p:spPr>
          <a:xfrm>
            <a:off x="5292615" y="4200674"/>
            <a:ext cx="3628115" cy="276999"/>
          </a:xfrm>
          <a:prstGeom prst="rect">
            <a:avLst/>
          </a:prstGeom>
          <a:noFill/>
        </p:spPr>
        <p:txBody>
          <a:bodyPr wrap="square">
            <a:spAutoFit/>
          </a:bodyPr>
          <a:lstStyle/>
          <a:p>
            <a:pPr algn="r"/>
            <a:r>
              <a:rPr lang="en-GB" sz="1200" dirty="0">
                <a:solidFill>
                  <a:schemeClr val="accent2"/>
                </a:solidFill>
                <a:latin typeface="Sarabun Light" panose="00000400000000000000" pitchFamily="2" charset="-34"/>
                <a:cs typeface="Sarabun Light" panose="00000400000000000000" pitchFamily="2" charset="-34"/>
              </a:rPr>
              <a:t>https://www.youtube.com/watch?v=IOWDkqKbMwk </a:t>
            </a:r>
          </a:p>
        </p:txBody>
      </p:sp>
      <p:pic>
        <p:nvPicPr>
          <p:cNvPr id="8" name="Picture 7">
            <a:extLst>
              <a:ext uri="{FF2B5EF4-FFF2-40B4-BE49-F238E27FC236}">
                <a16:creationId xmlns:a16="http://schemas.microsoft.com/office/drawing/2014/main" id="{27F15239-FF12-1B52-E9C2-6CF491BF4D91}"/>
              </a:ext>
            </a:extLst>
          </p:cNvPr>
          <p:cNvPicPr>
            <a:picLocks noChangeAspect="1"/>
          </p:cNvPicPr>
          <p:nvPr/>
        </p:nvPicPr>
        <p:blipFill>
          <a:blip r:embed="rId2"/>
          <a:stretch>
            <a:fillRect/>
          </a:stretch>
        </p:blipFill>
        <p:spPr>
          <a:xfrm>
            <a:off x="6369785" y="2670897"/>
            <a:ext cx="2447643" cy="1529777"/>
          </a:xfrm>
          <a:prstGeom prst="rect">
            <a:avLst/>
          </a:prstGeom>
        </p:spPr>
      </p:pic>
      <p:sp>
        <p:nvSpPr>
          <p:cNvPr id="10" name="Rectangle: Rounded Corners 9">
            <a:extLst>
              <a:ext uri="{FF2B5EF4-FFF2-40B4-BE49-F238E27FC236}">
                <a16:creationId xmlns:a16="http://schemas.microsoft.com/office/drawing/2014/main" id="{E5D1D0C3-21B4-F4CA-F02F-C98FB6F7F500}"/>
              </a:ext>
            </a:extLst>
          </p:cNvPr>
          <p:cNvSpPr/>
          <p:nvPr/>
        </p:nvSpPr>
        <p:spPr>
          <a:xfrm>
            <a:off x="2152660" y="1451429"/>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8D346F8-C067-81F7-6FAE-943E534325BC}"/>
              </a:ext>
            </a:extLst>
          </p:cNvPr>
          <p:cNvSpPr txBox="1"/>
          <p:nvPr/>
        </p:nvSpPr>
        <p:spPr>
          <a:xfrm>
            <a:off x="4072190" y="4656864"/>
            <a:ext cx="1736374"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columns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3" name="TextBox 12">
            <a:extLst>
              <a:ext uri="{FF2B5EF4-FFF2-40B4-BE49-F238E27FC236}">
                <a16:creationId xmlns:a16="http://schemas.microsoft.com/office/drawing/2014/main" id="{5343037D-F02F-C054-2D8A-37B8B70B3E19}"/>
              </a:ext>
            </a:extLst>
          </p:cNvPr>
          <p:cNvSpPr txBox="1"/>
          <p:nvPr/>
        </p:nvSpPr>
        <p:spPr>
          <a:xfrm>
            <a:off x="3199436" y="3027290"/>
            <a:ext cx="3481882" cy="738664"/>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│AFKPU│BGLQV│CHMRW│DINSX│EJOTY│</a:t>
            </a:r>
          </a:p>
          <a:p>
            <a:pPr algn="ctr"/>
            <a:r>
              <a:rPr lang="en-US" sz="1400" b="0" dirty="0">
                <a:solidFill>
                  <a:srgbClr val="000000"/>
                </a:solidFill>
                <a:effectLst/>
                <a:latin typeface="APL385 Unicode" panose="020B0709000202000203" pitchFamily="49" charset="0"/>
              </a:rPr>
              <a:t>└─────┴─────┴─────┴─────┴─────┘</a:t>
            </a:r>
          </a:p>
        </p:txBody>
      </p:sp>
      <p:pic>
        <p:nvPicPr>
          <p:cNvPr id="17" name="Picture 16">
            <a:extLst>
              <a:ext uri="{FF2B5EF4-FFF2-40B4-BE49-F238E27FC236}">
                <a16:creationId xmlns:a16="http://schemas.microsoft.com/office/drawing/2014/main" id="{114B9F28-93BE-34DC-CF28-A5F2C46FE4D4}"/>
              </a:ext>
            </a:extLst>
          </p:cNvPr>
          <p:cNvPicPr>
            <a:picLocks noChangeAspect="1"/>
          </p:cNvPicPr>
          <p:nvPr/>
        </p:nvPicPr>
        <p:blipFill>
          <a:blip r:embed="rId3"/>
          <a:stretch>
            <a:fillRect/>
          </a:stretch>
        </p:blipFill>
        <p:spPr>
          <a:xfrm>
            <a:off x="3561396" y="1534008"/>
            <a:ext cx="2615411" cy="749873"/>
          </a:xfrm>
          <a:prstGeom prst="rect">
            <a:avLst/>
          </a:prstGeom>
        </p:spPr>
      </p:pic>
    </p:spTree>
    <p:extLst>
      <p:ext uri="{BB962C8B-B14F-4D97-AF65-F5344CB8AC3E}">
        <p14:creationId xmlns:p14="http://schemas.microsoft.com/office/powerpoint/2010/main" val="37669950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Date Placeholder 3">
            <a:extLst>
              <a:ext uri="{FF2B5EF4-FFF2-40B4-BE49-F238E27FC236}">
                <a16:creationId xmlns:a16="http://schemas.microsoft.com/office/drawing/2014/main" id="{55AB1D96-72DC-F2A3-F9D4-071338C4E00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9</a:t>
            </a:r>
            <a:endParaRPr lang="en-GB" sz="1600" dirty="0">
              <a:solidFill>
                <a:srgbClr val="FF6600"/>
              </a:solidFill>
              <a:latin typeface="Sarabun" panose="00000500000000000000" pitchFamily="2" charset="-34"/>
            </a:endParaRPr>
          </a:p>
        </p:txBody>
      </p:sp>
      <p:sp>
        <p:nvSpPr>
          <p:cNvPr id="3" name="Title 3">
            <a:extLst>
              <a:ext uri="{FF2B5EF4-FFF2-40B4-BE49-F238E27FC236}">
                <a16:creationId xmlns:a16="http://schemas.microsoft.com/office/drawing/2014/main" id="{4A6BFCC4-4053-04E1-65D6-7704BEE7574F}"/>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Inverted tables </a:t>
            </a:r>
            <a:r>
              <a:rPr lang="en-US" sz="2400" dirty="0"/>
              <a:t>by Roger Hui</a:t>
            </a:r>
            <a:endParaRPr lang="en-GB" sz="3200" dirty="0"/>
          </a:p>
        </p:txBody>
      </p:sp>
      <p:sp>
        <p:nvSpPr>
          <p:cNvPr id="5" name="TextBox 4">
            <a:extLst>
              <a:ext uri="{FF2B5EF4-FFF2-40B4-BE49-F238E27FC236}">
                <a16:creationId xmlns:a16="http://schemas.microsoft.com/office/drawing/2014/main" id="{6C93D818-61F2-D1A3-0F35-3AF4463D5D18}"/>
              </a:ext>
            </a:extLst>
          </p:cNvPr>
          <p:cNvSpPr txBox="1"/>
          <p:nvPr/>
        </p:nvSpPr>
        <p:spPr>
          <a:xfrm>
            <a:off x="457467" y="913547"/>
            <a:ext cx="6649206" cy="3308598"/>
          </a:xfrm>
          <a:prstGeom prst="rect">
            <a:avLst/>
          </a:prstGeom>
          <a:noFill/>
        </p:spPr>
        <p:txBody>
          <a:bodyPr wrap="square">
            <a:spAutoFit/>
          </a:bodyPr>
          <a:lstStyle/>
          <a:p>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ct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invert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assert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8888"/>
                </a:solidFill>
                <a:effectLst/>
                <a:latin typeface="APL385 Unicode" panose="020B0709000202000203" pitchFamily="49" charset="0"/>
              </a:rPr>
              <a:t>'assertion failure'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0088"/>
                </a:solidFill>
                <a:effectLst/>
                <a:latin typeface="APL385 Unicode" panose="020B0709000202000203" pitchFamily="49" charset="0"/>
              </a:rPr>
              <a:t>⎕signal</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shy</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1</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non-empty vector</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equal tally in each item</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assert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2</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 nested array with simple items</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1</a:t>
            </a:r>
            <a:endParaRPr lang="en-US" sz="1100" b="0" dirty="0">
              <a:solidFill>
                <a:srgbClr val="000000"/>
              </a:solidFill>
              <a:effectLst/>
              <a:latin typeface="APL385 Unicode" panose="020B0709000202000203" pitchFamily="49" charset="0"/>
            </a:endParaRPr>
          </a:p>
          <a:p>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br>
              <a:rPr lang="en-US" sz="1100" b="0" dirty="0">
                <a:solidFill>
                  <a:srgbClr val="000000"/>
                </a:solidFill>
                <a:effectLst/>
                <a:latin typeface="APL385 Unicode" panose="020B0709000202000203" pitchFamily="49" charset="0"/>
              </a:rPr>
            </a:br>
            <a:r>
              <a:rPr lang="en-US" sz="1100" b="0" dirty="0" err="1">
                <a:solidFill>
                  <a:srgbClr val="000000"/>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a:solidFill>
                  <a:srgbClr val="000000"/>
                </a:solidFill>
                <a:effectLst/>
                <a:latin typeface="APL385 Unicode" panose="020B0709000202000203" pitchFamily="49" charset="0"/>
              </a:rPr>
              <a:t>tix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8</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&gt;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888888"/>
                </a:solidFill>
                <a:effectLst/>
                <a:latin typeface="APL385 Unicode" panose="020B0709000202000203" pitchFamily="49" charset="0"/>
              </a:rPr>
              <a:t>tix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twithout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err="1">
                <a:solidFill>
                  <a:srgbClr val="888888"/>
                </a:solidFill>
                <a:effectLst/>
                <a:latin typeface="APL385 Unicode" panose="020B0709000202000203" pitchFamily="49" charset="0"/>
              </a:rPr>
              <a:t>teps</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tunique</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tkey</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tix</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a:p>
            <a:r>
              <a:rPr lang="en-US" sz="1100" b="0" dirty="0" err="1">
                <a:solidFill>
                  <a:srgbClr val="000000"/>
                </a:solidFill>
                <a:effectLst/>
                <a:latin typeface="APL385 Unicode" panose="020B0709000202000203" pitchFamily="49" charset="0"/>
              </a:rPr>
              <a:t>torder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888888"/>
                </a:solidFill>
                <a:effectLst/>
                <a:latin typeface="APL385 Unicode" panose="020B0709000202000203" pitchFamily="49" charset="0"/>
              </a:rPr>
              <a:t>0</a:t>
            </a:r>
            <a:r>
              <a:rPr lang="en-US" sz="1100" b="0" dirty="0">
                <a:solidFill>
                  <a:srgbClr val="000088"/>
                </a:solidFill>
                <a:effectLst/>
                <a:latin typeface="APL385 Unicode" panose="020B0709000202000203" pitchFamily="49" charset="0"/>
              </a:rPr>
              <a:t>=</a:t>
            </a:r>
            <a:r>
              <a:rPr lang="en-US" sz="1100" b="0" dirty="0">
                <a:solidFill>
                  <a:srgbClr val="880088"/>
                </a:solidFill>
                <a:effectLst/>
                <a:latin typeface="APL385 Unicode" panose="020B0709000202000203" pitchFamily="49" charset="0"/>
              </a:rPr>
              <a:t>⎕</a:t>
            </a:r>
            <a:r>
              <a:rPr lang="en-US" sz="1100" b="0" dirty="0" err="1">
                <a:solidFill>
                  <a:srgbClr val="880088"/>
                </a:solidFill>
                <a:effectLst/>
                <a:latin typeface="APL385 Unicode" panose="020B0709000202000203" pitchFamily="49" charset="0"/>
              </a:rPr>
              <a:t>nc</a:t>
            </a:r>
            <a:r>
              <a:rPr lang="en-US" sz="1100" b="0" dirty="0">
                <a:solidFill>
                  <a:srgbClr val="000000"/>
                </a:solidFill>
                <a:effectLst/>
                <a:latin typeface="APL385 Unicode" panose="020B0709000202000203" pitchFamily="49" charset="0"/>
              </a:rPr>
              <a:t> </a:t>
            </a:r>
            <a:r>
              <a:rPr lang="en-US" sz="1100" b="0" dirty="0">
                <a:solidFill>
                  <a:srgbClr val="008888"/>
                </a:solidFill>
                <a:effectLst/>
                <a:latin typeface="APL385 Unicode" panose="020B0709000202000203" pitchFamily="49" charset="0"/>
              </a:rPr>
              <a:t>'⍺'</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tgr</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r>
              <a:rPr lang="en-US" sz="1100" b="0" dirty="0" err="1">
                <a:solidFill>
                  <a:srgbClr val="888888"/>
                </a:solidFill>
                <a:effectLst/>
                <a:latin typeface="APL385 Unicode" panose="020B0709000202000203" pitchFamily="49" charset="0"/>
              </a:rPr>
              <a:t>tindex</a:t>
            </a:r>
            <a:r>
              <a:rPr lang="en-US" sz="1100" b="0" dirty="0">
                <a:solidFill>
                  <a:srgbClr val="000000"/>
                </a:solidFill>
                <a:effectLst/>
                <a:latin typeface="APL385 Unicode" panose="020B0709000202000203" pitchFamily="49" charset="0"/>
              </a:rPr>
              <a:t> </a:t>
            </a:r>
            <a:r>
              <a:rPr lang="en-US" sz="1100" b="0" dirty="0">
                <a:solidFill>
                  <a:srgbClr val="0000FF"/>
                </a:solidFill>
                <a:effectLst/>
                <a:latin typeface="APL385 Unicode" panose="020B0709000202000203" pitchFamily="49" charset="0"/>
              </a:rPr>
              <a:t>⍺}</a:t>
            </a:r>
            <a:endParaRPr lang="en-US" sz="1100" b="0" dirty="0">
              <a:solidFill>
                <a:srgbClr val="000000"/>
              </a:solidFill>
              <a:effectLst/>
              <a:latin typeface="APL385 Unicode" panose="020B0709000202000203" pitchFamily="49" charset="0"/>
            </a:endParaRPr>
          </a:p>
        </p:txBody>
      </p:sp>
      <p:sp>
        <p:nvSpPr>
          <p:cNvPr id="6" name="TextBox 5">
            <a:extLst>
              <a:ext uri="{FF2B5EF4-FFF2-40B4-BE49-F238E27FC236}">
                <a16:creationId xmlns:a16="http://schemas.microsoft.com/office/drawing/2014/main" id="{3E733D82-8BC0-E745-B29F-85CFE7A2CE7F}"/>
              </a:ext>
            </a:extLst>
          </p:cNvPr>
          <p:cNvSpPr txBox="1"/>
          <p:nvPr/>
        </p:nvSpPr>
        <p:spPr>
          <a:xfrm>
            <a:off x="5292615" y="4200674"/>
            <a:ext cx="3628115" cy="276999"/>
          </a:xfrm>
          <a:prstGeom prst="rect">
            <a:avLst/>
          </a:prstGeom>
          <a:noFill/>
        </p:spPr>
        <p:txBody>
          <a:bodyPr wrap="square">
            <a:spAutoFit/>
          </a:bodyPr>
          <a:lstStyle/>
          <a:p>
            <a:pPr algn="r"/>
            <a:r>
              <a:rPr lang="en-GB" sz="1200" dirty="0">
                <a:solidFill>
                  <a:schemeClr val="accent2"/>
                </a:solidFill>
                <a:latin typeface="Sarabun Light" panose="00000400000000000000" pitchFamily="2" charset="-34"/>
                <a:cs typeface="Sarabun Light" panose="00000400000000000000" pitchFamily="2" charset="-34"/>
              </a:rPr>
              <a:t>https://www.youtube.com/watch?v=IOWDkqKbMwk </a:t>
            </a:r>
          </a:p>
        </p:txBody>
      </p:sp>
      <p:pic>
        <p:nvPicPr>
          <p:cNvPr id="8" name="Picture 7">
            <a:extLst>
              <a:ext uri="{FF2B5EF4-FFF2-40B4-BE49-F238E27FC236}">
                <a16:creationId xmlns:a16="http://schemas.microsoft.com/office/drawing/2014/main" id="{27F15239-FF12-1B52-E9C2-6CF491BF4D91}"/>
              </a:ext>
            </a:extLst>
          </p:cNvPr>
          <p:cNvPicPr>
            <a:picLocks noChangeAspect="1"/>
          </p:cNvPicPr>
          <p:nvPr/>
        </p:nvPicPr>
        <p:blipFill>
          <a:blip r:embed="rId2"/>
          <a:stretch>
            <a:fillRect/>
          </a:stretch>
        </p:blipFill>
        <p:spPr>
          <a:xfrm>
            <a:off x="6369785" y="2670897"/>
            <a:ext cx="2447643" cy="1529777"/>
          </a:xfrm>
          <a:prstGeom prst="rect">
            <a:avLst/>
          </a:prstGeom>
        </p:spPr>
      </p:pic>
      <p:sp>
        <p:nvSpPr>
          <p:cNvPr id="10" name="Rectangle: Rounded Corners 9">
            <a:extLst>
              <a:ext uri="{FF2B5EF4-FFF2-40B4-BE49-F238E27FC236}">
                <a16:creationId xmlns:a16="http://schemas.microsoft.com/office/drawing/2014/main" id="{E5D1D0C3-21B4-F4CA-F02F-C98FB6F7F500}"/>
              </a:ext>
            </a:extLst>
          </p:cNvPr>
          <p:cNvSpPr/>
          <p:nvPr/>
        </p:nvSpPr>
        <p:spPr>
          <a:xfrm>
            <a:off x="2152660" y="5206465"/>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8D346F8-C067-81F7-6FAE-943E534325BC}"/>
              </a:ext>
            </a:extLst>
          </p:cNvPr>
          <p:cNvSpPr txBox="1"/>
          <p:nvPr/>
        </p:nvSpPr>
        <p:spPr>
          <a:xfrm>
            <a:off x="4072190" y="8411900"/>
            <a:ext cx="1736374" cy="369332"/>
          </a:xfrm>
          <a:prstGeom prst="rect">
            <a:avLst/>
          </a:prstGeom>
          <a:noFill/>
        </p:spPr>
        <p:txBody>
          <a:bodyPr wrap="non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List of columns</a:t>
            </a:r>
            <a:endParaRPr lang="en-GB" dirty="0">
              <a:latin typeface="CMU Serif" panose="02000603000000000000" pitchFamily="2" charset="0"/>
              <a:ea typeface="CMU Serif" panose="02000603000000000000" pitchFamily="2" charset="0"/>
              <a:cs typeface="CMU Serif" panose="02000603000000000000" pitchFamily="2" charset="0"/>
            </a:endParaRPr>
          </a:p>
        </p:txBody>
      </p:sp>
      <p:sp>
        <p:nvSpPr>
          <p:cNvPr id="13" name="TextBox 12">
            <a:extLst>
              <a:ext uri="{FF2B5EF4-FFF2-40B4-BE49-F238E27FC236}">
                <a16:creationId xmlns:a16="http://schemas.microsoft.com/office/drawing/2014/main" id="{5343037D-F02F-C054-2D8A-37B8B70B3E19}"/>
              </a:ext>
            </a:extLst>
          </p:cNvPr>
          <p:cNvSpPr txBox="1"/>
          <p:nvPr/>
        </p:nvSpPr>
        <p:spPr>
          <a:xfrm>
            <a:off x="3199436" y="6782326"/>
            <a:ext cx="3481882" cy="738664"/>
          </a:xfrm>
          <a:prstGeom prst="rect">
            <a:avLst/>
          </a:prstGeom>
          <a:solidFill>
            <a:schemeClr val="bg1"/>
          </a:solidFill>
        </p:spPr>
        <p:txBody>
          <a:bodyPr wrap="square">
            <a:spAutoFit/>
          </a:bodyPr>
          <a:lstStyle/>
          <a:p>
            <a:pPr algn="ctr"/>
            <a:r>
              <a:rPr lang="en-US" sz="1400" b="0" dirty="0">
                <a:solidFill>
                  <a:srgbClr val="000000"/>
                </a:solidFill>
                <a:effectLst/>
                <a:latin typeface="APL385 Unicode" panose="020B0709000202000203" pitchFamily="49" charset="0"/>
              </a:rPr>
              <a:t>┌─────┬─────┬─────┬─────┬─────┐</a:t>
            </a:r>
          </a:p>
          <a:p>
            <a:pPr algn="ctr"/>
            <a:r>
              <a:rPr lang="en-US" sz="1400" b="0" dirty="0">
                <a:solidFill>
                  <a:srgbClr val="000000"/>
                </a:solidFill>
                <a:effectLst/>
                <a:latin typeface="APL385 Unicode" panose="020B0709000202000203" pitchFamily="49" charset="0"/>
              </a:rPr>
              <a:t>│AFKPU│BGLQV│CHMRW│DINSX│EJOTY│</a:t>
            </a:r>
          </a:p>
          <a:p>
            <a:pPr algn="ctr"/>
            <a:r>
              <a:rPr lang="en-US" sz="1400" b="0" dirty="0">
                <a:solidFill>
                  <a:srgbClr val="000000"/>
                </a:solidFill>
                <a:effectLst/>
                <a:latin typeface="APL385 Unicode" panose="020B0709000202000203" pitchFamily="49" charset="0"/>
              </a:rPr>
              <a:t>└─────┴─────┴─────┴─────┴─────┘</a:t>
            </a:r>
          </a:p>
        </p:txBody>
      </p:sp>
      <p:pic>
        <p:nvPicPr>
          <p:cNvPr id="17" name="Picture 16">
            <a:extLst>
              <a:ext uri="{FF2B5EF4-FFF2-40B4-BE49-F238E27FC236}">
                <a16:creationId xmlns:a16="http://schemas.microsoft.com/office/drawing/2014/main" id="{114B9F28-93BE-34DC-CF28-A5F2C46FE4D4}"/>
              </a:ext>
            </a:extLst>
          </p:cNvPr>
          <p:cNvPicPr>
            <a:picLocks noChangeAspect="1"/>
          </p:cNvPicPr>
          <p:nvPr/>
        </p:nvPicPr>
        <p:blipFill>
          <a:blip r:embed="rId3"/>
          <a:stretch>
            <a:fillRect/>
          </a:stretch>
        </p:blipFill>
        <p:spPr>
          <a:xfrm>
            <a:off x="3561396" y="5289044"/>
            <a:ext cx="2615411" cy="749873"/>
          </a:xfrm>
          <a:prstGeom prst="rect">
            <a:avLst/>
          </a:prstGeom>
        </p:spPr>
      </p:pic>
    </p:spTree>
    <p:extLst>
      <p:ext uri="{BB962C8B-B14F-4D97-AF65-F5344CB8AC3E}">
        <p14:creationId xmlns:p14="http://schemas.microsoft.com/office/powerpoint/2010/main" val="6036189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94B7A0-A839-8783-91BB-BDB8F8D0736E}"/>
              </a:ext>
            </a:extLst>
          </p:cNvPr>
          <p:cNvPicPr>
            <a:picLocks noChangeAspect="1"/>
          </p:cNvPicPr>
          <p:nvPr/>
        </p:nvPicPr>
        <p:blipFill>
          <a:blip r:embed="rId2"/>
          <a:stretch>
            <a:fillRect/>
          </a:stretch>
        </p:blipFill>
        <p:spPr>
          <a:xfrm>
            <a:off x="882669" y="218667"/>
            <a:ext cx="6831568" cy="5143500"/>
          </a:xfrm>
          <a:prstGeom prst="rect">
            <a:avLst/>
          </a:prstGeom>
        </p:spPr>
      </p:pic>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10</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3" name="Rectangle 1">
            <a:extLst>
              <a:ext uri="{FF2B5EF4-FFF2-40B4-BE49-F238E27FC236}">
                <a16:creationId xmlns:a16="http://schemas.microsoft.com/office/drawing/2014/main" id="{F39806FB-92D3-9607-A6EF-D9A1B32146D8}"/>
              </a:ext>
            </a:extLst>
          </p:cNvPr>
          <p:cNvSpPr>
            <a:spLocks noChangeArrowheads="1"/>
          </p:cNvSpPr>
          <p:nvPr/>
        </p:nvSpPr>
        <p:spPr bwMode="auto">
          <a:xfrm>
            <a:off x="28510512" y="1295730"/>
            <a:ext cx="729073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808080"/>
                </a:solidFill>
                <a:effectLst/>
                <a:latin typeface="APL385 Unicode" panose="020B0709000202000203" pitchFamily="49" charset="0"/>
              </a:rPr>
              <a:t>r</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000000"/>
                </a:solidFill>
                <a:effectLst/>
                <a:latin typeface="APL385 Unicode" panose="020B0709000202000203" pitchFamily="49" charset="0"/>
              </a:rPr>
              <a:t>PaymentPerMonth</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states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12</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_</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_</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2017</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1.1</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ix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'payment</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ix</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000000"/>
                </a:solidFill>
                <a:effectLst/>
                <a:latin typeface="APL385 Unicode" panose="020B0709000202000203" pitchFamily="49" charset="0"/>
              </a:rPr>
              <a:t>ProcessFile</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parsedates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12</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r</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A76D6AC-B0E3-33B5-EE27-D7FA80275846}"/>
              </a:ext>
            </a:extLst>
          </p:cNvPr>
          <p:cNvSpPr>
            <a:spLocks noChangeArrowheads="1"/>
          </p:cNvSpPr>
          <p:nvPr/>
        </p:nvSpPr>
        <p:spPr bwMode="auto">
          <a:xfrm>
            <a:off x="28510512" y="6705887"/>
            <a:ext cx="849220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808080"/>
                </a:solidFill>
                <a:effectLst/>
                <a:latin typeface="APL385 Unicode" panose="020B0709000202000203" pitchFamily="49" charset="0"/>
              </a:rPr>
              <a:t>r</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000000"/>
                </a:solidFill>
                <a:effectLst/>
                <a:latin typeface="APL385 Unicode" panose="020B0709000202000203" pitchFamily="49" charset="0"/>
              </a:rPr>
              <a:t>PaymentPerQuarter</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states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4</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_</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2017</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_</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3</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1.1</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ix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1 0 1</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'payment</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ix</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000000"/>
                </a:solidFill>
                <a:effectLst/>
                <a:latin typeface="APL385 Unicode" panose="020B0709000202000203" pitchFamily="49" charset="0"/>
              </a:rPr>
              <a:t>ProcessFile</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parsedates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a:t>
            </a:r>
            <a:r>
              <a:rPr kumimoji="0" lang="en-US" altLang="en-US" sz="2000" b="0" i="0" u="none" strike="noStrike" cap="none" normalizeH="0" baseline="0" dirty="0" err="1">
                <a:ln>
                  <a:noFill/>
                </a:ln>
                <a:solidFill>
                  <a:srgbClr val="008080"/>
                </a:solidFill>
                <a:effectLst/>
                <a:latin typeface="APL385 Unicode" panose="020B0709000202000203" pitchFamily="49" charset="0"/>
              </a:rPr>
              <a:t>'timestamp</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4</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r</a:t>
            </a:r>
            <a:r>
              <a:rPr kumimoji="0" lang="en-US" altLang="en-US" sz="2000" b="0" i="0" u="none" strike="noStrike" cap="none" normalizeH="0" baseline="0" dirty="0">
                <a:ln>
                  <a:noFill/>
                </a:ln>
                <a:solidFill>
                  <a:schemeClr val="tx1"/>
                </a:solidFill>
                <a:effectLst/>
                <a:latin typeface="Arial" panose="020B0604020202020204" pitchFamily="34" charset="0"/>
              </a:rPr>
              <a:t> </a:t>
            </a:r>
          </a:p>
        </p:txBody>
      </p:sp>
      <p:sp>
        <p:nvSpPr>
          <p:cNvPr id="8" name="Rectangle 3">
            <a:extLst>
              <a:ext uri="{FF2B5EF4-FFF2-40B4-BE49-F238E27FC236}">
                <a16:creationId xmlns:a16="http://schemas.microsoft.com/office/drawing/2014/main" id="{ED0877D3-D929-1E35-6640-46930EA486DB}"/>
              </a:ext>
            </a:extLst>
          </p:cNvPr>
          <p:cNvSpPr>
            <a:spLocks noChangeArrowheads="1"/>
          </p:cNvSpPr>
          <p:nvPr/>
        </p:nvSpPr>
        <p:spPr bwMode="auto">
          <a:xfrm>
            <a:off x="28510512" y="11719001"/>
            <a:ext cx="585776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APL385 Unicode" panose="020B0709000202000203" pitchFamily="49" charset="0"/>
              </a:rPr>
              <a:t>PaymentPerState</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_</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'state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k</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keys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v</a:t>
            </a:r>
            <a:r>
              <a:rPr kumimoji="0" lang="en-US" altLang="en-US" sz="2000" b="0" i="0" u="none" strike="noStrike" cap="none" normalizeH="0" baseline="0" dirty="0" err="1">
                <a:ln>
                  <a:noFill/>
                </a:ln>
                <a:solidFill>
                  <a:srgbClr val="008080"/>
                </a:solidFill>
                <a:effectLst/>
                <a:latin typeface="APL385 Unicode" panose="020B0709000202000203" pitchFamily="49" charset="0"/>
              </a:rPr>
              <a:t>'payment</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p</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states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k</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ProcessFile</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states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chemeClr val="tx1"/>
                </a:solidFill>
                <a:effectLst/>
                <a:latin typeface="Arial" panose="020B0604020202020204" pitchFamily="34" charset="0"/>
              </a:rPr>
              <a:t>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E258A8E3-2930-3FB3-A514-3B830C84A03B}"/>
              </a:ext>
            </a:extLst>
          </p:cNvPr>
          <p:cNvSpPr>
            <a:spLocks noChangeArrowheads="1"/>
          </p:cNvSpPr>
          <p:nvPr/>
        </p:nvSpPr>
        <p:spPr bwMode="auto">
          <a:xfrm>
            <a:off x="9758438" y="-2135413"/>
            <a:ext cx="25912114" cy="205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ctx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datafile</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fn</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000000"/>
                </a:solidFill>
                <a:effectLst/>
                <a:latin typeface="APL385 Unicode" panose="020B0709000202000203" pitchFamily="49" charset="0"/>
              </a:rPr>
              <a:t>ProcessFile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tfn</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ctx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size</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types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csvopts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a:t>
            </a:r>
            <a:r>
              <a:rPr kumimoji="0" lang="en-US" altLang="en-US" sz="2000" b="0" i="0" u="none" strike="noStrike" cap="none" normalizeH="0" baseline="0" dirty="0" err="1">
                <a:ln>
                  <a:noFill/>
                </a:ln>
                <a:solidFill>
                  <a:srgbClr val="008000"/>
                </a:solidFill>
                <a:effectLst/>
                <a:latin typeface="APL385 Unicode" panose="020B0709000202000203" pitchFamily="49" charset="0"/>
              </a:rPr>
              <a:t>fn</a:t>
            </a:r>
            <a:r>
              <a:rPr kumimoji="0" lang="en-US" altLang="en-US" sz="2000" b="0" i="0" u="none" strike="noStrike" cap="none" normalizeH="0" baseline="0" dirty="0">
                <a:ln>
                  <a:noFill/>
                </a:ln>
                <a:solidFill>
                  <a:srgbClr val="008000"/>
                </a:solidFill>
                <a:effectLst/>
                <a:latin typeface="APL385 Unicode" panose="020B0709000202000203" pitchFamily="49" charset="0"/>
              </a:rPr>
              <a:t> is the aggregator</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a:t>
            </a:r>
            <a:r>
              <a:rPr kumimoji="0" lang="en-US" altLang="en-US" sz="2000" b="0" i="0" u="none" strike="noStrike" cap="none" normalizeH="0" baseline="0" dirty="0" err="1">
                <a:ln>
                  <a:noFill/>
                </a:ln>
                <a:solidFill>
                  <a:srgbClr val="008000"/>
                </a:solidFill>
                <a:effectLst/>
                <a:latin typeface="APL385 Unicode" panose="020B0709000202000203" pitchFamily="49" charset="0"/>
              </a:rPr>
              <a:t>tfn</a:t>
            </a:r>
            <a:r>
              <a:rPr kumimoji="0" lang="en-US" altLang="en-US" sz="2000" b="0" i="0" u="none" strike="noStrike" cap="none" normalizeH="0" baseline="0" dirty="0">
                <a:ln>
                  <a:noFill/>
                </a:ln>
                <a:solidFill>
                  <a:srgbClr val="008000"/>
                </a:solidFill>
                <a:effectLst/>
                <a:latin typeface="APL385 Unicode" panose="020B0709000202000203" pitchFamily="49" charset="0"/>
              </a:rPr>
              <a:t> is the record batch </a:t>
            </a:r>
            <a:r>
              <a:rPr kumimoji="0" lang="en-US" altLang="en-US" sz="2000" b="0" i="0" u="none" strike="noStrike" cap="none" normalizeH="0" baseline="0" dirty="0" err="1">
                <a:ln>
                  <a:noFill/>
                </a:ln>
                <a:solidFill>
                  <a:srgbClr val="008000"/>
                </a:solidFill>
                <a:effectLst/>
                <a:latin typeface="APL385 Unicode" panose="020B0709000202000203" pitchFamily="49" charset="0"/>
              </a:rPr>
              <a:t>trasformer</a:t>
            </a:r>
            <a:r>
              <a:rPr kumimoji="0" lang="en-US" altLang="en-US" sz="2000" b="0" i="0" u="none" strike="noStrike" cap="none" normalizeH="0" baseline="0" dirty="0">
                <a:ln>
                  <a:noFill/>
                </a:ln>
                <a:solidFill>
                  <a:srgbClr val="008000"/>
                </a:solidFill>
                <a:effectLst/>
                <a:latin typeface="APL385 Unicode" panose="020B0709000202000203" pitchFamily="49" charset="0"/>
              </a:rPr>
              <a:t> (to parse timestamp, for instance)</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0000"/>
                </a:solidFill>
                <a:effectLst/>
                <a:latin typeface="APL385 Unicode" panose="020B0709000202000203" pitchFamily="49" charset="0"/>
              </a:rPr>
              <a:t>:If</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0</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a:t>
            </a:r>
            <a:r>
              <a:rPr kumimoji="0" lang="en-US" altLang="en-US" sz="2000" b="0" i="0" u="none" strike="noStrike" cap="none" normalizeH="0" baseline="0" dirty="0" err="1">
                <a:ln>
                  <a:noFill/>
                </a:ln>
                <a:solidFill>
                  <a:srgbClr val="000080"/>
                </a:solidFill>
                <a:effectLst/>
                <a:latin typeface="APL385 Unicode" panose="020B0709000202000203" pitchFamily="49" charset="0"/>
              </a:rPr>
              <a:t>NC</a:t>
            </a:r>
            <a:r>
              <a:rPr kumimoji="0" lang="en-US" altLang="en-US" sz="2000" b="0" i="0" u="none" strike="noStrike" cap="none" normalizeH="0" baseline="0" dirty="0" err="1">
                <a:ln>
                  <a:noFill/>
                </a:ln>
                <a:solidFill>
                  <a:srgbClr val="008080"/>
                </a:solidFill>
                <a:effectLst/>
                <a:latin typeface="APL385 Unicode" panose="020B0709000202000203" pitchFamily="49" charset="0"/>
              </a:rPr>
              <a:t>'datafile</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datafile</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000000"/>
                </a:solidFill>
                <a:effectLst/>
                <a:latin typeface="APL385 Unicode" panose="020B0709000202000203" pitchFamily="49" charset="0"/>
              </a:rPr>
              <a:t>DATAFILE</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0000"/>
                </a:solidFill>
                <a:effectLst/>
                <a:latin typeface="APL385 Unicode" panose="020B0709000202000203" pitchFamily="49" charset="0"/>
              </a:rPr>
              <a:t>:</a:t>
            </a:r>
            <a:r>
              <a:rPr kumimoji="0" lang="en-US" altLang="en-US" sz="2000" b="0" i="0" u="none" strike="noStrike" cap="none" normalizeH="0" baseline="0" dirty="0" err="1">
                <a:ln>
                  <a:noFill/>
                </a:ln>
                <a:solidFill>
                  <a:srgbClr val="800000"/>
                </a:solidFill>
                <a:effectLst/>
                <a:latin typeface="APL385 Unicode" panose="020B0709000202000203" pitchFamily="49" charset="0"/>
              </a:rPr>
              <a:t>EndIf</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a record batch to process: it will contain data, fields, and three helpers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a:t>
            </a:r>
            <a:r>
              <a:rPr kumimoji="0" lang="en-US" altLang="en-US" sz="2000" b="0" i="0" u="none" strike="noStrike" cap="none" normalizeH="0" baseline="0" dirty="0" err="1">
                <a:ln>
                  <a:noFill/>
                </a:ln>
                <a:solidFill>
                  <a:srgbClr val="008000"/>
                </a:solidFill>
                <a:effectLst/>
                <a:latin typeface="APL385 Unicode" panose="020B0709000202000203" pitchFamily="49" charset="0"/>
              </a:rPr>
              <a:t>rb.data</a:t>
            </a:r>
            <a:r>
              <a:rPr kumimoji="0" lang="en-US" altLang="en-US" sz="2000" b="0" i="0" u="none" strike="noStrike" cap="none" normalizeH="0" baseline="0" dirty="0">
                <a:ln>
                  <a:noFill/>
                </a:ln>
                <a:solidFill>
                  <a:srgbClr val="008000"/>
                </a:solidFill>
                <a:effectLst/>
                <a:latin typeface="APL385 Unicode" panose="020B0709000202000203" pitchFamily="49" charset="0"/>
              </a:rPr>
              <a:t> is an inverted database for maximum performance</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⎕NS</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1) the field extractor</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rb.v</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extract one field</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 is the desired column if ≠0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data</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fields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2) the field manipulator</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rb.s</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transform one field using ⍺⍺ on its content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dix</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fields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80"/>
                </a:solidFill>
                <a:effectLst/>
                <a:latin typeface="APL385 Unicode" panose="020B0709000202000203" pitchFamily="49" charset="0"/>
              </a:rPr>
              <a:t>⎕</a:t>
            </a:r>
            <a:r>
              <a:rPr kumimoji="0" lang="en-US" altLang="en-US" sz="2000" b="0" i="0" u="none" strike="noStrike" cap="none" normalizeH="0" baseline="0" dirty="0" err="1">
                <a:ln>
                  <a:noFill/>
                </a:ln>
                <a:solidFill>
                  <a:srgbClr val="000080"/>
                </a:solidFill>
                <a:effectLst/>
                <a:latin typeface="APL385 Unicode" panose="020B0709000202000203" pitchFamily="49" charset="0"/>
              </a:rPr>
              <a:t>THIS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data</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dix</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dix</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data</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3) the filter, which applies a </a:t>
            </a:r>
            <a:r>
              <a:rPr kumimoji="0" lang="en-US" altLang="en-US" sz="2000" b="0" i="0" u="none" strike="noStrike" cap="none" normalizeH="0" baseline="0" dirty="0" err="1">
                <a:ln>
                  <a:noFill/>
                </a:ln>
                <a:solidFill>
                  <a:srgbClr val="008000"/>
                </a:solidFill>
                <a:effectLst/>
                <a:latin typeface="APL385 Unicode" panose="020B0709000202000203" pitchFamily="49" charset="0"/>
              </a:rPr>
              <a:t>boolean</a:t>
            </a:r>
            <a:r>
              <a:rPr kumimoji="0" lang="en-US" altLang="en-US" sz="2000" b="0" i="0" u="none" strike="noStrike" cap="none" normalizeH="0" baseline="0" dirty="0">
                <a:ln>
                  <a:noFill/>
                </a:ln>
                <a:solidFill>
                  <a:srgbClr val="008000"/>
                </a:solidFill>
                <a:effectLst/>
                <a:latin typeface="APL385 Unicode" panose="020B0709000202000203" pitchFamily="49" charset="0"/>
              </a:rPr>
              <a:t> reduction to the whole bunch</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rb.f</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filter all fields by bool vector</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80"/>
                </a:solidFill>
                <a:effectLst/>
                <a:latin typeface="APL385 Unicode" panose="020B0709000202000203" pitchFamily="49" charset="0"/>
              </a:rPr>
              <a:t>⎕</a:t>
            </a:r>
            <a:r>
              <a:rPr kumimoji="0" lang="en-US" altLang="en-US" sz="2000" b="0" i="0" u="none" strike="noStrike" cap="none" normalizeH="0" baseline="0" dirty="0" err="1">
                <a:ln>
                  <a:noFill/>
                </a:ln>
                <a:solidFill>
                  <a:srgbClr val="000080"/>
                </a:solidFill>
                <a:effectLst/>
                <a:latin typeface="APL385 Unicode" panose="020B0709000202000203" pitchFamily="49" charset="0"/>
              </a:rPr>
              <a:t>THIS</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data</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⎕DF</a:t>
            </a:r>
            <a:r>
              <a:rPr kumimoji="0" lang="en-US" altLang="en-US" sz="2000" b="0" i="0" u="none" strike="noStrike" cap="none" normalizeH="0" baseline="0" dirty="0">
                <a:ln>
                  <a:noFill/>
                </a:ln>
                <a:solidFill>
                  <a:srgbClr val="008080"/>
                </a:solidFill>
                <a:effectLst/>
                <a:latin typeface="APL385 Unicode" panose="020B0709000202000203" pitchFamily="49" charset="0"/>
              </a:rPr>
              <a:t>'[</a:t>
            </a:r>
            <a:r>
              <a:rPr kumimoji="0" lang="en-US" altLang="en-US" sz="2000" b="0" i="0" u="none" strike="noStrike" cap="none" normalizeH="0" baseline="0" dirty="0" err="1">
                <a:ln>
                  <a:noFill/>
                </a:ln>
                <a:solidFill>
                  <a:srgbClr val="008080"/>
                </a:solidFill>
                <a:effectLst/>
                <a:latin typeface="APL385 Unicode" panose="020B0709000202000203" pitchFamily="49" charset="0"/>
              </a:rPr>
              <a:t>RecordBatch</a:t>
            </a:r>
            <a:r>
              <a:rPr kumimoji="0" lang="en-US" altLang="en-US" sz="2000" b="0" i="0" u="none" strike="noStrike" cap="none" normalizeH="0" baseline="0" dirty="0">
                <a:ln>
                  <a:noFill/>
                </a:ln>
                <a:solidFill>
                  <a:srgbClr val="008080"/>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datafile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000080"/>
                </a:solidFill>
                <a:effectLst/>
                <a:latin typeface="APL385 Unicode" panose="020B0709000202000203" pitchFamily="49" charset="0"/>
              </a:rPr>
              <a:t>⎕NTIE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size</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⎕NSIZE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everywhere we pretend the code is very generic... and here we claim we actually know the exact type of the fields...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the </a:t>
            </a:r>
            <a:r>
              <a:rPr kumimoji="0" lang="en-US" altLang="en-US" sz="2000" b="0" i="0" u="none" strike="noStrike" cap="none" normalizeH="0" baseline="0" dirty="0" err="1">
                <a:ln>
                  <a:noFill/>
                </a:ln>
                <a:solidFill>
                  <a:srgbClr val="008000"/>
                </a:solidFill>
                <a:effectLst/>
                <a:latin typeface="APL385 Unicode" panose="020B0709000202000203" pitchFamily="49" charset="0"/>
              </a:rPr>
              <a:t>generalisation</a:t>
            </a:r>
            <a:r>
              <a:rPr kumimoji="0" lang="en-US" altLang="en-US" sz="2000" b="0" i="0" u="none" strike="noStrike" cap="none" normalizeH="0" baseline="0" dirty="0">
                <a:ln>
                  <a:noFill/>
                </a:ln>
                <a:solidFill>
                  <a:srgbClr val="008000"/>
                </a:solidFill>
                <a:effectLst/>
                <a:latin typeface="APL385 Unicode" panose="020B0709000202000203" pitchFamily="49" charset="0"/>
              </a:rPr>
              <a:t> of this bit is left as an exercise to the reader</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8080"/>
                </a:solidFill>
                <a:effectLst/>
                <a:latin typeface="APL385 Unicode" panose="020B0709000202000203" pitchFamily="49" charset="0"/>
              </a:rPr>
              <a:t>types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0 1 1 1 2 1</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csvopts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8080"/>
                </a:solidFill>
                <a:effectLst/>
                <a:latin typeface="APL385 Unicode" panose="020B0709000202000203" pitchFamily="49" charset="0"/>
              </a:rPr>
              <a:t>'Invert'</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2</a:t>
            </a:r>
            <a:r>
              <a:rPr kumimoji="0" lang="en-US" altLang="en-US" sz="2000" b="0" i="0" u="none" strike="noStrike" cap="none" normalizeH="0" baseline="0" dirty="0">
                <a:ln>
                  <a:noFill/>
                </a:ln>
                <a:solidFill>
                  <a:srgbClr val="0000FF"/>
                </a:solidFill>
                <a:effectLst/>
                <a:latin typeface="APL385 Unicode" panose="020B0709000202000203" pitchFamily="49" charset="0"/>
              </a:rPr>
              <a: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is there a better way to read just the header names?</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r>
              <a:rPr kumimoji="0" lang="en-US" altLang="en-US" sz="2000" b="0" i="0" u="none" strike="noStrike" cap="none" normalizeH="0" baseline="0" dirty="0">
                <a:ln>
                  <a:noFill/>
                </a:ln>
                <a:solidFill>
                  <a:srgbClr val="808080"/>
                </a:solidFill>
                <a:effectLst/>
                <a:latin typeface="APL385 Unicode" panose="020B0709000202000203" pitchFamily="49" charset="0"/>
              </a:rPr>
              <a: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00"/>
                </a:solidFill>
                <a:effectLst/>
                <a:latin typeface="APL385 Unicode" panose="020B0709000202000203" pitchFamily="49" charset="0"/>
              </a:rPr>
              <a:t>data fields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⎕CSV</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000080"/>
                </a:solidFill>
                <a:effectLst/>
                <a:latin typeface="APL385 Unicode" panose="020B0709000202000203" pitchFamily="49" charset="0"/>
              </a:rPr>
              <a:t>⎕OPT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csvopts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8080"/>
                </a:solidFill>
                <a:effectLst/>
                <a:latin typeface="APL385 Unicode" panose="020B0709000202000203" pitchFamily="49" charset="0"/>
              </a:rPr>
              <a:t>'Records'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1</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r>
              <a:rPr kumimoji="0" lang="en-US" altLang="en-US" sz="2000" b="0" i="0" u="none" strike="noStrike" cap="none" normalizeH="0" baseline="0" dirty="0">
                <a:ln>
                  <a:noFill/>
                </a:ln>
                <a:solidFill>
                  <a:srgbClr val="008080"/>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types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1</a:t>
            </a:r>
            <a:br>
              <a:rPr kumimoji="0" lang="en-US" altLang="en-US" sz="2000" b="0" i="0" u="none" strike="noStrike" cap="none" normalizeH="0" baseline="0" dirty="0">
                <a:ln>
                  <a:noFill/>
                </a:ln>
                <a:solidFill>
                  <a:schemeClr val="tx1"/>
                </a:solidFill>
                <a:effectLst/>
                <a:latin typeface="APL385 Unicode" panose="020B0709000202000203" pitchFamily="49" charset="0"/>
              </a:rPr>
            </a:b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loop until the file is all processed</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0000"/>
                </a:solidFill>
                <a:effectLst/>
                <a:latin typeface="APL385 Unicode" panose="020B0709000202000203" pitchFamily="49" charset="0"/>
              </a:rPr>
              <a:t>:While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size</a:t>
            </a:r>
            <a:r>
              <a:rPr kumimoji="0" lang="en-US" altLang="en-US" sz="2000" b="0" i="0" u="none" strike="noStrike" cap="none" normalizeH="0" baseline="0" dirty="0">
                <a:ln>
                  <a:noFill/>
                </a:ln>
                <a:solidFill>
                  <a:srgbClr val="0000FF"/>
                </a:solidFill>
                <a:effectLst/>
                <a:latin typeface="APL385 Unicode" panose="020B0709000202000203" pitchFamily="49" charset="0"/>
              </a:rPr>
              <a:t>&gt;</a:t>
            </a:r>
            <a:r>
              <a:rPr kumimoji="0" lang="en-US" altLang="en-US" sz="2000" b="0" i="0" u="none" strike="noStrike" cap="none" normalizeH="0" baseline="0" dirty="0">
                <a:ln>
                  <a:noFill/>
                </a:ln>
                <a:solidFill>
                  <a:srgbClr val="808080"/>
                </a:solidFill>
                <a:effectLst/>
                <a:latin typeface="APL385 Unicode" panose="020B0709000202000203" pitchFamily="49" charset="0"/>
              </a:rPr>
              <a:t>8</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000080"/>
                </a:solidFill>
                <a:effectLst/>
                <a:latin typeface="APL385 Unicode" panose="020B0709000202000203" pitchFamily="49" charset="0"/>
              </a:rPr>
              <a:t>⎕NINFO</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8000"/>
                </a:solidFill>
                <a:effectLst/>
                <a:latin typeface="APL385 Unicode" panose="020B0709000202000203" pitchFamily="49" charset="0"/>
              </a:rPr>
              <a:t>⍝ in real life we don't want to process to many records at the same time because </a:t>
            </a:r>
            <a:r>
              <a:rPr kumimoji="0" lang="en-US" altLang="en-US" sz="2000" b="0" i="0" u="none" strike="noStrike" cap="none" normalizeH="0" baseline="0" dirty="0" err="1">
                <a:ln>
                  <a:noFill/>
                </a:ln>
                <a:solidFill>
                  <a:srgbClr val="008000"/>
                </a:solidFill>
                <a:effectLst/>
                <a:latin typeface="APL385 Unicode" panose="020B0709000202000203" pitchFamily="49" charset="0"/>
              </a:rPr>
              <a:t>maxws</a:t>
            </a:r>
            <a:r>
              <a:rPr kumimoji="0" lang="en-US" altLang="en-US" sz="2000" b="0" i="0" u="none" strike="noStrike" cap="none" normalizeH="0" baseline="0" dirty="0">
                <a:ln>
                  <a:noFill/>
                </a:ln>
                <a:solidFill>
                  <a:srgbClr val="008000"/>
                </a:solidFill>
                <a:effectLst/>
                <a:latin typeface="APL385 Unicode" panose="020B0709000202000203" pitchFamily="49" charset="0"/>
              </a:rPr>
              <a:t> is hard to control</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rb.data</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0080"/>
                </a:solidFill>
                <a:effectLst/>
                <a:latin typeface="APL385 Unicode" panose="020B0709000202000203" pitchFamily="49" charset="0"/>
              </a:rPr>
              <a:t>⎕CSV</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000080"/>
                </a:solidFill>
                <a:effectLst/>
                <a:latin typeface="APL385 Unicode" panose="020B0709000202000203" pitchFamily="49" charset="0"/>
              </a:rPr>
              <a:t>⎕OPT</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csvopts</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a:ln>
                  <a:noFill/>
                </a:ln>
                <a:solidFill>
                  <a:srgbClr val="008080"/>
                </a:solidFill>
                <a:effectLst/>
                <a:latin typeface="APL385 Unicode" panose="020B0709000202000203" pitchFamily="49" charset="0"/>
              </a:rPr>
              <a:t>'Records'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1000</a:t>
            </a:r>
            <a:r>
              <a:rPr kumimoji="0" lang="en-US" altLang="en-US" sz="2000" b="0" i="0" u="none" strike="noStrike" cap="none" normalizeH="0" baseline="0" dirty="0">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r>
              <a:rPr kumimoji="0" lang="en-US" altLang="en-US" sz="2000" b="0" i="0" u="none" strike="noStrike" cap="none" normalizeH="0" baseline="0" dirty="0">
                <a:ln>
                  <a:noFill/>
                </a:ln>
                <a:solidFill>
                  <a:srgbClr val="008080"/>
                </a:solidFill>
                <a:effectLst/>
                <a:latin typeface="APL385 Unicode" panose="020B0709000202000203" pitchFamily="49" charset="0"/>
              </a:rPr>
              <a:t>''</a:t>
            </a:r>
            <a:r>
              <a:rPr kumimoji="0" lang="en-US" altLang="en-US" sz="2000" b="0" i="0" u="none" strike="noStrike" cap="none" normalizeH="0" baseline="0" dirty="0">
                <a:ln>
                  <a:noFill/>
                </a:ln>
                <a:solidFill>
                  <a:srgbClr val="808080"/>
                </a:solidFill>
                <a:effectLst/>
                <a:latin typeface="APL385 Unicode" panose="020B0709000202000203" pitchFamily="49" charset="0"/>
              </a:rPr>
              <a:t>types</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0</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err="1">
                <a:ln>
                  <a:noFill/>
                </a:ln>
                <a:solidFill>
                  <a:srgbClr val="808080"/>
                </a:solidFill>
                <a:effectLst/>
                <a:latin typeface="APL385 Unicode" panose="020B0709000202000203" pitchFamily="49" charset="0"/>
              </a:rPr>
              <a:t>ctx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result</a:t>
            </a:r>
            <a:r>
              <a:rPr kumimoji="0" lang="en-US" altLang="en-US" sz="2000" b="0" i="0" u="none" strike="noStrike" cap="none" normalizeH="0" baseline="0" dirty="0" err="1">
                <a:ln>
                  <a:noFill/>
                </a:ln>
                <a:solidFill>
                  <a:srgbClr val="0000FF"/>
                </a:solidFill>
                <a:effectLst/>
                <a:latin typeface="APL385 Unicode" panose="020B0709000202000203" pitchFamily="49" charset="0"/>
              </a:rPr>
              <a:t>←</a:t>
            </a:r>
            <a:r>
              <a:rPr kumimoji="0" lang="en-US" altLang="en-US" sz="2000" b="0" i="0" u="none" strike="noStrike" cap="none" normalizeH="0" baseline="0" dirty="0" err="1">
                <a:ln>
                  <a:noFill/>
                </a:ln>
                <a:solidFill>
                  <a:srgbClr val="808080"/>
                </a:solidFill>
                <a:effectLst/>
                <a:latin typeface="APL385 Unicode" panose="020B0709000202000203" pitchFamily="49" charset="0"/>
              </a:rPr>
              <a:t>ctx</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a:ln>
                  <a:noFill/>
                </a:ln>
                <a:solidFill>
                  <a:srgbClr val="808080"/>
                </a:solidFill>
                <a:effectLst/>
                <a:latin typeface="APL385 Unicode" panose="020B0709000202000203" pitchFamily="49" charset="0"/>
              </a:rPr>
              <a:t>result</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fn</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tfn</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rb</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800000"/>
                </a:solidFill>
                <a:effectLst/>
                <a:latin typeface="APL385 Unicode" panose="020B0709000202000203" pitchFamily="49" charset="0"/>
              </a:rPr>
              <a:t>:</a:t>
            </a:r>
            <a:r>
              <a:rPr kumimoji="0" lang="en-US" altLang="en-US" sz="2000" b="0" i="0" u="none" strike="noStrike" cap="none" normalizeH="0" baseline="0" dirty="0" err="1">
                <a:ln>
                  <a:noFill/>
                </a:ln>
                <a:solidFill>
                  <a:srgbClr val="800000"/>
                </a:solidFill>
                <a:effectLst/>
                <a:latin typeface="APL385 Unicode" panose="020B0709000202000203" pitchFamily="49" charset="0"/>
              </a:rPr>
              <a:t>EndWhile</a:t>
            </a:r>
            <a:br>
              <a:rPr kumimoji="0" lang="en-US" altLang="en-US" sz="2000" b="0" i="0" u="none" strike="noStrike" cap="none" normalizeH="0" baseline="0" dirty="0">
                <a:ln>
                  <a:noFill/>
                </a:ln>
                <a:solidFill>
                  <a:schemeClr val="tx1"/>
                </a:solidFill>
                <a:effectLst/>
                <a:latin typeface="APL385 Unicode" panose="020B0709000202000203" pitchFamily="49" charset="0"/>
              </a:rPr>
            </a:br>
            <a:r>
              <a:rPr kumimoji="0" lang="en-US" altLang="en-US" sz="2000" b="0" i="0" u="none" strike="noStrike" cap="none" normalizeH="0" baseline="0" dirty="0">
                <a:ln>
                  <a:noFill/>
                </a:ln>
                <a:solidFill>
                  <a:srgbClr val="000080"/>
                </a:solidFill>
                <a:effectLst/>
                <a:latin typeface="APL385 Unicode" panose="020B0709000202000203" pitchFamily="49" charset="0"/>
              </a:rPr>
              <a:t>⎕NUNTIE</a:t>
            </a:r>
            <a:r>
              <a:rPr kumimoji="0" lang="en-US" altLang="en-US" sz="2000" b="0" i="0" u="none" strike="noStrike" cap="none" normalizeH="0" baseline="0" dirty="0">
                <a:ln>
                  <a:noFill/>
                </a:ln>
                <a:solidFill>
                  <a:srgbClr val="000000"/>
                </a:solidFill>
                <a:effectLst/>
                <a:latin typeface="APL385 Unicode" panose="020B0709000202000203" pitchFamily="49" charset="0"/>
              </a:rPr>
              <a:t> </a:t>
            </a:r>
            <a:r>
              <a:rPr kumimoji="0" lang="en-US" altLang="en-US" sz="2000" b="0" i="0" u="none" strike="noStrike" cap="none" normalizeH="0" baseline="0" dirty="0" err="1">
                <a:ln>
                  <a:noFill/>
                </a:ln>
                <a:solidFill>
                  <a:srgbClr val="808080"/>
                </a:solidFill>
                <a:effectLst/>
                <a:latin typeface="APL385 Unicode" panose="020B0709000202000203" pitchFamily="49" charset="0"/>
              </a:rPr>
              <a:t>nt</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12" name="Title 3">
            <a:extLst>
              <a:ext uri="{FF2B5EF4-FFF2-40B4-BE49-F238E27FC236}">
                <a16:creationId xmlns:a16="http://schemas.microsoft.com/office/drawing/2014/main" id="{ADE7E7C9-93BA-A905-C768-F52CA4E9B144}"/>
              </a:ext>
            </a:extLst>
          </p:cNvPr>
          <p:cNvSpPr>
            <a:spLocks noGrp="1"/>
          </p:cNvSpPr>
          <p:nvPr>
            <p:ph type="title"/>
          </p:nvPr>
        </p:nvSpPr>
        <p:spPr>
          <a:xfrm>
            <a:off x="323529" y="154086"/>
            <a:ext cx="6613052" cy="527888"/>
          </a:xfrm>
        </p:spPr>
        <p:txBody>
          <a:bodyPr/>
          <a:lstStyle/>
          <a:p>
            <a:r>
              <a:rPr lang="en-US" sz="3200" dirty="0"/>
              <a:t>Pro version </a:t>
            </a:r>
            <a:r>
              <a:rPr lang="en-US" sz="2400" dirty="0"/>
              <a:t>by Stefano </a:t>
            </a:r>
            <a:r>
              <a:rPr lang="en-US" sz="2400" dirty="0" err="1"/>
              <a:t>Lanzavecchia</a:t>
            </a:r>
            <a:endParaRPr lang="en-GB" sz="3200" dirty="0"/>
          </a:p>
        </p:txBody>
      </p:sp>
    </p:spTree>
    <p:extLst>
      <p:ext uri="{BB962C8B-B14F-4D97-AF65-F5344CB8AC3E}">
        <p14:creationId xmlns:p14="http://schemas.microsoft.com/office/powerpoint/2010/main" val="28369100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BF241-8AE6-3A91-F562-26082D660CDF}"/>
              </a:ext>
            </a:extLst>
          </p:cNvPr>
          <p:cNvPicPr>
            <a:picLocks noChangeAspect="1"/>
          </p:cNvPicPr>
          <p:nvPr/>
        </p:nvPicPr>
        <p:blipFill>
          <a:blip r:embed="rId2"/>
          <a:stretch>
            <a:fillRect/>
          </a:stretch>
        </p:blipFill>
        <p:spPr>
          <a:xfrm>
            <a:off x="-12572329" y="-1674137"/>
            <a:ext cx="20842409" cy="15692288"/>
          </a:xfrm>
          <a:prstGeom prst="rect">
            <a:avLst/>
          </a:prstGeom>
        </p:spPr>
      </p:pic>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10</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4" name="Oval 3">
            <a:extLst>
              <a:ext uri="{FF2B5EF4-FFF2-40B4-BE49-F238E27FC236}">
                <a16:creationId xmlns:a16="http://schemas.microsoft.com/office/drawing/2014/main" id="{E3B9A12E-0341-3BD8-6D1A-6DADD796107D}"/>
              </a:ext>
            </a:extLst>
          </p:cNvPr>
          <p:cNvSpPr/>
          <p:nvPr/>
        </p:nvSpPr>
        <p:spPr>
          <a:xfrm>
            <a:off x="3949700" y="2851638"/>
            <a:ext cx="812800" cy="688063"/>
          </a:xfrm>
          <a:prstGeom prst="ellipse">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2" name="Title 3">
            <a:extLst>
              <a:ext uri="{FF2B5EF4-FFF2-40B4-BE49-F238E27FC236}">
                <a16:creationId xmlns:a16="http://schemas.microsoft.com/office/drawing/2014/main" id="{B8A3631E-E4CE-4C86-3DD0-D2894F635421}"/>
              </a:ext>
            </a:extLst>
          </p:cNvPr>
          <p:cNvSpPr>
            <a:spLocks noGrp="1"/>
          </p:cNvSpPr>
          <p:nvPr>
            <p:ph type="title"/>
          </p:nvPr>
        </p:nvSpPr>
        <p:spPr>
          <a:xfrm>
            <a:off x="-14014043" y="-2031999"/>
            <a:ext cx="18776543" cy="1405466"/>
          </a:xfrm>
        </p:spPr>
        <p:txBody>
          <a:bodyPr/>
          <a:lstStyle/>
          <a:p>
            <a:r>
              <a:rPr lang="en-US" sz="8800" dirty="0"/>
              <a:t>Pro version </a:t>
            </a:r>
            <a:r>
              <a:rPr lang="en-US" sz="7200" dirty="0"/>
              <a:t>by Stefano </a:t>
            </a:r>
            <a:r>
              <a:rPr lang="en-US" sz="7200" dirty="0" err="1"/>
              <a:t>Lanzavecchia</a:t>
            </a:r>
            <a:endParaRPr lang="en-GB" sz="8800" dirty="0"/>
          </a:p>
        </p:txBody>
      </p:sp>
    </p:spTree>
    <p:extLst>
      <p:ext uri="{BB962C8B-B14F-4D97-AF65-F5344CB8AC3E}">
        <p14:creationId xmlns:p14="http://schemas.microsoft.com/office/powerpoint/2010/main" val="48934746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8E5DA-D6B4-4C51-A79D-DDB57E56D75E}"/>
              </a:ext>
            </a:extLst>
          </p:cNvPr>
          <p:cNvSpPr>
            <a:spLocks noGrp="1"/>
          </p:cNvSpPr>
          <p:nvPr>
            <p:ph type="title"/>
          </p:nvPr>
        </p:nvSpPr>
        <p:spPr/>
        <p:txBody>
          <a:bodyPr/>
          <a:lstStyle/>
          <a:p>
            <a:r>
              <a:rPr lang="en-US" dirty="0"/>
              <a:t>Berkeley admissions (1973)</a:t>
            </a:r>
            <a:endParaRPr lang="en-GB" dirty="0"/>
          </a:p>
        </p:txBody>
      </p:sp>
      <p:sp>
        <p:nvSpPr>
          <p:cNvPr id="5" name="Content Placeholder 4">
            <a:extLst>
              <a:ext uri="{FF2B5EF4-FFF2-40B4-BE49-F238E27FC236}">
                <a16:creationId xmlns:a16="http://schemas.microsoft.com/office/drawing/2014/main" id="{5DACEC3D-7F41-F613-E74E-9A753F56494D}"/>
              </a:ext>
            </a:extLst>
          </p:cNvPr>
          <p:cNvSpPr>
            <a:spLocks noGrp="1"/>
          </p:cNvSpPr>
          <p:nvPr>
            <p:ph sz="quarter" idx="12"/>
          </p:nvPr>
        </p:nvSpPr>
        <p:spPr/>
        <p:txBody>
          <a:bodyPr/>
          <a:lstStyle/>
          <a:p>
            <a:endParaRPr lang="en-GB"/>
          </a:p>
        </p:txBody>
      </p:sp>
      <p:sp>
        <p:nvSpPr>
          <p:cNvPr id="6" name="Date Placeholder 3">
            <a:extLst>
              <a:ext uri="{FF2B5EF4-FFF2-40B4-BE49-F238E27FC236}">
                <a16:creationId xmlns:a16="http://schemas.microsoft.com/office/drawing/2014/main" id="{8694EDFE-EB3A-B35B-9F8B-ADBFA83DA066}"/>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2</a:t>
            </a:r>
            <a:endParaRPr lang="en-GB" sz="1600" dirty="0">
              <a:solidFill>
                <a:srgbClr val="FF6600"/>
              </a:solidFill>
              <a:latin typeface="Sarabun" panose="00000500000000000000" pitchFamily="2" charset="-34"/>
            </a:endParaRPr>
          </a:p>
        </p:txBody>
      </p:sp>
      <p:sp>
        <p:nvSpPr>
          <p:cNvPr id="9" name="Content Placeholder 2">
            <a:extLst>
              <a:ext uri="{FF2B5EF4-FFF2-40B4-BE49-F238E27FC236}">
                <a16:creationId xmlns:a16="http://schemas.microsoft.com/office/drawing/2014/main" id="{F5FF83CE-FDAE-E9C1-DD2D-5159D1CDAD15}"/>
              </a:ext>
            </a:extLst>
          </p:cNvPr>
          <p:cNvSpPr txBox="1">
            <a:spLocks/>
          </p:cNvSpPr>
          <p:nvPr/>
        </p:nvSpPr>
        <p:spPr>
          <a:xfrm>
            <a:off x="378286" y="1451429"/>
            <a:ext cx="6613054" cy="3055536"/>
          </a:xfrm>
          <a:prstGeom prst="rect">
            <a:avLst/>
          </a:prstGeom>
        </p:spPr>
        <p:txBody>
          <a:bodyPr vert="horz" lIns="91440" tIns="45720" rIns="91440" bIns="45720" rtlCol="0">
            <a:normAutofit/>
          </a:bodyPr>
          <a:lst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A336"/>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000" dirty="0">
                <a:latin typeface="+mj-lt"/>
              </a:rPr>
              <a:t>Admissions at UC Berkeley graduate schools in 1973</a:t>
            </a:r>
          </a:p>
          <a:p>
            <a:pPr>
              <a:lnSpc>
                <a:spcPct val="150000"/>
              </a:lnSpc>
            </a:pPr>
            <a:r>
              <a:rPr lang="en-US" sz="2000" dirty="0">
                <a:latin typeface="+mj-lt"/>
              </a:rPr>
              <a:t>Larger percentage of male applicants admitted</a:t>
            </a:r>
          </a:p>
          <a:p>
            <a:pPr>
              <a:lnSpc>
                <a:spcPct val="150000"/>
              </a:lnSpc>
            </a:pPr>
            <a:r>
              <a:rPr lang="en-US" sz="2000" dirty="0">
                <a:latin typeface="+mj-lt"/>
              </a:rPr>
              <a:t>Gender bias or Simpson's paradox?</a:t>
            </a:r>
            <a:endParaRPr lang="en-GB" sz="2000" dirty="0"/>
          </a:p>
        </p:txBody>
      </p:sp>
      <p:pic>
        <p:nvPicPr>
          <p:cNvPr id="12" name="Picture 11">
            <a:extLst>
              <a:ext uri="{FF2B5EF4-FFF2-40B4-BE49-F238E27FC236}">
                <a16:creationId xmlns:a16="http://schemas.microsoft.com/office/drawing/2014/main" id="{173DEB3B-3565-C4A6-9A48-7C504C2F6E6A}"/>
              </a:ext>
            </a:extLst>
          </p:cNvPr>
          <p:cNvPicPr>
            <a:picLocks noChangeAspect="1"/>
          </p:cNvPicPr>
          <p:nvPr/>
        </p:nvPicPr>
        <p:blipFill>
          <a:blip r:embed="rId2"/>
          <a:srcRect b="18304"/>
          <a:stretch/>
        </p:blipFill>
        <p:spPr>
          <a:xfrm>
            <a:off x="12958586" y="1746924"/>
            <a:ext cx="1426970" cy="2203244"/>
          </a:xfrm>
          <a:prstGeom prst="rect">
            <a:avLst/>
          </a:prstGeom>
        </p:spPr>
      </p:pic>
      <p:pic>
        <p:nvPicPr>
          <p:cNvPr id="13" name="Picture 12">
            <a:extLst>
              <a:ext uri="{FF2B5EF4-FFF2-40B4-BE49-F238E27FC236}">
                <a16:creationId xmlns:a16="http://schemas.microsoft.com/office/drawing/2014/main" id="{2EB09E35-76EE-9F34-B60D-86F109BFB521}"/>
              </a:ext>
            </a:extLst>
          </p:cNvPr>
          <p:cNvPicPr>
            <a:picLocks noChangeAspect="1"/>
          </p:cNvPicPr>
          <p:nvPr/>
        </p:nvPicPr>
        <p:blipFill>
          <a:blip r:embed="rId3"/>
          <a:srcRect l="2793" t="53642" r="87991" b="41720"/>
          <a:stretch/>
        </p:blipFill>
        <p:spPr>
          <a:xfrm>
            <a:off x="9670459" y="2226563"/>
            <a:ext cx="1540880" cy="443158"/>
          </a:xfrm>
          <a:prstGeom prst="rect">
            <a:avLst/>
          </a:prstGeom>
        </p:spPr>
      </p:pic>
      <p:sp>
        <p:nvSpPr>
          <p:cNvPr id="2" name="Rectangle: Rounded Corners 1">
            <a:extLst>
              <a:ext uri="{FF2B5EF4-FFF2-40B4-BE49-F238E27FC236}">
                <a16:creationId xmlns:a16="http://schemas.microsoft.com/office/drawing/2014/main" id="{60DEF160-937C-19C8-AF0E-10A229936B8D}"/>
              </a:ext>
            </a:extLst>
          </p:cNvPr>
          <p:cNvSpPr/>
          <p:nvPr/>
        </p:nvSpPr>
        <p:spPr>
          <a:xfrm>
            <a:off x="2152660" y="5158490"/>
            <a:ext cx="5432884" cy="4009487"/>
          </a:xfrm>
          <a:prstGeom prst="roundRect">
            <a:avLst>
              <a:gd name="adj" fmla="val 6496"/>
            </a:avLst>
          </a:prstGeom>
          <a:solidFill>
            <a:srgbClr val="EFEDEE"/>
          </a:solidFill>
          <a:ln>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88864CE-1090-CD33-FB04-8768E18BE4DA}"/>
              </a:ext>
            </a:extLst>
          </p:cNvPr>
          <p:cNvSpPr txBox="1"/>
          <p:nvPr/>
        </p:nvSpPr>
        <p:spPr>
          <a:xfrm>
            <a:off x="3289983" y="5310862"/>
            <a:ext cx="3158237" cy="523220"/>
          </a:xfrm>
          <a:prstGeom prst="rect">
            <a:avLst/>
          </a:prstGeom>
          <a:noFill/>
        </p:spPr>
        <p:txBody>
          <a:bodyPr wrap="none" rtlCol="0">
            <a:spAutoFit/>
          </a:bodyPr>
          <a:lstStyle/>
          <a:p>
            <a:r>
              <a:rPr lang="en-US" sz="2800" dirty="0">
                <a:latin typeface="CMU Serif" panose="02000603000000000000" pitchFamily="2" charset="0"/>
                <a:ea typeface="CMU Serif" panose="02000603000000000000" pitchFamily="2" charset="0"/>
                <a:cs typeface="CMU Serif" panose="02000603000000000000" pitchFamily="2" charset="0"/>
              </a:rPr>
              <a:t>Simpson’s paradox</a:t>
            </a:r>
            <a:endParaRPr lang="en-GB" sz="2800" dirty="0">
              <a:latin typeface="CMU Serif" panose="02000603000000000000" pitchFamily="2" charset="0"/>
              <a:ea typeface="CMU Serif" panose="02000603000000000000" pitchFamily="2" charset="0"/>
              <a:cs typeface="CMU Serif" panose="02000603000000000000" pitchFamily="2" charset="0"/>
            </a:endParaRPr>
          </a:p>
        </p:txBody>
      </p:sp>
      <p:cxnSp>
        <p:nvCxnSpPr>
          <p:cNvPr id="8" name="Straight Arrow Connector 7">
            <a:extLst>
              <a:ext uri="{FF2B5EF4-FFF2-40B4-BE49-F238E27FC236}">
                <a16:creationId xmlns:a16="http://schemas.microsoft.com/office/drawing/2014/main" id="{B4AAF0F2-0BC6-619C-84CC-3152D20C80F7}"/>
              </a:ext>
            </a:extLst>
          </p:cNvPr>
          <p:cNvCxnSpPr>
            <a:cxnSpLocks/>
          </p:cNvCxnSpPr>
          <p:nvPr/>
        </p:nvCxnSpPr>
        <p:spPr>
          <a:xfrm>
            <a:off x="3172283" y="8127986"/>
            <a:ext cx="3467056" cy="0"/>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477A7-DA7F-B7C1-C9F3-3FB0B7E0B5CC}"/>
              </a:ext>
            </a:extLst>
          </p:cNvPr>
          <p:cNvCxnSpPr/>
          <p:nvPr/>
        </p:nvCxnSpPr>
        <p:spPr>
          <a:xfrm flipV="1">
            <a:off x="3172283" y="6278811"/>
            <a:ext cx="0" cy="1849175"/>
          </a:xfrm>
          <a:prstGeom prst="straightConnector1">
            <a:avLst/>
          </a:prstGeom>
          <a:ln w="1905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4F84E25-E63B-AD9A-B717-E340AD4B4DB1}"/>
              </a:ext>
            </a:extLst>
          </p:cNvPr>
          <p:cNvGrpSpPr/>
          <p:nvPr/>
        </p:nvGrpSpPr>
        <p:grpSpPr>
          <a:xfrm>
            <a:off x="4152127" y="6376782"/>
            <a:ext cx="1158284" cy="1459063"/>
            <a:chOff x="3923527" y="2710975"/>
            <a:chExt cx="1158284" cy="1459063"/>
          </a:xfrm>
          <a:solidFill>
            <a:schemeClr val="accent6">
              <a:lumMod val="75000"/>
              <a:lumOff val="25000"/>
            </a:schemeClr>
          </a:solidFill>
        </p:grpSpPr>
        <p:sp>
          <p:nvSpPr>
            <p:cNvPr id="15" name="Oval 14">
              <a:extLst>
                <a:ext uri="{FF2B5EF4-FFF2-40B4-BE49-F238E27FC236}">
                  <a16:creationId xmlns:a16="http://schemas.microsoft.com/office/drawing/2014/main" id="{50B8F9DE-3216-01B3-78BF-14D4AC05A5E4}"/>
                </a:ext>
              </a:extLst>
            </p:cNvPr>
            <p:cNvSpPr/>
            <p:nvPr/>
          </p:nvSpPr>
          <p:spPr>
            <a:xfrm>
              <a:off x="3943847" y="349062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920AEBA-FA61-428E-00AF-B5851BB62AB7}"/>
                </a:ext>
              </a:extLst>
            </p:cNvPr>
            <p:cNvSpPr/>
            <p:nvPr/>
          </p:nvSpPr>
          <p:spPr>
            <a:xfrm>
              <a:off x="4087522" y="379903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DF08800-0864-439C-9A5C-B9936DE74CEC}"/>
                </a:ext>
              </a:extLst>
            </p:cNvPr>
            <p:cNvSpPr/>
            <p:nvPr/>
          </p:nvSpPr>
          <p:spPr>
            <a:xfrm>
              <a:off x="3923527" y="367181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9F8644C-E99B-2FA7-C6F7-CD3F75F1075E}"/>
                </a:ext>
              </a:extLst>
            </p:cNvPr>
            <p:cNvSpPr/>
            <p:nvPr/>
          </p:nvSpPr>
          <p:spPr>
            <a:xfrm>
              <a:off x="4284238" y="371405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9F805D0-1A5D-6D0C-B46B-A8BCBDEEB0F8}"/>
                </a:ext>
              </a:extLst>
            </p:cNvPr>
            <p:cNvSpPr/>
            <p:nvPr/>
          </p:nvSpPr>
          <p:spPr>
            <a:xfrm>
              <a:off x="4411457" y="3919150"/>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988B3B9-5480-5A49-4E58-7FB49EB55B43}"/>
                </a:ext>
              </a:extLst>
            </p:cNvPr>
            <p:cNvSpPr/>
            <p:nvPr/>
          </p:nvSpPr>
          <p:spPr>
            <a:xfrm>
              <a:off x="4240948" y="339256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058E781-FA22-1E03-AB72-C792EA1F4704}"/>
                </a:ext>
              </a:extLst>
            </p:cNvPr>
            <p:cNvSpPr/>
            <p:nvPr/>
          </p:nvSpPr>
          <p:spPr>
            <a:xfrm>
              <a:off x="4411456" y="3542127"/>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9B25D7-8675-ED8B-9604-DBD96346AE46}"/>
                </a:ext>
              </a:extLst>
            </p:cNvPr>
            <p:cNvSpPr/>
            <p:nvPr/>
          </p:nvSpPr>
          <p:spPr>
            <a:xfrm>
              <a:off x="4151131" y="31335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A7C0B56-CF75-BB3D-FFB4-120AE7D4F58C}"/>
                </a:ext>
              </a:extLst>
            </p:cNvPr>
            <p:cNvSpPr/>
            <p:nvPr/>
          </p:nvSpPr>
          <p:spPr>
            <a:xfrm>
              <a:off x="4432906" y="3247096"/>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DCB6D3-0A1C-4A6D-8664-8CFD6A772047}"/>
                </a:ext>
              </a:extLst>
            </p:cNvPr>
            <p:cNvSpPr/>
            <p:nvPr/>
          </p:nvSpPr>
          <p:spPr>
            <a:xfrm>
              <a:off x="4644948" y="349062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8CC944F-099E-42E0-3F55-D88DD7F73401}"/>
                </a:ext>
              </a:extLst>
            </p:cNvPr>
            <p:cNvSpPr/>
            <p:nvPr/>
          </p:nvSpPr>
          <p:spPr>
            <a:xfrm>
              <a:off x="4560461" y="370330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668318C-6134-C56F-254D-49EE0F5769E3}"/>
                </a:ext>
              </a:extLst>
            </p:cNvPr>
            <p:cNvSpPr/>
            <p:nvPr/>
          </p:nvSpPr>
          <p:spPr>
            <a:xfrm>
              <a:off x="4191907" y="40428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0388AC-B887-4844-C7DF-50FE4EDA6077}"/>
                </a:ext>
              </a:extLst>
            </p:cNvPr>
            <p:cNvSpPr/>
            <p:nvPr/>
          </p:nvSpPr>
          <p:spPr>
            <a:xfrm>
              <a:off x="4550482" y="2898253"/>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346354-E15A-BE12-89AB-7ECF6D21B925}"/>
                </a:ext>
              </a:extLst>
            </p:cNvPr>
            <p:cNvSpPr/>
            <p:nvPr/>
          </p:nvSpPr>
          <p:spPr>
            <a:xfrm>
              <a:off x="4371670" y="3025472"/>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4A4A79-ECB2-A65C-2763-ED6179E30EF3}"/>
                </a:ext>
              </a:extLst>
            </p:cNvPr>
            <p:cNvSpPr/>
            <p:nvPr/>
          </p:nvSpPr>
          <p:spPr>
            <a:xfrm>
              <a:off x="4878926" y="3094034"/>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DFCF9FE-71B4-618A-AC53-7A01DC180ACB}"/>
                </a:ext>
              </a:extLst>
            </p:cNvPr>
            <p:cNvSpPr/>
            <p:nvPr/>
          </p:nvSpPr>
          <p:spPr>
            <a:xfrm>
              <a:off x="4602074" y="3089081"/>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5164E1B-C9C7-FA60-A152-09383C0986DD}"/>
                </a:ext>
              </a:extLst>
            </p:cNvPr>
            <p:cNvSpPr/>
            <p:nvPr/>
          </p:nvSpPr>
          <p:spPr>
            <a:xfrm>
              <a:off x="4730007" y="3283319"/>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A4863BF-44BC-A9E2-436A-0E3DCC40AC06}"/>
                </a:ext>
              </a:extLst>
            </p:cNvPr>
            <p:cNvSpPr/>
            <p:nvPr/>
          </p:nvSpPr>
          <p:spPr>
            <a:xfrm>
              <a:off x="4954592" y="333122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E60F244-E538-F810-231C-0A2E28F1BBE1}"/>
                </a:ext>
              </a:extLst>
            </p:cNvPr>
            <p:cNvSpPr/>
            <p:nvPr/>
          </p:nvSpPr>
          <p:spPr>
            <a:xfrm>
              <a:off x="4411455" y="2710975"/>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3EE5A9-54F0-1139-A2A2-A11029673F73}"/>
                </a:ext>
              </a:extLst>
            </p:cNvPr>
            <p:cNvSpPr/>
            <p:nvPr/>
          </p:nvSpPr>
          <p:spPr>
            <a:xfrm>
              <a:off x="4732427" y="2930088"/>
              <a:ext cx="127219" cy="1272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57A65A3D-09DD-013C-B3D5-97CA9477E010}"/>
              </a:ext>
            </a:extLst>
          </p:cNvPr>
          <p:cNvSpPr txBox="1"/>
          <p:nvPr/>
        </p:nvSpPr>
        <p:spPr>
          <a:xfrm>
            <a:off x="6439134" y="8155596"/>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x</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7" name="TextBox 36">
            <a:extLst>
              <a:ext uri="{FF2B5EF4-FFF2-40B4-BE49-F238E27FC236}">
                <a16:creationId xmlns:a16="http://schemas.microsoft.com/office/drawing/2014/main" id="{259DF5DC-5D58-A03A-40B4-4AD50686AE2D}"/>
              </a:ext>
            </a:extLst>
          </p:cNvPr>
          <p:cNvSpPr txBox="1"/>
          <p:nvPr/>
        </p:nvSpPr>
        <p:spPr>
          <a:xfrm>
            <a:off x="2746082" y="6169901"/>
            <a:ext cx="346570" cy="461665"/>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y</a:t>
            </a:r>
            <a:endParaRPr lang="en-GB" sz="2400"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12709911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02379-332D-8BDF-3215-083972862254}"/>
              </a:ext>
            </a:extLst>
          </p:cNvPr>
          <p:cNvPicPr>
            <a:picLocks noChangeAspect="1"/>
          </p:cNvPicPr>
          <p:nvPr/>
        </p:nvPicPr>
        <p:blipFill>
          <a:blip r:embed="rId2"/>
          <a:stretch>
            <a:fillRect/>
          </a:stretch>
        </p:blipFill>
        <p:spPr>
          <a:xfrm>
            <a:off x="-12572329" y="-5931812"/>
            <a:ext cx="20842409" cy="15692288"/>
          </a:xfrm>
          <a:prstGeom prst="rect">
            <a:avLst/>
          </a:prstGeom>
        </p:spPr>
      </p:pic>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10</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grpSp>
        <p:nvGrpSpPr>
          <p:cNvPr id="5" name="Group 4">
            <a:extLst>
              <a:ext uri="{FF2B5EF4-FFF2-40B4-BE49-F238E27FC236}">
                <a16:creationId xmlns:a16="http://schemas.microsoft.com/office/drawing/2014/main" id="{DBA61A51-42F9-D51D-FC0E-E1AC6334B3C6}"/>
              </a:ext>
            </a:extLst>
          </p:cNvPr>
          <p:cNvGrpSpPr/>
          <p:nvPr/>
        </p:nvGrpSpPr>
        <p:grpSpPr>
          <a:xfrm>
            <a:off x="4539705" y="2488992"/>
            <a:ext cx="6252705" cy="688063"/>
            <a:chOff x="4496841" y="2488992"/>
            <a:chExt cx="6252705" cy="688063"/>
          </a:xfrm>
        </p:grpSpPr>
        <p:sp>
          <p:nvSpPr>
            <p:cNvPr id="2" name="Oval 1">
              <a:extLst>
                <a:ext uri="{FF2B5EF4-FFF2-40B4-BE49-F238E27FC236}">
                  <a16:creationId xmlns:a16="http://schemas.microsoft.com/office/drawing/2014/main" id="{F759BD02-1034-4B5F-3662-73428DAF7B31}"/>
                </a:ext>
              </a:extLst>
            </p:cNvPr>
            <p:cNvSpPr/>
            <p:nvPr/>
          </p:nvSpPr>
          <p:spPr>
            <a:xfrm>
              <a:off x="4496841" y="2488992"/>
              <a:ext cx="812800" cy="688063"/>
            </a:xfrm>
            <a:prstGeom prst="ellipse">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sp>
          <p:nvSpPr>
            <p:cNvPr id="4" name="Oval 3">
              <a:extLst>
                <a:ext uri="{FF2B5EF4-FFF2-40B4-BE49-F238E27FC236}">
                  <a16:creationId xmlns:a16="http://schemas.microsoft.com/office/drawing/2014/main" id="{85B14B07-904D-9FC0-B52D-D0D489A6B914}"/>
                </a:ext>
              </a:extLst>
            </p:cNvPr>
            <p:cNvSpPr/>
            <p:nvPr/>
          </p:nvSpPr>
          <p:spPr>
            <a:xfrm>
              <a:off x="9936746" y="2488992"/>
              <a:ext cx="812800" cy="688063"/>
            </a:xfrm>
            <a:prstGeom prst="ellipse">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63500">
                    <a:schemeClr val="accent3">
                      <a:satMod val="175000"/>
                      <a:alpha val="40000"/>
                    </a:schemeClr>
                  </a:glow>
                </a:effectLst>
              </a:endParaRPr>
            </a:p>
          </p:txBody>
        </p:sp>
      </p:grpSp>
    </p:spTree>
    <p:extLst>
      <p:ext uri="{BB962C8B-B14F-4D97-AF65-F5344CB8AC3E}">
        <p14:creationId xmlns:p14="http://schemas.microsoft.com/office/powerpoint/2010/main" val="14114272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med" p14:dur="700">
        <p159:morph option="byObject"/>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10</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dirty="0"/>
          </a:p>
        </p:txBody>
      </p:sp>
      <p:sp>
        <p:nvSpPr>
          <p:cNvPr id="2" name="Oval 1">
            <a:extLst>
              <a:ext uri="{FF2B5EF4-FFF2-40B4-BE49-F238E27FC236}">
                <a16:creationId xmlns:a16="http://schemas.microsoft.com/office/drawing/2014/main" id="{BB36A946-8438-DF03-005F-7AF526F0F879}"/>
              </a:ext>
            </a:extLst>
          </p:cNvPr>
          <p:cNvSpPr/>
          <p:nvPr/>
        </p:nvSpPr>
        <p:spPr>
          <a:xfrm>
            <a:off x="3597432" y="2683864"/>
            <a:ext cx="812800" cy="688063"/>
          </a:xfrm>
          <a:prstGeom prst="ellipse">
            <a:avLst/>
          </a:prstGeom>
          <a:noFill/>
          <a:ln w="12700">
            <a:solidFill>
              <a:schemeClr val="accent1">
                <a:alpha val="60000"/>
              </a:schemeClr>
            </a:solidFill>
          </a:ln>
          <a:effectLst>
            <a:glow rad="381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effectLst>
                <a:glow rad="63500">
                  <a:schemeClr val="accent3">
                    <a:satMod val="175000"/>
                    <a:alpha val="40000"/>
                  </a:schemeClr>
                </a:glow>
              </a:effectLst>
            </a:endParaRPr>
          </a:p>
        </p:txBody>
      </p:sp>
      <p:pic>
        <p:nvPicPr>
          <p:cNvPr id="3" name="Picture 2">
            <a:extLst>
              <a:ext uri="{FF2B5EF4-FFF2-40B4-BE49-F238E27FC236}">
                <a16:creationId xmlns:a16="http://schemas.microsoft.com/office/drawing/2014/main" id="{052FE460-7CD3-AB41-5EEA-8BA8E63B6CD5}"/>
              </a:ext>
            </a:extLst>
          </p:cNvPr>
          <p:cNvPicPr>
            <a:picLocks noChangeAspect="1"/>
          </p:cNvPicPr>
          <p:nvPr/>
        </p:nvPicPr>
        <p:blipFill>
          <a:blip r:embed="rId2"/>
          <a:stretch>
            <a:fillRect/>
          </a:stretch>
        </p:blipFill>
        <p:spPr>
          <a:xfrm>
            <a:off x="-12572329" y="-9074869"/>
            <a:ext cx="20842409" cy="15692288"/>
          </a:xfrm>
          <a:prstGeom prst="rect">
            <a:avLst/>
          </a:prstGeom>
        </p:spPr>
      </p:pic>
      <p:sp>
        <p:nvSpPr>
          <p:cNvPr id="4" name="Title 3">
            <a:extLst>
              <a:ext uri="{FF2B5EF4-FFF2-40B4-BE49-F238E27FC236}">
                <a16:creationId xmlns:a16="http://schemas.microsoft.com/office/drawing/2014/main" id="{D4305683-71DF-6347-EB55-F33FEC52A222}"/>
              </a:ext>
            </a:extLst>
          </p:cNvPr>
          <p:cNvSpPr>
            <a:spLocks noGrp="1"/>
          </p:cNvSpPr>
          <p:nvPr>
            <p:ph type="title"/>
          </p:nvPr>
        </p:nvSpPr>
        <p:spPr>
          <a:xfrm>
            <a:off x="-14014043" y="-8720665"/>
            <a:ext cx="18776543" cy="1405466"/>
          </a:xfrm>
        </p:spPr>
        <p:txBody>
          <a:bodyPr/>
          <a:lstStyle/>
          <a:p>
            <a:r>
              <a:rPr lang="en-US" sz="8800" dirty="0"/>
              <a:t>Custom solution </a:t>
            </a:r>
            <a:r>
              <a:rPr lang="en-US" sz="7200" dirty="0"/>
              <a:t>by Stefano </a:t>
            </a:r>
            <a:r>
              <a:rPr lang="en-US" sz="7200" dirty="0" err="1"/>
              <a:t>Lanzavecchia</a:t>
            </a:r>
            <a:endParaRPr lang="en-GB" sz="8800" dirty="0"/>
          </a:p>
        </p:txBody>
      </p:sp>
    </p:spTree>
    <p:extLst>
      <p:ext uri="{BB962C8B-B14F-4D97-AF65-F5344CB8AC3E}">
        <p14:creationId xmlns:p14="http://schemas.microsoft.com/office/powerpoint/2010/main" val="4172648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med" p14:dur="700">
        <p159:morph option="byObject"/>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10</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10" name="Title 3">
            <a:extLst>
              <a:ext uri="{FF2B5EF4-FFF2-40B4-BE49-F238E27FC236}">
                <a16:creationId xmlns:a16="http://schemas.microsoft.com/office/drawing/2014/main" id="{57DBADE4-005B-7A85-C365-90769C488F01}"/>
              </a:ext>
            </a:extLst>
          </p:cNvPr>
          <p:cNvSpPr>
            <a:spLocks noGrp="1"/>
          </p:cNvSpPr>
          <p:nvPr>
            <p:ph type="title"/>
          </p:nvPr>
        </p:nvSpPr>
        <p:spPr>
          <a:xfrm>
            <a:off x="323529" y="154086"/>
            <a:ext cx="6613052" cy="527888"/>
          </a:xfrm>
        </p:spPr>
        <p:txBody>
          <a:bodyPr/>
          <a:lstStyle/>
          <a:p>
            <a:r>
              <a:rPr lang="en-US" sz="3200" dirty="0"/>
              <a:t>Pro version </a:t>
            </a:r>
            <a:r>
              <a:rPr lang="en-US" sz="2400" dirty="0"/>
              <a:t>by Stefano </a:t>
            </a:r>
            <a:r>
              <a:rPr lang="en-US" sz="2400" dirty="0" err="1"/>
              <a:t>Lanzavecchia</a:t>
            </a:r>
            <a:endParaRPr lang="en-GB" sz="3200" dirty="0"/>
          </a:p>
        </p:txBody>
      </p:sp>
      <p:pic>
        <p:nvPicPr>
          <p:cNvPr id="2" name="Picture 1">
            <a:extLst>
              <a:ext uri="{FF2B5EF4-FFF2-40B4-BE49-F238E27FC236}">
                <a16:creationId xmlns:a16="http://schemas.microsoft.com/office/drawing/2014/main" id="{58F8D5B6-E7D7-6D84-D3A8-0482174471DE}"/>
              </a:ext>
            </a:extLst>
          </p:cNvPr>
          <p:cNvPicPr>
            <a:picLocks noChangeAspect="1"/>
          </p:cNvPicPr>
          <p:nvPr/>
        </p:nvPicPr>
        <p:blipFill>
          <a:blip r:embed="rId2"/>
          <a:stretch>
            <a:fillRect/>
          </a:stretch>
        </p:blipFill>
        <p:spPr>
          <a:xfrm>
            <a:off x="882669" y="218667"/>
            <a:ext cx="6831568" cy="5143500"/>
          </a:xfrm>
          <a:prstGeom prst="rect">
            <a:avLst/>
          </a:prstGeom>
        </p:spPr>
      </p:pic>
    </p:spTree>
    <p:extLst>
      <p:ext uri="{BB962C8B-B14F-4D97-AF65-F5344CB8AC3E}">
        <p14:creationId xmlns:p14="http://schemas.microsoft.com/office/powerpoint/2010/main" val="183960291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11</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itle 3">
            <a:extLst>
              <a:ext uri="{FF2B5EF4-FFF2-40B4-BE49-F238E27FC236}">
                <a16:creationId xmlns:a16="http://schemas.microsoft.com/office/drawing/2014/main" id="{202C5137-2CB7-18C2-FBD4-93D32281768C}"/>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(Dynamic) Namespaces</a:t>
            </a:r>
            <a:endParaRPr lang="en-GB" sz="3200" dirty="0"/>
          </a:p>
        </p:txBody>
      </p:sp>
      <p:sp>
        <p:nvSpPr>
          <p:cNvPr id="8" name="TextBox 7">
            <a:extLst>
              <a:ext uri="{FF2B5EF4-FFF2-40B4-BE49-F238E27FC236}">
                <a16:creationId xmlns:a16="http://schemas.microsoft.com/office/drawing/2014/main" id="{C476727E-97FA-3705-5FBE-7B3EF5BCDC7A}"/>
              </a:ext>
            </a:extLst>
          </p:cNvPr>
          <p:cNvSpPr txBox="1"/>
          <p:nvPr/>
        </p:nvSpPr>
        <p:spPr>
          <a:xfrm>
            <a:off x="2576286" y="2494001"/>
            <a:ext cx="5464004" cy="1569660"/>
          </a:xfrm>
          <a:prstGeom prst="rect">
            <a:avLst/>
          </a:prstGeom>
          <a:noFill/>
        </p:spPr>
        <p:txBody>
          <a:bodyPr wrap="square">
            <a:spAutoFit/>
          </a:bodyPr>
          <a:lstStyle/>
          <a:p>
            <a:r>
              <a:rPr lang="en-US" sz="1600" b="0" dirty="0">
                <a:solidFill>
                  <a:srgbClr val="008888"/>
                </a:solidFill>
                <a:effectLst/>
                <a:highlight>
                  <a:srgbClr val="FFFFFF"/>
                </a:highlight>
                <a:latin typeface="APL385 Unicode" panose="020B0709000202000203" pitchFamily="49" charset="0"/>
              </a:rPr>
              <a:t>⍝ labels and columns arrays</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l</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8888"/>
                </a:solidFill>
                <a:effectLst/>
                <a:highlight>
                  <a:srgbClr val="FFFFFF"/>
                </a:highlight>
                <a:latin typeface="APL385 Unicode" panose="020B0709000202000203" pitchFamily="49" charset="0"/>
              </a:rPr>
              <a:t>'one</a:t>
            </a:r>
            <a:r>
              <a:rPr lang="en-US" sz="1600" b="0" dirty="0">
                <a:solidFill>
                  <a:srgbClr val="0088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'two'</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'three'</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c</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2</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10</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a:p>
            <a:endParaRPr lang="en-US" sz="1600" b="0" dirty="0">
              <a:solidFill>
                <a:srgbClr val="008888"/>
              </a:solidFill>
              <a:effectLst/>
              <a:highlight>
                <a:srgbClr val="FFFFFF"/>
              </a:highlight>
              <a:latin typeface="APL385 Unicode" panose="020B0709000202000203" pitchFamily="49" charset="0"/>
            </a:endParaRPr>
          </a:p>
          <a:p>
            <a:r>
              <a:rPr lang="en-US" sz="1600" b="0" dirty="0">
                <a:solidFill>
                  <a:srgbClr val="008888"/>
                </a:solidFill>
                <a:effectLst/>
                <a:highlight>
                  <a:srgbClr val="FFFFFF"/>
                </a:highlight>
                <a:latin typeface="APL385 Unicode" panose="020B0709000202000203" pitchFamily="49" charset="0"/>
              </a:rPr>
              <a:t>⍝ </a:t>
            </a:r>
            <a:r>
              <a:rPr lang="en-US" sz="1600" dirty="0" err="1">
                <a:solidFill>
                  <a:srgbClr val="008888"/>
                </a:solidFill>
                <a:highlight>
                  <a:srgbClr val="FFFFFF"/>
                </a:highlight>
                <a:latin typeface="APL385 Unicode" panose="020B0709000202000203" pitchFamily="49" charset="0"/>
              </a:rPr>
              <a:t>dataframe</a:t>
            </a:r>
            <a:r>
              <a:rPr lang="en-US" sz="1600" dirty="0">
                <a:solidFill>
                  <a:srgbClr val="008888"/>
                </a:solidFill>
                <a:highlight>
                  <a:srgbClr val="FFFFFF"/>
                </a:highlight>
                <a:latin typeface="APL385 Unicode" panose="020B0709000202000203" pitchFamily="49" charset="0"/>
              </a:rPr>
              <a:t> namespace</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labels</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0088"/>
                </a:solidFill>
                <a:effectLst/>
                <a:highlight>
                  <a:srgbClr val="FFFFFF"/>
                </a:highlight>
                <a:latin typeface="APL385 Unicode" panose="020B0709000202000203" pitchFamily="49" charset="0"/>
              </a:rPr>
              <a:t>⎕VSET</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c</a:t>
            </a:r>
          </a:p>
          <a:p>
            <a:r>
              <a:rPr lang="en-US" sz="1600" b="0" dirty="0" err="1">
                <a:solidFill>
                  <a:srgbClr val="000000"/>
                </a:solidFill>
                <a:effectLst/>
                <a:highlight>
                  <a:srgbClr val="FFFFFF"/>
                </a:highlight>
                <a:latin typeface="APL385 Unicode" panose="020B0709000202000203" pitchFamily="49" charset="0"/>
              </a:rPr>
              <a:t>df</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labels</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df</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one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two</a:t>
            </a:r>
            <a:r>
              <a:rPr lang="en-US" sz="1600" b="0" dirty="0" err="1">
                <a:solidFill>
                  <a:srgbClr val="000088"/>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three</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p:txBody>
      </p:sp>
      <p:sp>
        <p:nvSpPr>
          <p:cNvPr id="9" name="TextBox 8">
            <a:extLst>
              <a:ext uri="{FF2B5EF4-FFF2-40B4-BE49-F238E27FC236}">
                <a16:creationId xmlns:a16="http://schemas.microsoft.com/office/drawing/2014/main" id="{8BF5780F-E1A9-48F2-4165-0CE7764A9F53}"/>
              </a:ext>
            </a:extLst>
          </p:cNvPr>
          <p:cNvSpPr txBox="1"/>
          <p:nvPr/>
        </p:nvSpPr>
        <p:spPr>
          <a:xfrm>
            <a:off x="628308" y="1246753"/>
            <a:ext cx="5695000" cy="1015663"/>
          </a:xfrm>
          <a:prstGeom prst="rect">
            <a:avLst/>
          </a:prstGeom>
          <a:noFill/>
        </p:spPr>
        <p:txBody>
          <a:bodyPr wrap="square">
            <a:spAutoFit/>
          </a:bodyPr>
          <a:lstStyle/>
          <a:p>
            <a:r>
              <a:rPr lang="en-US" sz="2000" dirty="0"/>
              <a:t>New array notation and system functions to safely set variables will allow to easily create ad-hoc namespaces</a:t>
            </a:r>
            <a:endParaRPr lang="en-GB" sz="2000" dirty="0"/>
          </a:p>
        </p:txBody>
      </p:sp>
    </p:spTree>
    <p:extLst>
      <p:ext uri="{BB962C8B-B14F-4D97-AF65-F5344CB8AC3E}">
        <p14:creationId xmlns:p14="http://schemas.microsoft.com/office/powerpoint/2010/main" val="34094900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11</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itle 3">
            <a:extLst>
              <a:ext uri="{FF2B5EF4-FFF2-40B4-BE49-F238E27FC236}">
                <a16:creationId xmlns:a16="http://schemas.microsoft.com/office/drawing/2014/main" id="{202C5137-2CB7-18C2-FBD4-93D32281768C}"/>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(Dynamic) Namespaces</a:t>
            </a:r>
            <a:endParaRPr lang="en-GB" sz="3200" dirty="0"/>
          </a:p>
        </p:txBody>
      </p:sp>
      <p:sp>
        <p:nvSpPr>
          <p:cNvPr id="8" name="TextBox 7">
            <a:extLst>
              <a:ext uri="{FF2B5EF4-FFF2-40B4-BE49-F238E27FC236}">
                <a16:creationId xmlns:a16="http://schemas.microsoft.com/office/drawing/2014/main" id="{C476727E-97FA-3705-5FBE-7B3EF5BCDC7A}"/>
              </a:ext>
            </a:extLst>
          </p:cNvPr>
          <p:cNvSpPr txBox="1"/>
          <p:nvPr/>
        </p:nvSpPr>
        <p:spPr>
          <a:xfrm>
            <a:off x="2576286" y="2494001"/>
            <a:ext cx="5464004" cy="1569660"/>
          </a:xfrm>
          <a:prstGeom prst="rect">
            <a:avLst/>
          </a:prstGeom>
          <a:noFill/>
        </p:spPr>
        <p:txBody>
          <a:bodyPr wrap="square">
            <a:spAutoFit/>
          </a:bodyPr>
          <a:lstStyle/>
          <a:p>
            <a:r>
              <a:rPr lang="en-US" sz="1600" b="0" dirty="0">
                <a:solidFill>
                  <a:srgbClr val="008888"/>
                </a:solidFill>
                <a:effectLst/>
                <a:highlight>
                  <a:srgbClr val="FFFFFF"/>
                </a:highlight>
                <a:latin typeface="APL385 Unicode" panose="020B0709000202000203" pitchFamily="49" charset="0"/>
              </a:rPr>
              <a:t>⍝ labels and columns arrays</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l</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8888"/>
                </a:solidFill>
                <a:effectLst/>
                <a:highlight>
                  <a:srgbClr val="FFFFFF"/>
                </a:highlight>
                <a:latin typeface="APL385 Unicode" panose="020B0709000202000203" pitchFamily="49" charset="0"/>
              </a:rPr>
              <a:t>'one</a:t>
            </a:r>
            <a:r>
              <a:rPr lang="en-US" sz="1600" b="0" dirty="0">
                <a:solidFill>
                  <a:srgbClr val="0088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'two'</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'three'</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c</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2</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10</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a:p>
            <a:endParaRPr lang="en-US" sz="1600" b="0" dirty="0">
              <a:solidFill>
                <a:srgbClr val="008888"/>
              </a:solidFill>
              <a:effectLst/>
              <a:highlight>
                <a:srgbClr val="FFFFFF"/>
              </a:highlight>
              <a:latin typeface="APL385 Unicode" panose="020B0709000202000203" pitchFamily="49" charset="0"/>
            </a:endParaRPr>
          </a:p>
          <a:p>
            <a:r>
              <a:rPr lang="en-US" sz="1600" b="0" dirty="0">
                <a:solidFill>
                  <a:srgbClr val="008888"/>
                </a:solidFill>
                <a:effectLst/>
                <a:highlight>
                  <a:srgbClr val="FFFFFF"/>
                </a:highlight>
                <a:latin typeface="APL385 Unicode" panose="020B0709000202000203" pitchFamily="49" charset="0"/>
              </a:rPr>
              <a:t>⍝ </a:t>
            </a:r>
            <a:r>
              <a:rPr lang="en-US" sz="1600" dirty="0" err="1">
                <a:solidFill>
                  <a:srgbClr val="008888"/>
                </a:solidFill>
                <a:highlight>
                  <a:srgbClr val="FFFFFF"/>
                </a:highlight>
                <a:latin typeface="APL385 Unicode" panose="020B0709000202000203" pitchFamily="49" charset="0"/>
              </a:rPr>
              <a:t>dataframe</a:t>
            </a:r>
            <a:r>
              <a:rPr lang="en-US" sz="1600" dirty="0">
                <a:solidFill>
                  <a:srgbClr val="008888"/>
                </a:solidFill>
                <a:highlight>
                  <a:srgbClr val="FFFFFF"/>
                </a:highlight>
                <a:latin typeface="APL385 Unicode" panose="020B0709000202000203" pitchFamily="49" charset="0"/>
              </a:rPr>
              <a:t> namespace</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labels</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0088"/>
                </a:solidFill>
                <a:effectLst/>
                <a:highlight>
                  <a:srgbClr val="FFFFFF"/>
                </a:highlight>
                <a:latin typeface="APL385 Unicode" panose="020B0709000202000203" pitchFamily="49" charset="0"/>
              </a:rPr>
              <a:t>⎕VSET</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c</a:t>
            </a:r>
          </a:p>
          <a:p>
            <a:r>
              <a:rPr lang="en-US" sz="1600" b="0" dirty="0" err="1">
                <a:solidFill>
                  <a:srgbClr val="000000"/>
                </a:solidFill>
                <a:effectLst/>
                <a:highlight>
                  <a:srgbClr val="FFFFFF"/>
                </a:highlight>
                <a:latin typeface="APL385 Unicode" panose="020B0709000202000203" pitchFamily="49" charset="0"/>
              </a:rPr>
              <a:t>df</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labels</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df</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one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two</a:t>
            </a:r>
            <a:r>
              <a:rPr lang="en-US" sz="1600" b="0" dirty="0" err="1">
                <a:solidFill>
                  <a:srgbClr val="000088"/>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three</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p:txBody>
      </p:sp>
      <p:sp>
        <p:nvSpPr>
          <p:cNvPr id="9" name="TextBox 8">
            <a:extLst>
              <a:ext uri="{FF2B5EF4-FFF2-40B4-BE49-F238E27FC236}">
                <a16:creationId xmlns:a16="http://schemas.microsoft.com/office/drawing/2014/main" id="{8BF5780F-E1A9-48F2-4165-0CE7764A9F53}"/>
              </a:ext>
            </a:extLst>
          </p:cNvPr>
          <p:cNvSpPr txBox="1"/>
          <p:nvPr/>
        </p:nvSpPr>
        <p:spPr>
          <a:xfrm>
            <a:off x="628308" y="1246753"/>
            <a:ext cx="5695000" cy="1015663"/>
          </a:xfrm>
          <a:prstGeom prst="rect">
            <a:avLst/>
          </a:prstGeom>
          <a:noFill/>
        </p:spPr>
        <p:txBody>
          <a:bodyPr wrap="square">
            <a:spAutoFit/>
          </a:bodyPr>
          <a:lstStyle/>
          <a:p>
            <a:r>
              <a:rPr lang="en-US" sz="2000" dirty="0"/>
              <a:t>New array notation and system functions to safely set variables will allow to easily create ad-hoc namespaces</a:t>
            </a:r>
            <a:endParaRPr lang="en-GB" sz="2000" dirty="0"/>
          </a:p>
        </p:txBody>
      </p:sp>
      <p:sp>
        <p:nvSpPr>
          <p:cNvPr id="2" name="Arrow: Right 1">
            <a:extLst>
              <a:ext uri="{FF2B5EF4-FFF2-40B4-BE49-F238E27FC236}">
                <a16:creationId xmlns:a16="http://schemas.microsoft.com/office/drawing/2014/main" id="{1B49B4EE-0619-7A2A-1D13-41DCA9199D5F}"/>
              </a:ext>
            </a:extLst>
          </p:cNvPr>
          <p:cNvSpPr/>
          <p:nvPr/>
        </p:nvSpPr>
        <p:spPr>
          <a:xfrm>
            <a:off x="1952172" y="3439885"/>
            <a:ext cx="522513" cy="4209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08059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11</a:t>
            </a:r>
            <a:endParaRPr lang="en-GB" sz="1600" dirty="0">
              <a:solidFill>
                <a:srgbClr val="FF6600"/>
              </a:solidFill>
              <a:latin typeface="Sarabun" panose="00000500000000000000" pitchFamily="2" charset="-34"/>
            </a:endParaRPr>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5" name="Title 3">
            <a:extLst>
              <a:ext uri="{FF2B5EF4-FFF2-40B4-BE49-F238E27FC236}">
                <a16:creationId xmlns:a16="http://schemas.microsoft.com/office/drawing/2014/main" id="{202C5137-2CB7-18C2-FBD4-93D32281768C}"/>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(Dynamic) Namespaces</a:t>
            </a:r>
            <a:endParaRPr lang="en-GB" sz="3200" dirty="0"/>
          </a:p>
        </p:txBody>
      </p:sp>
      <p:sp>
        <p:nvSpPr>
          <p:cNvPr id="8" name="TextBox 7">
            <a:extLst>
              <a:ext uri="{FF2B5EF4-FFF2-40B4-BE49-F238E27FC236}">
                <a16:creationId xmlns:a16="http://schemas.microsoft.com/office/drawing/2014/main" id="{C476727E-97FA-3705-5FBE-7B3EF5BCDC7A}"/>
              </a:ext>
            </a:extLst>
          </p:cNvPr>
          <p:cNvSpPr txBox="1"/>
          <p:nvPr/>
        </p:nvSpPr>
        <p:spPr>
          <a:xfrm>
            <a:off x="2576286" y="2494001"/>
            <a:ext cx="5464004" cy="1569660"/>
          </a:xfrm>
          <a:prstGeom prst="rect">
            <a:avLst/>
          </a:prstGeom>
          <a:noFill/>
        </p:spPr>
        <p:txBody>
          <a:bodyPr wrap="square">
            <a:spAutoFit/>
          </a:bodyPr>
          <a:lstStyle/>
          <a:p>
            <a:r>
              <a:rPr lang="en-US" sz="1600" b="0" dirty="0">
                <a:solidFill>
                  <a:srgbClr val="008888"/>
                </a:solidFill>
                <a:effectLst/>
                <a:highlight>
                  <a:srgbClr val="FFFFFF"/>
                </a:highlight>
                <a:latin typeface="APL385 Unicode" panose="020B0709000202000203" pitchFamily="49" charset="0"/>
              </a:rPr>
              <a:t>⍝ labels and columns arrays</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l</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8888"/>
                </a:solidFill>
                <a:effectLst/>
                <a:highlight>
                  <a:srgbClr val="FFFFFF"/>
                </a:highlight>
                <a:latin typeface="APL385 Unicode" panose="020B0709000202000203" pitchFamily="49" charset="0"/>
              </a:rPr>
              <a:t>'one</a:t>
            </a:r>
            <a:r>
              <a:rPr lang="en-US" sz="1600" b="0" dirty="0">
                <a:solidFill>
                  <a:srgbClr val="0088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'two'</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8888"/>
                </a:solidFill>
                <a:effectLst/>
                <a:highlight>
                  <a:srgbClr val="FFFFFF"/>
                </a:highlight>
                <a:latin typeface="APL385 Unicode" panose="020B0709000202000203" pitchFamily="49" charset="0"/>
              </a:rPr>
              <a:t>'three'</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c</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2</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10</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888888"/>
                </a:solidFill>
                <a:effectLst/>
                <a:highlight>
                  <a:srgbClr val="FFFFFF"/>
                </a:highlight>
                <a:latin typeface="APL385 Unicode" panose="020B0709000202000203" pitchFamily="49" charset="0"/>
              </a:rPr>
              <a:t>5</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a:p>
            <a:endParaRPr lang="en-US" sz="1600" b="0" dirty="0">
              <a:solidFill>
                <a:srgbClr val="008888"/>
              </a:solidFill>
              <a:effectLst/>
              <a:highlight>
                <a:srgbClr val="FFFFFF"/>
              </a:highlight>
              <a:latin typeface="APL385 Unicode" panose="020B0709000202000203" pitchFamily="49" charset="0"/>
            </a:endParaRPr>
          </a:p>
          <a:p>
            <a:r>
              <a:rPr lang="en-US" sz="1600" b="0" dirty="0">
                <a:solidFill>
                  <a:srgbClr val="008888"/>
                </a:solidFill>
                <a:effectLst/>
                <a:highlight>
                  <a:srgbClr val="FFFFFF"/>
                </a:highlight>
                <a:latin typeface="APL385 Unicode" panose="020B0709000202000203" pitchFamily="49" charset="0"/>
              </a:rPr>
              <a:t>⍝ </a:t>
            </a:r>
            <a:r>
              <a:rPr lang="en-US" sz="1600" dirty="0" err="1">
                <a:solidFill>
                  <a:srgbClr val="008888"/>
                </a:solidFill>
                <a:highlight>
                  <a:srgbClr val="FFFFFF"/>
                </a:highlight>
                <a:latin typeface="APL385 Unicode" panose="020B0709000202000203" pitchFamily="49" charset="0"/>
              </a:rPr>
              <a:t>dataframe</a:t>
            </a:r>
            <a:r>
              <a:rPr lang="en-US" sz="1600" dirty="0">
                <a:solidFill>
                  <a:srgbClr val="008888"/>
                </a:solidFill>
                <a:highlight>
                  <a:srgbClr val="FFFFFF"/>
                </a:highlight>
                <a:latin typeface="APL385 Unicode" panose="020B0709000202000203" pitchFamily="49" charset="0"/>
              </a:rPr>
              <a:t> namespace</a:t>
            </a:r>
            <a:endParaRPr lang="en-US" sz="1600" b="0" dirty="0">
              <a:solidFill>
                <a:srgbClr val="000000"/>
              </a:solidFill>
              <a:effectLst/>
              <a:highlight>
                <a:srgbClr val="FFFFFF"/>
              </a:highlight>
              <a:latin typeface="APL385 Unicode" panose="020B0709000202000203" pitchFamily="49" charset="0"/>
            </a:endParaRPr>
          </a:p>
          <a:p>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labels</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888888"/>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880088"/>
                </a:solidFill>
                <a:effectLst/>
                <a:highlight>
                  <a:srgbClr val="FFFFFF"/>
                </a:highlight>
                <a:latin typeface="APL385 Unicode" panose="020B0709000202000203" pitchFamily="49" charset="0"/>
              </a:rPr>
              <a:t>⎕VSET</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88"/>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l</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c</a:t>
            </a:r>
          </a:p>
          <a:p>
            <a:r>
              <a:rPr lang="en-US" sz="1600" b="0" dirty="0" err="1">
                <a:solidFill>
                  <a:srgbClr val="000000"/>
                </a:solidFill>
                <a:effectLst/>
                <a:highlight>
                  <a:srgbClr val="FFFFFF"/>
                </a:highlight>
                <a:latin typeface="APL385 Unicode" panose="020B0709000202000203" pitchFamily="49" charset="0"/>
              </a:rPr>
              <a:t>df</a:t>
            </a:r>
            <a:r>
              <a:rPr lang="en-US" sz="1600" b="0" dirty="0" err="1">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labels</a:t>
            </a:r>
            <a:r>
              <a:rPr lang="en-US" sz="1600" b="0" dirty="0">
                <a:solidFill>
                  <a:srgbClr val="000000"/>
                </a:solidFill>
                <a:effectLst/>
                <a:highlight>
                  <a:srgbClr val="FFFFFF"/>
                </a:highlight>
                <a:latin typeface="APL385 Unicode" panose="020B0709000202000203" pitchFamily="49" charset="0"/>
              </a:rPr>
              <a:t>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df</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one </a:t>
            </a:r>
            <a:r>
              <a:rPr lang="en-US" sz="1600" b="0" dirty="0">
                <a:solidFill>
                  <a:srgbClr val="0000FF"/>
                </a:solidFill>
                <a:effectLst/>
                <a:highlight>
                  <a:srgbClr val="FFFFFF"/>
                </a:highlight>
                <a:latin typeface="APL385 Unicode" panose="020B0709000202000203" pitchFamily="49" charset="0"/>
              </a:rPr>
              <a:t>⋄</a:t>
            </a:r>
            <a:r>
              <a:rPr lang="en-US" sz="1600" b="0" dirty="0">
                <a:solidFill>
                  <a:srgbClr val="000000"/>
                </a:solidFill>
                <a:effectLst/>
                <a:highlight>
                  <a:srgbClr val="FFFFFF"/>
                </a:highlight>
                <a:latin typeface="APL385 Unicode" panose="020B0709000202000203" pitchFamily="49" charset="0"/>
              </a:rPr>
              <a:t> </a:t>
            </a:r>
            <a:r>
              <a:rPr lang="en-US" sz="1600" b="0" dirty="0" err="1">
                <a:solidFill>
                  <a:srgbClr val="000000"/>
                </a:solidFill>
                <a:effectLst/>
                <a:highlight>
                  <a:srgbClr val="FFFFFF"/>
                </a:highlight>
                <a:latin typeface="APL385 Unicode" panose="020B0709000202000203" pitchFamily="49" charset="0"/>
              </a:rPr>
              <a:t>df</a:t>
            </a:r>
            <a:r>
              <a:rPr lang="en-US" sz="1600" b="0" dirty="0">
                <a:solidFill>
                  <a:srgbClr val="0000FF"/>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two</a:t>
            </a:r>
            <a:r>
              <a:rPr lang="en-US" sz="1600" b="0" dirty="0" err="1">
                <a:solidFill>
                  <a:srgbClr val="000088"/>
                </a:solidFill>
                <a:effectLst/>
                <a:highlight>
                  <a:srgbClr val="FFFFFF"/>
                </a:highlight>
                <a:latin typeface="APL385 Unicode" panose="020B0709000202000203" pitchFamily="49" charset="0"/>
              </a:rPr>
              <a:t>+</a:t>
            </a:r>
            <a:r>
              <a:rPr lang="en-US" sz="1600" b="0" dirty="0" err="1">
                <a:solidFill>
                  <a:srgbClr val="000000"/>
                </a:solidFill>
                <a:effectLst/>
                <a:highlight>
                  <a:srgbClr val="FFFFFF"/>
                </a:highlight>
                <a:latin typeface="APL385 Unicode" panose="020B0709000202000203" pitchFamily="49" charset="0"/>
              </a:rPr>
              <a:t>three</a:t>
            </a:r>
            <a:r>
              <a:rPr lang="en-US" sz="1600" b="0" dirty="0">
                <a:solidFill>
                  <a:srgbClr val="0000FF"/>
                </a:solidFill>
                <a:effectLst/>
                <a:highlight>
                  <a:srgbClr val="FFFFFF"/>
                </a:highlight>
                <a:latin typeface="APL385 Unicode" panose="020B0709000202000203" pitchFamily="49" charset="0"/>
              </a:rPr>
              <a:t>)</a:t>
            </a:r>
            <a:endParaRPr lang="en-US" sz="1600" b="0" dirty="0">
              <a:solidFill>
                <a:srgbClr val="000000"/>
              </a:solidFill>
              <a:effectLst/>
              <a:highlight>
                <a:srgbClr val="FFFFFF"/>
              </a:highlight>
              <a:latin typeface="APL385 Unicode" panose="020B0709000202000203" pitchFamily="49" charset="0"/>
            </a:endParaRPr>
          </a:p>
        </p:txBody>
      </p:sp>
      <p:sp>
        <p:nvSpPr>
          <p:cNvPr id="9" name="TextBox 8">
            <a:extLst>
              <a:ext uri="{FF2B5EF4-FFF2-40B4-BE49-F238E27FC236}">
                <a16:creationId xmlns:a16="http://schemas.microsoft.com/office/drawing/2014/main" id="{8BF5780F-E1A9-48F2-4165-0CE7764A9F53}"/>
              </a:ext>
            </a:extLst>
          </p:cNvPr>
          <p:cNvSpPr txBox="1"/>
          <p:nvPr/>
        </p:nvSpPr>
        <p:spPr>
          <a:xfrm>
            <a:off x="628308" y="1246753"/>
            <a:ext cx="5695000" cy="1015663"/>
          </a:xfrm>
          <a:prstGeom prst="rect">
            <a:avLst/>
          </a:prstGeom>
          <a:noFill/>
        </p:spPr>
        <p:txBody>
          <a:bodyPr wrap="square">
            <a:spAutoFit/>
          </a:bodyPr>
          <a:lstStyle/>
          <a:p>
            <a:r>
              <a:rPr lang="en-US" sz="2000" dirty="0"/>
              <a:t>New array notation and system functions to safely set variables will allow to easily create ad-hoc namespaces</a:t>
            </a:r>
            <a:endParaRPr lang="en-GB" sz="2000" dirty="0"/>
          </a:p>
        </p:txBody>
      </p:sp>
      <p:sp>
        <p:nvSpPr>
          <p:cNvPr id="2" name="Arrow: Right 1">
            <a:extLst>
              <a:ext uri="{FF2B5EF4-FFF2-40B4-BE49-F238E27FC236}">
                <a16:creationId xmlns:a16="http://schemas.microsoft.com/office/drawing/2014/main" id="{1B49B4EE-0619-7A2A-1D13-41DCA9199D5F}"/>
              </a:ext>
            </a:extLst>
          </p:cNvPr>
          <p:cNvSpPr/>
          <p:nvPr/>
        </p:nvSpPr>
        <p:spPr>
          <a:xfrm>
            <a:off x="1952172" y="3686289"/>
            <a:ext cx="522513" cy="42091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579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B031944-6255-1451-B06B-23C7E73E2EFE}"/>
              </a:ext>
            </a:extLst>
          </p:cNvPr>
          <p:cNvSpPr txBox="1">
            <a:spLocks/>
          </p:cNvSpPr>
          <p:nvPr/>
        </p:nvSpPr>
        <p:spPr>
          <a:xfrm>
            <a:off x="323529" y="1"/>
            <a:ext cx="5957350" cy="10357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 </a:t>
            </a:r>
            <a:r>
              <a:rPr lang="en-US" sz="2800" dirty="0"/>
              <a:t>data namespace</a:t>
            </a:r>
            <a:endParaRPr lang="en-GB" sz="3200" dirty="0"/>
          </a:p>
        </p:txBody>
      </p:sp>
      <p:grpSp>
        <p:nvGrpSpPr>
          <p:cNvPr id="10" name="Group 9">
            <a:extLst>
              <a:ext uri="{FF2B5EF4-FFF2-40B4-BE49-F238E27FC236}">
                <a16:creationId xmlns:a16="http://schemas.microsoft.com/office/drawing/2014/main" id="{4F9DE6D3-6C01-7BA3-1704-77F9B0EE1516}"/>
              </a:ext>
            </a:extLst>
          </p:cNvPr>
          <p:cNvGrpSpPr/>
          <p:nvPr/>
        </p:nvGrpSpPr>
        <p:grpSpPr>
          <a:xfrm>
            <a:off x="7857481" y="3062514"/>
            <a:ext cx="1126862" cy="1201331"/>
            <a:chOff x="7726852" y="3181983"/>
            <a:chExt cx="1299128" cy="1439952"/>
          </a:xfrm>
        </p:grpSpPr>
        <p:sp>
          <p:nvSpPr>
            <p:cNvPr id="17" name="TextBox 16">
              <a:extLst>
                <a:ext uri="{FF2B5EF4-FFF2-40B4-BE49-F238E27FC236}">
                  <a16:creationId xmlns:a16="http://schemas.microsoft.com/office/drawing/2014/main" id="{286DD86C-C195-6DCA-D767-530A99E2BED8}"/>
                </a:ext>
              </a:extLst>
            </p:cNvPr>
            <p:cNvSpPr txBox="1"/>
            <p:nvPr/>
          </p:nvSpPr>
          <p:spPr>
            <a:xfrm>
              <a:off x="7726852" y="3181983"/>
              <a:ext cx="1299128" cy="1439952"/>
            </a:xfrm>
            <a:prstGeom prst="rect">
              <a:avLst/>
            </a:prstGeom>
            <a:solidFill>
              <a:schemeClr val="bg2"/>
            </a:solidFill>
            <a:ln>
              <a:solidFill>
                <a:schemeClr val="bg1">
                  <a:lumMod val="75000"/>
                </a:schemeClr>
              </a:solidFill>
            </a:ln>
          </p:spPr>
          <p:txBody>
            <a:bodyPr wrap="square" numCol="1">
              <a:noAutofit/>
            </a:bodyPr>
            <a:lstStyle/>
            <a:p>
              <a:r>
                <a:rPr lang="en-US" sz="1000" b="0" dirty="0">
                  <a:solidFill>
                    <a:srgbClr val="880000"/>
                  </a:solidFill>
                  <a:effectLst/>
                  <a:latin typeface="APL385 Unicode" panose="020B0709000202000203" pitchFamily="49" charset="0"/>
                </a:rPr>
                <a:t>Namespace</a:t>
              </a:r>
              <a:endParaRPr lang="en-US" sz="1000" b="0" dirty="0">
                <a:solidFill>
                  <a:srgbClr val="000000"/>
                </a:solidFill>
                <a:effectLst/>
                <a:latin typeface="APL385 Unicode" panose="020B0709000202000203" pitchFamily="49" charset="0"/>
              </a:endParaRPr>
            </a:p>
          </p:txBody>
        </p:sp>
        <p:sp>
          <p:nvSpPr>
            <p:cNvPr id="18" name="TextBox 17">
              <a:extLst>
                <a:ext uri="{FF2B5EF4-FFF2-40B4-BE49-F238E27FC236}">
                  <a16:creationId xmlns:a16="http://schemas.microsoft.com/office/drawing/2014/main" id="{520B5D68-0303-E62A-BE50-3F9B18FE6800}"/>
                </a:ext>
              </a:extLst>
            </p:cNvPr>
            <p:cNvSpPr txBox="1"/>
            <p:nvPr/>
          </p:nvSpPr>
          <p:spPr>
            <a:xfrm>
              <a:off x="7876044" y="3513868"/>
              <a:ext cx="1012862" cy="295128"/>
            </a:xfrm>
            <a:prstGeom prst="rect">
              <a:avLst/>
            </a:prstGeom>
            <a:solidFill>
              <a:schemeClr val="accent4">
                <a:lumMod val="20000"/>
                <a:lumOff val="80000"/>
              </a:schemeClr>
            </a:solidFill>
            <a:ln>
              <a:solidFill>
                <a:schemeClr val="bg1">
                  <a:lumMod val="75000"/>
                </a:schemeClr>
              </a:solidFill>
            </a:ln>
          </p:spPr>
          <p:txBody>
            <a:bodyPr wrap="square">
              <a:spAutoFit/>
            </a:bodyPr>
            <a:lstStyle/>
            <a:p>
              <a:r>
                <a:rPr lang="en-US" sz="1000" b="0" dirty="0">
                  <a:solidFill>
                    <a:schemeClr val="bg1">
                      <a:lumMod val="50000"/>
                    </a:schemeClr>
                  </a:solidFill>
                  <a:effectLst/>
                  <a:latin typeface="APL385 Unicode" panose="020B0709000202000203" pitchFamily="49" charset="0"/>
                </a:rPr>
                <a:t>Classes</a:t>
              </a:r>
            </a:p>
          </p:txBody>
        </p:sp>
        <p:sp>
          <p:nvSpPr>
            <p:cNvPr id="19" name="TextBox 18">
              <a:extLst>
                <a:ext uri="{FF2B5EF4-FFF2-40B4-BE49-F238E27FC236}">
                  <a16:creationId xmlns:a16="http://schemas.microsoft.com/office/drawing/2014/main" id="{B440A669-C45D-24F8-A492-E44B5768DF5D}"/>
                </a:ext>
              </a:extLst>
            </p:cNvPr>
            <p:cNvSpPr txBox="1"/>
            <p:nvPr/>
          </p:nvSpPr>
          <p:spPr>
            <a:xfrm>
              <a:off x="7876044" y="3844908"/>
              <a:ext cx="1012863" cy="295128"/>
            </a:xfrm>
            <a:prstGeom prst="rect">
              <a:avLst/>
            </a:prstGeom>
            <a:solidFill>
              <a:schemeClr val="accent5">
                <a:lumMod val="20000"/>
                <a:lumOff val="80000"/>
              </a:schemeClr>
            </a:solidFill>
            <a:ln>
              <a:solidFill>
                <a:schemeClr val="bg1">
                  <a:lumMod val="75000"/>
                </a:schemeClr>
              </a:solidFill>
            </a:ln>
          </p:spPr>
          <p:txBody>
            <a:bodyPr wrap="square">
              <a:spAutoFit/>
            </a:bodyPr>
            <a:lstStyle/>
            <a:p>
              <a:r>
                <a:rPr lang="en-US" sz="1000" dirty="0">
                  <a:solidFill>
                    <a:schemeClr val="bg1">
                      <a:lumMod val="50000"/>
                    </a:schemeClr>
                  </a:solidFill>
                  <a:latin typeface="APL385 Unicode" panose="020B0709000202000203" pitchFamily="49" charset="0"/>
                </a:rPr>
                <a:t>Functions</a:t>
              </a:r>
              <a:endParaRPr lang="en-US" sz="1000" b="0" dirty="0">
                <a:solidFill>
                  <a:schemeClr val="bg1">
                    <a:lumMod val="50000"/>
                  </a:schemeClr>
                </a:solidFill>
                <a:effectLst/>
                <a:latin typeface="APL385 Unicode" panose="020B0709000202000203" pitchFamily="49" charset="0"/>
              </a:endParaRPr>
            </a:p>
          </p:txBody>
        </p:sp>
        <p:sp>
          <p:nvSpPr>
            <p:cNvPr id="20" name="TextBox 19">
              <a:extLst>
                <a:ext uri="{FF2B5EF4-FFF2-40B4-BE49-F238E27FC236}">
                  <a16:creationId xmlns:a16="http://schemas.microsoft.com/office/drawing/2014/main" id="{B58A7600-FB03-B8F0-7E2B-3BC028E7EFDC}"/>
                </a:ext>
              </a:extLst>
            </p:cNvPr>
            <p:cNvSpPr txBox="1"/>
            <p:nvPr/>
          </p:nvSpPr>
          <p:spPr>
            <a:xfrm>
              <a:off x="7875328" y="4189513"/>
              <a:ext cx="1013382" cy="295128"/>
            </a:xfrm>
            <a:prstGeom prst="rect">
              <a:avLst/>
            </a:prstGeom>
            <a:solidFill>
              <a:schemeClr val="tx2">
                <a:lumMod val="20000"/>
                <a:lumOff val="80000"/>
              </a:schemeClr>
            </a:solidFill>
            <a:ln>
              <a:solidFill>
                <a:schemeClr val="bg1">
                  <a:lumMod val="75000"/>
                </a:schemeClr>
              </a:solidFill>
            </a:ln>
          </p:spPr>
          <p:txBody>
            <a:bodyPr wrap="square">
              <a:spAutoFit/>
            </a:bodyPr>
            <a:lstStyle/>
            <a:p>
              <a:r>
                <a:rPr lang="en-US" sz="1000" b="0" dirty="0">
                  <a:solidFill>
                    <a:schemeClr val="bg1">
                      <a:lumMod val="50000"/>
                    </a:schemeClr>
                  </a:solidFill>
                  <a:effectLst/>
                  <a:latin typeface="APL385 Unicode" panose="020B0709000202000203" pitchFamily="49" charset="0"/>
                </a:rPr>
                <a:t>Operators</a:t>
              </a:r>
            </a:p>
          </p:txBody>
        </p:sp>
      </p:grpSp>
      <p:sp>
        <p:nvSpPr>
          <p:cNvPr id="3" name="Rectangle: Rounded Corners 2">
            <a:extLst>
              <a:ext uri="{FF2B5EF4-FFF2-40B4-BE49-F238E27FC236}">
                <a16:creationId xmlns:a16="http://schemas.microsoft.com/office/drawing/2014/main" id="{1DFD5118-E73A-D5AE-66FD-62F8DCE7B778}"/>
              </a:ext>
            </a:extLst>
          </p:cNvPr>
          <p:cNvSpPr/>
          <p:nvPr/>
        </p:nvSpPr>
        <p:spPr>
          <a:xfrm>
            <a:off x="-330200" y="-584200"/>
            <a:ext cx="9804400" cy="6173408"/>
          </a:xfrm>
          <a:prstGeom prst="roundRect">
            <a:avLst>
              <a:gd name="adj" fmla="val 1922"/>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13" name="TextBox 12">
            <a:extLst>
              <a:ext uri="{FF2B5EF4-FFF2-40B4-BE49-F238E27FC236}">
                <a16:creationId xmlns:a16="http://schemas.microsoft.com/office/drawing/2014/main" id="{33B7C8D9-7841-405E-C630-6614334D16C5}"/>
              </a:ext>
            </a:extLst>
          </p:cNvPr>
          <p:cNvSpPr txBox="1"/>
          <p:nvPr/>
        </p:nvSpPr>
        <p:spPr>
          <a:xfrm>
            <a:off x="-5427070" y="908550"/>
            <a:ext cx="5281295" cy="3713385"/>
          </a:xfrm>
          <a:prstGeom prst="rect">
            <a:avLst/>
          </a:prstGeom>
          <a:solidFill>
            <a:schemeClr val="bg2"/>
          </a:solidFill>
          <a:ln>
            <a:solidFill>
              <a:schemeClr val="bg1">
                <a:lumMod val="75000"/>
              </a:schemeClr>
            </a:solidFill>
          </a:ln>
        </p:spPr>
        <p:txBody>
          <a:bodyPr wrap="square" numCol="4">
            <a:noAutofit/>
          </a:bodyPr>
          <a:lstStyle/>
          <a:p>
            <a:r>
              <a:rPr lang="en-US" sz="250" b="0" dirty="0">
                <a:solidFill>
                  <a:srgbClr val="880000"/>
                </a:solidFill>
                <a:effectLst/>
                <a:latin typeface="APL385 Unicode" panose="020B0709000202000203" pitchFamily="49" charset="0"/>
              </a:rPr>
              <a:t>:Namespace</a:t>
            </a:r>
            <a:r>
              <a:rPr lang="en-US" sz="250" b="0" dirty="0">
                <a:solidFill>
                  <a:srgbClr val="000000"/>
                </a:solidFill>
                <a:effectLst/>
                <a:latin typeface="APL385 Unicode" panose="020B0709000202000203" pitchFamily="49" charset="0"/>
              </a:rPr>
              <a:t> data</a:t>
            </a: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data science for Dyalog APL</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PROOF-OF-CONCEPT jgl@dyalog.com 2024</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debug</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MAXLINES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45</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3</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br>
              <a:rPr lang="en-US" sz="250" b="0" dirty="0">
                <a:solidFill>
                  <a:srgbClr val="000000"/>
                </a:solidFill>
                <a:effectLst/>
                <a:latin typeface="APL385 Unicode" panose="020B0709000202000203" pitchFamily="49" charset="0"/>
              </a:rPr>
            </a:br>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b="0" dirty="0">
              <a:solidFill>
                <a:srgbClr val="000000"/>
              </a:solidFill>
              <a:effectLst/>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endParaRPr lang="en-US" sz="250" dirty="0">
              <a:solidFill>
                <a:srgbClr val="000000"/>
              </a:solidFill>
              <a:latin typeface="APL385 Unicode" panose="020B0709000202000203" pitchFamily="49" charset="0"/>
            </a:endParaRPr>
          </a:p>
          <a:p>
            <a:br>
              <a:rPr lang="en-US" sz="250" b="0" dirty="0">
                <a:solidFill>
                  <a:srgbClr val="000000"/>
                </a:solidFill>
                <a:effectLst/>
                <a:latin typeface="APL385 Unicode" panose="020B0709000202000203" pitchFamily="49" charset="0"/>
              </a:rPr>
            </a:br>
            <a:br>
              <a:rPr lang="en-US" sz="250" b="0" dirty="0">
                <a:solidFill>
                  <a:srgbClr val="000000"/>
                </a:solidFill>
                <a:effectLst/>
                <a:latin typeface="APL385 Unicode" panose="020B0709000202000203" pitchFamily="49" charset="0"/>
              </a:rPr>
            </a:br>
            <a:br>
              <a:rPr lang="en-US" sz="250" b="0" dirty="0">
                <a:solidFill>
                  <a:srgbClr val="000000"/>
                </a:solidFill>
                <a:effectLst/>
                <a:latin typeface="APL385 Unicode" panose="020B0709000202000203" pitchFamily="49" charset="0"/>
              </a:rPr>
            </a:b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EndNamespace</a:t>
            </a:r>
            <a:endParaRPr lang="en-US" sz="250" b="0" dirty="0">
              <a:solidFill>
                <a:srgbClr val="000000"/>
              </a:solidFill>
              <a:effectLst/>
              <a:latin typeface="APL385 Unicode" panose="020B0709000202000203" pitchFamily="49" charset="0"/>
            </a:endParaRPr>
          </a:p>
        </p:txBody>
      </p:sp>
      <p:sp>
        <p:nvSpPr>
          <p:cNvPr id="21" name="TextBox 20">
            <a:extLst>
              <a:ext uri="{FF2B5EF4-FFF2-40B4-BE49-F238E27FC236}">
                <a16:creationId xmlns:a16="http://schemas.microsoft.com/office/drawing/2014/main" id="{18D098D2-65CD-BE14-858D-35F2C8C3ABBA}"/>
              </a:ext>
            </a:extLst>
          </p:cNvPr>
          <p:cNvSpPr txBox="1"/>
          <p:nvPr/>
        </p:nvSpPr>
        <p:spPr>
          <a:xfrm>
            <a:off x="-5115040" y="1457359"/>
            <a:ext cx="1362466" cy="1631216"/>
          </a:xfrm>
          <a:prstGeom prst="rect">
            <a:avLst/>
          </a:prstGeom>
          <a:solidFill>
            <a:schemeClr val="accent4">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:Class</a:t>
            </a:r>
            <a:r>
              <a:rPr lang="en-US" sz="250" b="0" dirty="0">
                <a:solidFill>
                  <a:srgbClr val="000000"/>
                </a:solidFill>
                <a:effectLst/>
                <a:latin typeface="APL385 Unicode" panose="020B0709000202000203" pitchFamily="49" charset="0"/>
              </a:rPr>
              <a:t> Series </a:t>
            </a:r>
            <a:r>
              <a:rPr lang="en-US" sz="250" b="0" dirty="0">
                <a:solidFill>
                  <a:srgbClr val="008888"/>
                </a:solidFill>
                <a:effectLst/>
                <a:latin typeface="APL385 Unicode" panose="020B0709000202000203" pitchFamily="49" charset="0"/>
              </a:rPr>
              <a:t>⍝ labelled list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:Field Public</a:t>
            </a:r>
            <a:r>
              <a:rPr lang="en-US" sz="250" b="0" dirty="0">
                <a:solidFill>
                  <a:srgbClr val="000000"/>
                </a:solidFill>
                <a:effectLst/>
                <a:latin typeface="APL385 Unicode" panose="020B0709000202000203" pitchFamily="49" charset="0"/>
              </a:rPr>
              <a:t> label</a:t>
            </a:r>
            <a:r>
              <a:rPr lang="en-US" sz="250" b="0" dirty="0">
                <a:solidFill>
                  <a:srgbClr val="0000FF"/>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:Field Public</a:t>
            </a:r>
            <a:r>
              <a:rPr lang="en-US" sz="250" b="0" dirty="0">
                <a:solidFill>
                  <a:srgbClr val="000000"/>
                </a:solidFill>
                <a:effectLst/>
                <a:latin typeface="APL385 Unicode" panose="020B0709000202000203" pitchFamily="49" charset="0"/>
              </a:rPr>
              <a:t> values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Make0</a:t>
            </a: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Public</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:Implements Constructor</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Make2</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Public</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:Implements Constructor</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label </a:t>
            </a:r>
            <a:r>
              <a:rPr lang="en-US" sz="250" b="0" dirty="0" err="1">
                <a:solidFill>
                  <a:srgbClr val="000000"/>
                </a:solidFill>
                <a:effectLst/>
                <a:latin typeface="APL385 Unicode" panose="020B0709000202000203" pitchFamily="49" charset="0"/>
              </a:rPr>
              <a:t>values</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format in a column with its label as header</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also check values rank and update frames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setseries</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:Implements Trigger</a:t>
            </a:r>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label</a:t>
            </a:r>
            <a:r>
              <a:rPr lang="en-US" sz="250" b="0" dirty="0" err="1">
                <a:solidFill>
                  <a:srgbClr val="000088"/>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&lt;≢⍴</a:t>
            </a:r>
            <a:r>
              <a:rPr lang="en-US" sz="250" b="0" dirty="0">
                <a:solidFill>
                  <a:srgbClr val="000000"/>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rank</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⎕DF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values</a:t>
            </a: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update frames referencing this series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:For</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:In</a:t>
            </a:r>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⎕INSTANCES</a:t>
            </a:r>
            <a:r>
              <a:rPr lang="en-US" sz="250" b="0" dirty="0">
                <a:solidFill>
                  <a:srgbClr val="000000"/>
                </a:solidFill>
                <a:effectLst/>
                <a:latin typeface="APL385 Unicode" panose="020B0709000202000203" pitchFamily="49" charset="0"/>
              </a:rPr>
              <a:t> Frame</a:t>
            </a: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THIS</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EndFor</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bracket indexing return 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:Property</a:t>
            </a:r>
            <a:r>
              <a:rPr lang="en-US" sz="250" b="0" dirty="0">
                <a:solidFill>
                  <a:srgbClr val="000000"/>
                </a:solidFill>
                <a:effectLst/>
                <a:latin typeface="APL385 Unicode" panose="020B0709000202000203" pitchFamily="49" charset="0"/>
              </a:rPr>
              <a:t> Default </a:t>
            </a:r>
            <a:r>
              <a:rPr lang="en-US" sz="250" b="0" dirty="0" err="1">
                <a:solidFill>
                  <a:srgbClr val="000000"/>
                </a:solidFill>
                <a:effectLst/>
                <a:latin typeface="APL385 Unicode" panose="020B0709000202000203" pitchFamily="49" charset="0"/>
              </a:rPr>
              <a:t>default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Private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set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values</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arg.NewValue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EndProperty</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EndClass</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Series</a:t>
            </a:r>
            <a:endParaRPr lang="en-US" sz="250" b="0" dirty="0">
              <a:solidFill>
                <a:srgbClr val="000000"/>
              </a:solidFill>
              <a:effectLst/>
              <a:latin typeface="APL385 Unicode" panose="020B0709000202000203" pitchFamily="49" charset="0"/>
            </a:endParaRPr>
          </a:p>
        </p:txBody>
      </p:sp>
      <p:sp>
        <p:nvSpPr>
          <p:cNvPr id="22" name="TextBox 21">
            <a:extLst>
              <a:ext uri="{FF2B5EF4-FFF2-40B4-BE49-F238E27FC236}">
                <a16:creationId xmlns:a16="http://schemas.microsoft.com/office/drawing/2014/main" id="{E5164D6B-62E9-D38E-086C-14CB866D8CC5}"/>
              </a:ext>
            </a:extLst>
          </p:cNvPr>
          <p:cNvSpPr txBox="1"/>
          <p:nvPr/>
        </p:nvSpPr>
        <p:spPr>
          <a:xfrm>
            <a:off x="-3561508" y="1035760"/>
            <a:ext cx="1533331" cy="3516347"/>
          </a:xfrm>
          <a:prstGeom prst="rect">
            <a:avLst/>
          </a:prstGeom>
          <a:solidFill>
            <a:schemeClr val="accent4">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:Class</a:t>
            </a:r>
            <a:r>
              <a:rPr lang="en-US" sz="250" b="0" dirty="0">
                <a:solidFill>
                  <a:srgbClr val="000000"/>
                </a:solidFill>
                <a:effectLst/>
                <a:latin typeface="APL385 Unicode" panose="020B0709000202000203" pitchFamily="49" charset="0"/>
              </a:rPr>
              <a:t> Frame </a:t>
            </a:r>
            <a:r>
              <a:rPr lang="en-US" sz="250" b="0" dirty="0">
                <a:solidFill>
                  <a:srgbClr val="008888"/>
                </a:solidFill>
                <a:effectLst/>
                <a:latin typeface="APL385 Unicode" panose="020B0709000202000203" pitchFamily="49" charset="0"/>
              </a:rPr>
              <a:t>⍝ list of series of the same length</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:Field Public</a:t>
            </a:r>
            <a:r>
              <a:rPr lang="en-US" sz="250" b="0" dirty="0">
                <a:solidFill>
                  <a:srgbClr val="000000"/>
                </a:solidFill>
                <a:effectLst/>
                <a:latin typeface="APL385 Unicode" panose="020B0709000202000203" pitchFamily="49" charset="0"/>
              </a:rPr>
              <a:t> 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Series</a:t>
            </a: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:Field Public</a:t>
            </a:r>
            <a:r>
              <a:rPr lang="en-US" sz="250" b="0" dirty="0">
                <a:solidFill>
                  <a:srgbClr val="000000"/>
                </a:solidFill>
                <a:effectLst/>
                <a:latin typeface="APL385 Unicode" panose="020B0709000202000203" pitchFamily="49" charset="0"/>
              </a:rPr>
              <a:t> MAXLINES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MAXLINES</a:t>
            </a: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:Field Public</a:t>
            </a:r>
            <a:r>
              <a:rPr lang="en-US" sz="250" b="0" dirty="0">
                <a:solidFill>
                  <a:srgbClr val="000000"/>
                </a:solidFill>
                <a:effectLst/>
                <a:latin typeface="APL385 Unicode" panose="020B0709000202000203" pitchFamily="49" charset="0"/>
              </a:rPr>
              <a:t> 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SHADE</a:t>
            </a: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Make1 </a:t>
            </a:r>
            <a:r>
              <a:rPr lang="en-US" sz="250" b="0" dirty="0">
                <a:solidFill>
                  <a:srgbClr val="888888"/>
                </a:solidFill>
                <a:effectLst/>
                <a:latin typeface="APL385 Unicode" panose="020B0709000202000203" pitchFamily="49" charset="0"/>
              </a:rPr>
              <a:t>a</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Public</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:Implements Constructor</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&lt;≢⍴</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rank</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series</a:t>
            </a:r>
            <a:r>
              <a:rPr lang="en-US" sz="250" b="0" dirty="0" err="1">
                <a:solidFill>
                  <a:srgbClr val="0000FF"/>
                </a:solidFill>
                <a:effectLst/>
                <a:latin typeface="APL385 Unicode" panose="020B0709000202000203" pitchFamily="49" charset="0"/>
              </a:rPr>
              <a:t>←</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MAXLINES 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MAXLINES SHADE</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set index function I and frame of each series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setframe</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arg</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CC00CC"/>
                </a:solidFill>
                <a:effectLst/>
                <a:latin typeface="APL385 Unicode" panose="020B0709000202000203" pitchFamily="49" charset="0"/>
              </a:rPr>
              <a:t>⎕TRAP</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:Implements Trigger</a:t>
            </a:r>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series</a:t>
            </a:r>
            <a:r>
              <a:rPr lang="en-US" sz="250" b="0" dirty="0" err="1">
                <a:solidFill>
                  <a:srgbClr val="000088"/>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SHADE</a:t>
            </a:r>
            <a:r>
              <a:rPr lang="en-US" sz="250" b="0" dirty="0" err="1">
                <a:solidFill>
                  <a:srgbClr val="000088"/>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MAXLINES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Private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CC00CC"/>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:If</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'series'</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arg.Name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series</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⎕INSTANCES</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11</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domain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&lt;≢∪⍴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series</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6</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I</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series</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index function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EndIf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labels</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default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SHADE</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⎕DF</a:t>
            </a:r>
            <a:r>
              <a:rPr lang="en-US" sz="250" b="0" dirty="0">
                <a:solidFill>
                  <a:srgbClr val="000000"/>
                </a:solidFill>
                <a:effectLst/>
                <a:latin typeface="APL385 Unicode" panose="020B0709000202000203" pitchFamily="49" charset="0"/>
              </a:rPr>
              <a:t> MAXLINES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n</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n</a:t>
            </a:r>
            <a:r>
              <a:rPr lang="en-US" sz="250" b="0" dirty="0">
                <a:solidFill>
                  <a:srgbClr val="000088"/>
                </a:solidFill>
                <a:effectLst/>
                <a:latin typeface="APL385 Unicode" panose="020B0709000202000203" pitchFamily="49" charset="0"/>
              </a:rPr>
              <a:t>&gt;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n</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MAXLINES</a:t>
            </a:r>
            <a:r>
              <a:rPr lang="en-US" sz="250" b="0" dirty="0">
                <a:solidFill>
                  <a:srgbClr val="000088"/>
                </a:solidFill>
                <a:effectLst/>
                <a:latin typeface="APL385 Unicode" panose="020B0709000202000203" pitchFamily="49" charset="0"/>
              </a:rPr>
              <a:t>&gt;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bracket indexing rank-1 [] to return series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bracket indexing rank-2 [;] to return 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:Property</a:t>
            </a:r>
            <a:r>
              <a:rPr lang="en-US" sz="250" b="0" dirty="0">
                <a:solidFill>
                  <a:srgbClr val="000000"/>
                </a:solidFill>
                <a:effectLst/>
                <a:latin typeface="APL385 Unicode" panose="020B0709000202000203" pitchFamily="49" charset="0"/>
              </a:rPr>
              <a:t> Keyed Default </a:t>
            </a:r>
            <a:r>
              <a:rPr lang="en-US" sz="250" b="0" dirty="0" err="1">
                <a:solidFill>
                  <a:srgbClr val="000000"/>
                </a:solidFill>
                <a:effectLst/>
                <a:latin typeface="APL385 Unicode" panose="020B0709000202000203" pitchFamily="49" charset="0"/>
              </a:rPr>
              <a:t>default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Private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arg</a:t>
            </a:r>
            <a:r>
              <a:rPr lang="en-US" sz="250" b="0" dirty="0">
                <a:solidFill>
                  <a:srgbClr val="0000FF"/>
                </a:solidFill>
                <a:effectLst/>
                <a:latin typeface="APL385 Unicode" panose="020B0709000202000203" pitchFamily="49" charset="0"/>
              </a:rPr>
              <a:t>;</a:t>
            </a:r>
            <a:r>
              <a:rPr lang="en-US" sz="250" b="0" dirty="0">
                <a:solidFill>
                  <a:srgbClr val="CC00CC"/>
                </a:solidFill>
                <a:effectLst/>
                <a:latin typeface="APL385 Unicode" panose="020B0709000202000203" pitchFamily="49" charset="0"/>
              </a:rPr>
              <a:t>⎕TRAP</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CC00CC"/>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:Select</a:t>
            </a:r>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arg.Indexers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:Case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1</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gets</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:Case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2</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r</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gets </a:t>
            </a:r>
            <a:r>
              <a:rPr lang="en-US" sz="250" b="0" dirty="0" err="1">
                <a:solidFill>
                  <a:srgbClr val="888888"/>
                </a:solidFill>
                <a:effectLst/>
                <a:latin typeface="APL385 Unicode" panose="020B0709000202000203" pitchFamily="49" charset="0"/>
              </a:rPr>
              <a:t>arg</a:t>
            </a:r>
            <a:r>
              <a:rPr lang="en-US" sz="250" b="0" dirty="0">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getv</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:Else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4</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EndSelect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set </a:t>
            </a:r>
            <a:r>
              <a:rPr lang="en-US" sz="250" b="0" dirty="0" err="1">
                <a:solidFill>
                  <a:srgbClr val="888888"/>
                </a:solidFill>
                <a:effectLst/>
                <a:latin typeface="APL385 Unicode" panose="020B0709000202000203" pitchFamily="49" charset="0"/>
              </a:rPr>
              <a:t>arg</a:t>
            </a:r>
            <a:r>
              <a:rPr lang="en-US" sz="250" b="0" dirty="0">
                <a:solidFill>
                  <a:srgbClr val="0000FF"/>
                </a:solidFill>
                <a:effectLst/>
                <a:latin typeface="APL385 Unicode" panose="020B0709000202000203" pitchFamily="49" charset="0"/>
              </a:rPr>
              <a:t>;</a:t>
            </a:r>
            <a:r>
              <a:rPr lang="en-US" sz="250" b="0" dirty="0">
                <a:solidFill>
                  <a:srgbClr val="CC00CC"/>
                </a:solidFill>
                <a:effectLst/>
                <a:latin typeface="APL385 Unicode" panose="020B0709000202000203" pitchFamily="49" charset="0"/>
              </a:rPr>
              <a:t>⎕TRAP</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CC00CC"/>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:Select</a:t>
            </a:r>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arg.Indexers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:Case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1</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sets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:Case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2</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gets </a:t>
            </a:r>
            <a:r>
              <a:rPr lang="en-US" sz="250" b="0" dirty="0" err="1">
                <a:solidFill>
                  <a:srgbClr val="888888"/>
                </a:solidFill>
                <a:effectLst/>
                <a:latin typeface="APL385 Unicode" panose="020B0709000202000203" pitchFamily="49" charset="0"/>
              </a:rPr>
              <a:t>arg</a:t>
            </a:r>
            <a:r>
              <a:rPr lang="en-US" sz="250" b="0" dirty="0">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setv</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:Else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4</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EndSelect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EndProperty</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helper </a:t>
            </a:r>
            <a:r>
              <a:rPr lang="en-US" sz="250" b="0" dirty="0" err="1">
                <a:solidFill>
                  <a:srgbClr val="008888"/>
                </a:solidFill>
                <a:effectLst/>
                <a:latin typeface="APL385 Unicode" panose="020B0709000202000203" pitchFamily="49" charset="0"/>
              </a:rPr>
              <a:t>fns</a:t>
            </a:r>
            <a:r>
              <a:rPr lang="en-US" sz="250" b="0" dirty="0">
                <a:solidFill>
                  <a:srgbClr val="008888"/>
                </a:solidFill>
                <a:effectLst/>
                <a:latin typeface="APL385 Unicode" panose="020B0709000202000203" pitchFamily="49" charset="0"/>
              </a:rPr>
              <a:t> to get/set series and 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ais</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IndexersSpecified</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ai</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I</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Indexers</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gets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sets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NewValue</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NewValue</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aiv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I</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Indexers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&lt;≢⍴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getv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ais</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av</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values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aiv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000000"/>
                </a:solidFill>
                <a:effectLst/>
                <a:latin typeface="APL385 Unicode" panose="020B0709000202000203" pitchFamily="49" charset="0"/>
              </a:rPr>
              <a:t>setv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&lt;≢⍴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NewValue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ais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values</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aiv</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:Property</a:t>
            </a:r>
            <a:r>
              <a:rPr lang="en-US" sz="250" b="0" dirty="0">
                <a:solidFill>
                  <a:srgbClr val="000000"/>
                </a:solidFill>
                <a:effectLst/>
                <a:latin typeface="APL385 Unicode" panose="020B0709000202000203" pitchFamily="49" charset="0"/>
              </a:rPr>
              <a:t> labels </a:t>
            </a:r>
            <a:r>
              <a:rPr lang="en-US" sz="250" b="0" dirty="0">
                <a:solidFill>
                  <a:srgbClr val="008888"/>
                </a:solidFill>
                <a:effectLst/>
                <a:latin typeface="APL385 Unicode" panose="020B0709000202000203" pitchFamily="49" charset="0"/>
              </a:rPr>
              <a:t>⍝ ←→ </a:t>
            </a:r>
            <a:r>
              <a:rPr lang="en-US" sz="250" b="0" dirty="0" err="1">
                <a:solidFill>
                  <a:srgbClr val="008888"/>
                </a:solidFill>
                <a:effectLst/>
                <a:latin typeface="APL385 Unicode" panose="020B0709000202000203" pitchFamily="49" charset="0"/>
              </a:rPr>
              <a:t>df</a:t>
            </a:r>
            <a:r>
              <a:rPr lang="en-US" sz="250" b="0" dirty="0">
                <a:solidFill>
                  <a:srgbClr val="008888"/>
                </a:solidFill>
                <a:effectLst/>
                <a:latin typeface="APL385 Unicode" panose="020B0709000202000203" pitchFamily="49" charset="0"/>
              </a:rPr>
              <a:t>[].label</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Public</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label</a:t>
            </a: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set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series</a:t>
            </a:r>
            <a:r>
              <a:rPr lang="en-US" sz="250" b="0" dirty="0">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label</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arg.NewValue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EndProperty</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:Property</a:t>
            </a:r>
            <a:r>
              <a:rPr lang="en-US" sz="250" b="0" dirty="0">
                <a:solidFill>
                  <a:srgbClr val="000000"/>
                </a:solidFill>
                <a:effectLst/>
                <a:latin typeface="APL385 Unicode" panose="020B0709000202000203" pitchFamily="49" charset="0"/>
              </a:rPr>
              <a:t> values </a:t>
            </a:r>
            <a:r>
              <a:rPr lang="en-US" sz="250" b="0" dirty="0">
                <a:solidFill>
                  <a:srgbClr val="008888"/>
                </a:solidFill>
                <a:effectLst/>
                <a:latin typeface="APL385 Unicode" panose="020B0709000202000203" pitchFamily="49" charset="0"/>
              </a:rPr>
              <a:t>⍝ ←→ </a:t>
            </a:r>
            <a:r>
              <a:rPr lang="en-US" sz="250" b="0" dirty="0" err="1">
                <a:solidFill>
                  <a:srgbClr val="008888"/>
                </a:solidFill>
                <a:effectLst/>
                <a:latin typeface="APL385 Unicode" panose="020B0709000202000203" pitchFamily="49" charset="0"/>
              </a:rPr>
              <a:t>df</a:t>
            </a:r>
            <a:r>
              <a:rPr lang="en-US" sz="250" b="0" dirty="0">
                <a:solidFill>
                  <a:srgbClr val="00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:Access Public</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r</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get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r</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&lt;≢⍴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series</a:t>
            </a: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set </a:t>
            </a:r>
            <a:r>
              <a:rPr lang="en-US" sz="250" b="0" dirty="0" err="1">
                <a:solidFill>
                  <a:srgbClr val="888888"/>
                </a:solidFill>
                <a:effectLst/>
                <a:latin typeface="APL385 Unicode" panose="020B0709000202000203" pitchFamily="49" charset="0"/>
              </a:rPr>
              <a:t>arg</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series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&lt;≢⍴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arg.NewValue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EndProperty</a:t>
            </a:r>
            <a:endParaRPr lang="en-US" sz="250" b="0" dirty="0">
              <a:solidFill>
                <a:srgbClr val="000000"/>
              </a:solidFill>
              <a:effectLst/>
              <a:latin typeface="APL385 Unicode" panose="020B0709000202000203" pitchFamily="49" charset="0"/>
            </a:endParaRPr>
          </a:p>
          <a:p>
            <a:br>
              <a:rPr lang="en-US" sz="250" b="0" dirty="0">
                <a:solidFill>
                  <a:srgbClr val="000000"/>
                </a:solidFill>
                <a:effectLst/>
                <a:latin typeface="APL385 Unicode" panose="020B0709000202000203" pitchFamily="49" charset="0"/>
              </a:rPr>
            </a:br>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EndClass</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Frame</a:t>
            </a:r>
            <a:endParaRPr lang="en-US" sz="250" b="0" dirty="0">
              <a:solidFill>
                <a:srgbClr val="000000"/>
              </a:solidFill>
              <a:effectLst/>
              <a:latin typeface="APL385 Unicode" panose="020B0709000202000203" pitchFamily="49" charset="0"/>
            </a:endParaRPr>
          </a:p>
        </p:txBody>
      </p:sp>
      <p:sp>
        <p:nvSpPr>
          <p:cNvPr id="23" name="TextBox 22">
            <a:extLst>
              <a:ext uri="{FF2B5EF4-FFF2-40B4-BE49-F238E27FC236}">
                <a16:creationId xmlns:a16="http://schemas.microsoft.com/office/drawing/2014/main" id="{7C2C02DE-BB69-9FA3-308F-12701C95C8E9}"/>
              </a:ext>
            </a:extLst>
          </p:cNvPr>
          <p:cNvSpPr txBox="1"/>
          <p:nvPr/>
        </p:nvSpPr>
        <p:spPr>
          <a:xfrm>
            <a:off x="-5121837" y="3271567"/>
            <a:ext cx="1368506" cy="900246"/>
          </a:xfrm>
          <a:prstGeom prst="rect">
            <a:avLst/>
          </a:prstGeom>
          <a:solidFill>
            <a:schemeClr val="accent5">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return series or list of series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horizontal: concatenate series with ,</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vertical: concatenate values with ⍪</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}series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CC00CC"/>
                </a:solidFill>
                <a:effectLst/>
                <a:latin typeface="APL385 Unicode" panose="020B0709000202000203" pitchFamily="49" charset="0"/>
              </a:rPr>
              <a:t>⎕TRAP</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CC00CC"/>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THIS</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&lt;≢⍴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rank</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NC</a:t>
            </a:r>
            <a:r>
              <a:rPr lang="en-US" sz="250" b="0" dirty="0" err="1">
                <a:solidFill>
                  <a:srgbClr val="008888"/>
                </a:solidFill>
                <a:effectLst/>
                <a:latin typeface="APL385 Unicode" panose="020B0709000202000203" pitchFamily="49" charset="0"/>
              </a:rPr>
              <a:t>'l</a:t>
            </a:r>
            <a:r>
              <a:rPr lang="en-US" sz="250" b="0" dirty="0">
                <a:solidFill>
                  <a:srgbClr val="00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&lt;≢⍴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rank</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ElseIf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⎕SIGNAL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6</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label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s</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:Else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6</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⎕SIGNAL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⎕INSTANCES</a:t>
            </a:r>
            <a:r>
              <a:rPr lang="en-US" sz="250" b="0" dirty="0">
                <a:solidFill>
                  <a:srgbClr val="000000"/>
                </a:solidFill>
                <a:effectLst/>
                <a:latin typeface="APL385 Unicode" panose="020B0709000202000203" pitchFamily="49" charset="0"/>
              </a:rPr>
              <a:t> Series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6</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value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EndIf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p:txBody>
      </p:sp>
      <p:sp>
        <p:nvSpPr>
          <p:cNvPr id="24" name="TextBox 23">
            <a:extLst>
              <a:ext uri="{FF2B5EF4-FFF2-40B4-BE49-F238E27FC236}">
                <a16:creationId xmlns:a16="http://schemas.microsoft.com/office/drawing/2014/main" id="{C42FBDB8-FCFF-5830-C77A-8161EDFB8DA6}"/>
              </a:ext>
            </a:extLst>
          </p:cNvPr>
          <p:cNvSpPr txBox="1"/>
          <p:nvPr/>
        </p:nvSpPr>
        <p:spPr>
          <a:xfrm>
            <a:off x="-1834840" y="1035760"/>
            <a:ext cx="1398819" cy="1015663"/>
          </a:xfrm>
          <a:prstGeom prst="rect">
            <a:avLst/>
          </a:prstGeom>
          <a:solidFill>
            <a:schemeClr val="accent5">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return frame from input to series or csv filename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}frame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CC00CC"/>
                </a:solidFill>
                <a:effectLst/>
                <a:latin typeface="APL385 Unicode" panose="020B0709000202000203" pitchFamily="49" charset="0"/>
              </a:rPr>
              <a:t>⎕TRAP</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CC00CC"/>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THIS</a:t>
            </a:r>
            <a:r>
              <a:rPr lang="en-US" sz="250" b="0" dirty="0" err="1">
                <a:solidFill>
                  <a:srgbClr val="0000FF"/>
                </a:solidFill>
                <a:effectLst/>
                <a:latin typeface="APL385 Unicode" panose="020B0709000202000203" pitchFamily="49" charset="0"/>
              </a:rPr>
              <a:t>.</a:t>
            </a:r>
            <a:r>
              <a:rPr lang="en-US" sz="250" b="0" dirty="0" err="1">
                <a:solidFill>
                  <a:srgbClr val="000000"/>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NC</a:t>
            </a:r>
            <a:r>
              <a:rPr lang="en-US" sz="250" b="0" dirty="0" err="1">
                <a:solidFill>
                  <a:srgbClr val="008888"/>
                </a:solidFill>
                <a:effectLst/>
                <a:latin typeface="APL385 Unicode" panose="020B0709000202000203" pitchFamily="49" charset="0"/>
              </a:rPr>
              <a:t>'l</a:t>
            </a:r>
            <a:r>
              <a:rPr lang="en-US" sz="250" b="0" dirty="0">
                <a:solidFill>
                  <a:srgbClr val="00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80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⎕DR</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b</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⎕CLASS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9</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⎕NC</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b</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⎕CSV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_</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lv</a:t>
            </a:r>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⎕CSV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FF"/>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'IfExists'</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'Replace'</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:If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a:t>
            </a:r>
            <a:r>
              <a:rPr lang="en-US" sz="250" b="0" dirty="0" err="1">
                <a:solidFill>
                  <a:srgbClr val="880088"/>
                </a:solidFill>
                <a:effectLst/>
                <a:latin typeface="APL385 Unicode" panose="020B0709000202000203" pitchFamily="49" charset="0"/>
              </a:rPr>
              <a:t>NC</a:t>
            </a:r>
            <a:r>
              <a:rPr lang="en-US" sz="250" b="0" dirty="0" err="1">
                <a:solidFill>
                  <a:srgbClr val="008888"/>
                </a:solidFill>
                <a:effectLst/>
                <a:latin typeface="APL385 Unicode" panose="020B0709000202000203" pitchFamily="49" charset="0"/>
              </a:rPr>
              <a:t>'f</a:t>
            </a:r>
            <a:r>
              <a:rPr lang="en-US" sz="250" b="0" dirty="0">
                <a:solidFill>
                  <a:srgbClr val="00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Frame </a:t>
            </a:r>
            <a:r>
              <a:rPr lang="en-US" sz="250" b="0" dirty="0">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SHADE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MAXLINES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SHADE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MAXLINES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EndIf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:Else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80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⎕DR</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⎕CSV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88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4</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1</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⎕NEW</a:t>
            </a:r>
            <a:r>
              <a:rPr lang="en-US" sz="250" b="0" dirty="0">
                <a:solidFill>
                  <a:srgbClr val="000000"/>
                </a:solidFill>
                <a:effectLst/>
                <a:latin typeface="APL385 Unicode" panose="020B0709000202000203" pitchFamily="49" charset="0"/>
              </a:rPr>
              <a:t> Frame </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00"/>
                </a:solidFill>
                <a:effectLst/>
                <a:latin typeface="APL385 Unicode" panose="020B0709000202000203" pitchFamily="49" charset="0"/>
              </a:rPr>
              <a:t>:</a:t>
            </a:r>
            <a:r>
              <a:rPr lang="en-US" sz="250" b="0" dirty="0" err="1">
                <a:solidFill>
                  <a:srgbClr val="880000"/>
                </a:solidFill>
                <a:effectLst/>
                <a:latin typeface="APL385 Unicode" panose="020B0709000202000203" pitchFamily="49" charset="0"/>
              </a:rPr>
              <a:t>EndIf</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p:txBody>
      </p:sp>
      <p:sp>
        <p:nvSpPr>
          <p:cNvPr id="25" name="TextBox 24">
            <a:extLst>
              <a:ext uri="{FF2B5EF4-FFF2-40B4-BE49-F238E27FC236}">
                <a16:creationId xmlns:a16="http://schemas.microsoft.com/office/drawing/2014/main" id="{1419EB84-9B1B-93C2-BDB0-E4E47C6023C9}"/>
              </a:ext>
            </a:extLst>
          </p:cNvPr>
          <p:cNvSpPr txBox="1"/>
          <p:nvPr/>
        </p:nvSpPr>
        <p:spPr>
          <a:xfrm>
            <a:off x="-1835597" y="2783727"/>
            <a:ext cx="1399536" cy="1054135"/>
          </a:xfrm>
          <a:prstGeom prst="rect">
            <a:avLst/>
          </a:prstGeom>
          <a:solidFill>
            <a:schemeClr val="tx2">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group by right operand and apply left operand</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by</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unstack</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b</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r</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y</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s.values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c</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x</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b.values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s</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b</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y</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x</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f.labels</a:t>
            </a:r>
            <a:r>
              <a:rPr lang="en-US" sz="250" b="0" dirty="0" err="1">
                <a:solidFill>
                  <a:srgbClr val="000088"/>
                </a:solidFill>
                <a:effectLst/>
                <a:latin typeface="APL385 Unicode" panose="020B0709000202000203" pitchFamily="49" charset="0"/>
              </a:rPr>
              <a:t>,</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by</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s</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b</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a.label</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s.label</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x</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y</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r</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c</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a.label</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frame</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⎕INSTANCES</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k</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3</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11</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3</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⎕NC</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unstack</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k</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kv</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vv</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k</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kv</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1</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⎕SIGNAL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6</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⎕NC</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v.label</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vl</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l</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v.label</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kv</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sort</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vv</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p:txBody>
      </p:sp>
      <p:sp>
        <p:nvSpPr>
          <p:cNvPr id="26" name="TextBox 25">
            <a:extLst>
              <a:ext uri="{FF2B5EF4-FFF2-40B4-BE49-F238E27FC236}">
                <a16:creationId xmlns:a16="http://schemas.microsoft.com/office/drawing/2014/main" id="{853902EF-F643-7B50-0883-726FE6B4E23E}"/>
              </a:ext>
            </a:extLst>
          </p:cNvPr>
          <p:cNvSpPr txBox="1"/>
          <p:nvPr/>
        </p:nvSpPr>
        <p:spPr>
          <a:xfrm>
            <a:off x="-1835597" y="2212364"/>
            <a:ext cx="1399536" cy="400110"/>
          </a:xfrm>
          <a:prstGeom prst="rect">
            <a:avLst/>
          </a:prstGeom>
          <a:solidFill>
            <a:schemeClr val="tx2">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sort right argument by left argument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sort</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⎕IO</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4</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2</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6</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labels</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p:txBody>
      </p:sp>
      <p:sp>
        <p:nvSpPr>
          <p:cNvPr id="27" name="TextBox 26">
            <a:extLst>
              <a:ext uri="{FF2B5EF4-FFF2-40B4-BE49-F238E27FC236}">
                <a16:creationId xmlns:a16="http://schemas.microsoft.com/office/drawing/2014/main" id="{A8516B5D-A653-7BAA-C97F-B45A16B7BABC}"/>
              </a:ext>
            </a:extLst>
          </p:cNvPr>
          <p:cNvSpPr txBox="1"/>
          <p:nvPr/>
        </p:nvSpPr>
        <p:spPr>
          <a:xfrm>
            <a:off x="-1835597" y="3990993"/>
            <a:ext cx="1399536" cy="553998"/>
          </a:xfrm>
          <a:prstGeom prst="rect">
            <a:avLst/>
          </a:prstGeom>
          <a:solidFill>
            <a:schemeClr val="tx2">
              <a:lumMod val="20000"/>
              <a:lumOff val="80000"/>
            </a:schemeClr>
          </a:solidFill>
          <a:ln>
            <a:solidFill>
              <a:schemeClr val="bg1">
                <a:lumMod val="75000"/>
              </a:schemeClr>
            </a:solidFill>
          </a:ln>
        </p:spPr>
        <p:txBody>
          <a:bodyPr wrap="square">
            <a:spAutoFit/>
          </a:bodyPr>
          <a:lstStyle/>
          <a:p>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 join frames or data arrays in a frame</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join</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0088"/>
                </a:solidFill>
                <a:effectLst/>
                <a:latin typeface="APL385 Unicode" panose="020B0709000202000203" pitchFamily="49" charset="0"/>
              </a:rPr>
              <a:t>⎕TRAP</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debug</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0</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'C'</a:t>
            </a:r>
            <a:r>
              <a:rPr lang="en-US" sz="250" b="0" dirty="0">
                <a:solidFill>
                  <a:srgbClr val="000000"/>
                </a:solidFill>
                <a:effectLst/>
                <a:latin typeface="APL385 Unicode" panose="020B0709000202000203" pitchFamily="49" charset="0"/>
              </a:rPr>
              <a:t> </a:t>
            </a:r>
            <a:r>
              <a:rPr lang="en-US" sz="250" b="0" dirty="0">
                <a:solidFill>
                  <a:srgbClr val="008888"/>
                </a:solidFill>
                <a:effectLst/>
                <a:latin typeface="APL385 Unicode" panose="020B0709000202000203" pitchFamily="49" charset="0"/>
              </a:rPr>
              <a:t>'⎕SIGNAL⎕EN'</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ww</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3</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⎕NC</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labels</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0</a:t>
            </a:r>
            <a:r>
              <a:rPr lang="en-US" sz="250" b="0" dirty="0">
                <a:solidFill>
                  <a:srgbClr val="000088"/>
                </a:solidFill>
                <a:effectLst/>
                <a:latin typeface="APL385 Unicode" panose="020B0709000202000203" pitchFamily="49" charset="0"/>
              </a:rPr>
              <a:t>=</a:t>
            </a:r>
            <a:r>
              <a:rPr lang="en-US" sz="250" b="0" dirty="0">
                <a:solidFill>
                  <a:srgbClr val="880088"/>
                </a:solidFill>
                <a:effectLst/>
                <a:latin typeface="APL385 Unicode" panose="020B0709000202000203" pitchFamily="49" charset="0"/>
              </a:rPr>
              <a:t>⎕NC</a:t>
            </a:r>
            <a:r>
              <a:rPr lang="en-US" sz="250" b="0" dirty="0">
                <a:solidFill>
                  <a:srgbClr val="0088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ww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values</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w</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frame</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al</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a.labels</a:t>
            </a:r>
            <a:r>
              <a:rPr lang="en-US" sz="250" b="0" dirty="0" err="1">
                <a:solidFill>
                  <a:srgbClr val="000088"/>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l</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a</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ww</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w</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err="1">
                <a:solidFill>
                  <a:srgbClr val="888888"/>
                </a:solidFill>
                <a:effectLst/>
                <a:latin typeface="APL385 Unicode" panose="020B0709000202000203" pitchFamily="49" charset="0"/>
              </a:rPr>
              <a:t>f</a:t>
            </a:r>
            <a:r>
              <a:rPr lang="en-US" sz="250" b="0" dirty="0" err="1">
                <a:solidFill>
                  <a:srgbClr val="0000FF"/>
                </a:solidFill>
                <a:effectLst/>
                <a:latin typeface="APL385 Unicode" panose="020B0709000202000203" pitchFamily="49" charset="0"/>
              </a:rPr>
              <a:t>←</a:t>
            </a:r>
            <a:r>
              <a:rPr lang="en-US" sz="250" b="0" dirty="0" err="1">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al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w</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labels</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frame</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000088"/>
                </a:solidFill>
                <a:effectLst/>
                <a:latin typeface="APL385 Unicode" panose="020B0709000202000203" pitchFamily="49" charset="0"/>
              </a:rPr>
              <a:t>∊</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w</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labels</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label</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series</a:t>
            </a:r>
            <a:r>
              <a:rPr lang="en-US" sz="250" b="0" dirty="0">
                <a:solidFill>
                  <a:srgbClr val="000000"/>
                </a:solidFill>
                <a:effectLst/>
                <a:latin typeface="APL385 Unicode" panose="020B0709000202000203" pitchFamily="49" charset="0"/>
              </a:rPr>
              <a:t> </a:t>
            </a:r>
            <a:r>
              <a:rPr lang="en-US" sz="250" b="0" dirty="0">
                <a:solidFill>
                  <a:srgbClr val="888888"/>
                </a:solidFill>
                <a:effectLst/>
                <a:latin typeface="APL385 Unicode" panose="020B0709000202000203" pitchFamily="49" charset="0"/>
              </a:rPr>
              <a:t>a</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l</a:t>
            </a:r>
            <a:r>
              <a:rPr lang="en-US" sz="250" b="0" dirty="0">
                <a:solidFill>
                  <a:srgbClr val="0000FF"/>
                </a:solidFill>
                <a:effectLst/>
                <a:latin typeface="APL385 Unicode" panose="020B0709000202000203" pitchFamily="49" charset="0"/>
              </a:rPr>
              <a:t>]⍺⍺</a:t>
            </a:r>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r>
              <a:rPr lang="en-US" sz="250" b="0" dirty="0">
                <a:solidFill>
                  <a:srgbClr val="888888"/>
                </a:solidFill>
                <a:effectLst/>
                <a:latin typeface="APL385 Unicode" panose="020B0709000202000203" pitchFamily="49" charset="0"/>
              </a:rPr>
              <a:t>f</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a:p>
            <a:r>
              <a:rPr lang="en-US" sz="250" b="0" dirty="0">
                <a:solidFill>
                  <a:srgbClr val="000000"/>
                </a:solidFill>
                <a:effectLst/>
                <a:latin typeface="APL385 Unicode" panose="020B0709000202000203" pitchFamily="49" charset="0"/>
              </a:rPr>
              <a:t>      </a:t>
            </a:r>
            <a:r>
              <a:rPr lang="en-US" sz="250" b="0" dirty="0">
                <a:solidFill>
                  <a:srgbClr val="0000FF"/>
                </a:solidFill>
                <a:effectLst/>
                <a:latin typeface="APL385 Unicode" panose="020B0709000202000203" pitchFamily="49" charset="0"/>
              </a:rPr>
              <a:t>}</a:t>
            </a:r>
            <a:endParaRPr lang="en-US" sz="250" b="0" dirty="0">
              <a:solidFill>
                <a:srgbClr val="000000"/>
              </a:solidFill>
              <a:effectLst/>
              <a:latin typeface="APL385 Unicode" panose="020B0709000202000203" pitchFamily="49" charset="0"/>
            </a:endParaRPr>
          </a:p>
        </p:txBody>
      </p:sp>
      <p:pic>
        <p:nvPicPr>
          <p:cNvPr id="4" name="Picture 3">
            <a:extLst>
              <a:ext uri="{FF2B5EF4-FFF2-40B4-BE49-F238E27FC236}">
                <a16:creationId xmlns:a16="http://schemas.microsoft.com/office/drawing/2014/main" id="{368E5558-A0A4-ED3A-00D5-261BDD56B403}"/>
              </a:ext>
            </a:extLst>
          </p:cNvPr>
          <p:cNvPicPr>
            <a:picLocks noChangeAspect="1"/>
          </p:cNvPicPr>
          <p:nvPr/>
        </p:nvPicPr>
        <p:blipFill>
          <a:blip r:embed="rId2"/>
          <a:stretch>
            <a:fillRect/>
          </a:stretch>
        </p:blipFill>
        <p:spPr>
          <a:xfrm>
            <a:off x="1908497" y="1243556"/>
            <a:ext cx="4682856" cy="3292548"/>
          </a:xfrm>
          <a:prstGeom prst="rect">
            <a:avLst/>
          </a:prstGeom>
        </p:spPr>
      </p:pic>
      <p:sp>
        <p:nvSpPr>
          <p:cNvPr id="11" name="TextBox 10">
            <a:extLst>
              <a:ext uri="{FF2B5EF4-FFF2-40B4-BE49-F238E27FC236}">
                <a16:creationId xmlns:a16="http://schemas.microsoft.com/office/drawing/2014/main" id="{C9871A5F-2842-054F-6336-A607DE54C97E}"/>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sp>
        <p:nvSpPr>
          <p:cNvPr id="6" name="Date Placeholder 3">
            <a:extLst>
              <a:ext uri="{FF2B5EF4-FFF2-40B4-BE49-F238E27FC236}">
                <a16:creationId xmlns:a16="http://schemas.microsoft.com/office/drawing/2014/main" id="{57AE542C-3D91-EE18-12AF-621CE3EB7F24}"/>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3594700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AD90875-4033-B187-2840-DE4A6929FB72}"/>
              </a:ext>
            </a:extLst>
          </p:cNvPr>
          <p:cNvGrpSpPr/>
          <p:nvPr/>
        </p:nvGrpSpPr>
        <p:grpSpPr>
          <a:xfrm>
            <a:off x="7857481" y="3062514"/>
            <a:ext cx="1126862" cy="1201331"/>
            <a:chOff x="7726852" y="3181983"/>
            <a:chExt cx="1299128" cy="1439952"/>
          </a:xfrm>
        </p:grpSpPr>
        <p:sp>
          <p:nvSpPr>
            <p:cNvPr id="15" name="TextBox 14">
              <a:extLst>
                <a:ext uri="{FF2B5EF4-FFF2-40B4-BE49-F238E27FC236}">
                  <a16:creationId xmlns:a16="http://schemas.microsoft.com/office/drawing/2014/main" id="{831210A5-2676-6E05-A1A9-E3F44BEA786C}"/>
                </a:ext>
              </a:extLst>
            </p:cNvPr>
            <p:cNvSpPr txBox="1"/>
            <p:nvPr/>
          </p:nvSpPr>
          <p:spPr>
            <a:xfrm>
              <a:off x="7726852" y="3181983"/>
              <a:ext cx="1299128" cy="1439952"/>
            </a:xfrm>
            <a:prstGeom prst="rect">
              <a:avLst/>
            </a:prstGeom>
            <a:solidFill>
              <a:schemeClr val="bg2"/>
            </a:solidFill>
            <a:ln>
              <a:solidFill>
                <a:schemeClr val="bg1">
                  <a:lumMod val="75000"/>
                </a:schemeClr>
              </a:solidFill>
            </a:ln>
          </p:spPr>
          <p:txBody>
            <a:bodyPr wrap="square" numCol="1">
              <a:noAutofit/>
            </a:bodyPr>
            <a:lstStyle/>
            <a:p>
              <a:r>
                <a:rPr lang="en-US" sz="1000" b="0" dirty="0">
                  <a:solidFill>
                    <a:srgbClr val="880000"/>
                  </a:solidFill>
                  <a:effectLst/>
                  <a:latin typeface="APL385 Unicode" panose="020B0709000202000203" pitchFamily="49" charset="0"/>
                </a:rPr>
                <a:t>Namespace</a:t>
              </a:r>
              <a:endParaRPr lang="en-US" sz="1000" b="0" dirty="0">
                <a:solidFill>
                  <a:srgbClr val="000000"/>
                </a:solidFill>
                <a:effectLst/>
                <a:latin typeface="APL385 Unicode" panose="020B0709000202000203" pitchFamily="49" charset="0"/>
              </a:endParaRPr>
            </a:p>
          </p:txBody>
        </p:sp>
        <p:sp>
          <p:nvSpPr>
            <p:cNvPr id="20" name="TextBox 19">
              <a:extLst>
                <a:ext uri="{FF2B5EF4-FFF2-40B4-BE49-F238E27FC236}">
                  <a16:creationId xmlns:a16="http://schemas.microsoft.com/office/drawing/2014/main" id="{18582B58-3893-3461-C7D8-2CD35D529F63}"/>
                </a:ext>
              </a:extLst>
            </p:cNvPr>
            <p:cNvSpPr txBox="1"/>
            <p:nvPr/>
          </p:nvSpPr>
          <p:spPr>
            <a:xfrm>
              <a:off x="7876044" y="3513868"/>
              <a:ext cx="1012862" cy="295128"/>
            </a:xfrm>
            <a:prstGeom prst="rect">
              <a:avLst/>
            </a:prstGeom>
            <a:solidFill>
              <a:schemeClr val="accent4">
                <a:lumMod val="20000"/>
                <a:lumOff val="80000"/>
              </a:schemeClr>
            </a:solidFill>
            <a:ln>
              <a:solidFill>
                <a:schemeClr val="bg1">
                  <a:lumMod val="75000"/>
                </a:schemeClr>
              </a:solidFill>
            </a:ln>
          </p:spPr>
          <p:txBody>
            <a:bodyPr wrap="square">
              <a:spAutoFit/>
            </a:bodyPr>
            <a:lstStyle/>
            <a:p>
              <a:r>
                <a:rPr lang="en-US" sz="1000" b="0" dirty="0">
                  <a:solidFill>
                    <a:schemeClr val="bg1">
                      <a:lumMod val="50000"/>
                    </a:schemeClr>
                  </a:solidFill>
                  <a:effectLst/>
                  <a:latin typeface="APL385 Unicode" panose="020B0709000202000203" pitchFamily="49" charset="0"/>
                </a:rPr>
                <a:t>Classes</a:t>
              </a:r>
            </a:p>
          </p:txBody>
        </p:sp>
        <p:sp>
          <p:nvSpPr>
            <p:cNvPr id="21" name="TextBox 20">
              <a:extLst>
                <a:ext uri="{FF2B5EF4-FFF2-40B4-BE49-F238E27FC236}">
                  <a16:creationId xmlns:a16="http://schemas.microsoft.com/office/drawing/2014/main" id="{4FC83B20-5CA4-CE8C-F4AE-4E1E9E268957}"/>
                </a:ext>
              </a:extLst>
            </p:cNvPr>
            <p:cNvSpPr txBox="1"/>
            <p:nvPr/>
          </p:nvSpPr>
          <p:spPr>
            <a:xfrm>
              <a:off x="7876044" y="3844908"/>
              <a:ext cx="1012863" cy="295128"/>
            </a:xfrm>
            <a:prstGeom prst="rect">
              <a:avLst/>
            </a:prstGeom>
            <a:solidFill>
              <a:schemeClr val="accent5">
                <a:lumMod val="20000"/>
                <a:lumOff val="80000"/>
              </a:schemeClr>
            </a:solidFill>
            <a:ln>
              <a:solidFill>
                <a:schemeClr val="bg1">
                  <a:lumMod val="75000"/>
                </a:schemeClr>
              </a:solidFill>
            </a:ln>
          </p:spPr>
          <p:txBody>
            <a:bodyPr wrap="square">
              <a:spAutoFit/>
            </a:bodyPr>
            <a:lstStyle/>
            <a:p>
              <a:r>
                <a:rPr lang="en-US" sz="1000" dirty="0">
                  <a:solidFill>
                    <a:schemeClr val="bg1">
                      <a:lumMod val="50000"/>
                    </a:schemeClr>
                  </a:solidFill>
                  <a:latin typeface="APL385 Unicode" panose="020B0709000202000203" pitchFamily="49" charset="0"/>
                </a:rPr>
                <a:t>Functions</a:t>
              </a:r>
              <a:endParaRPr lang="en-US" sz="1000" b="0" dirty="0">
                <a:solidFill>
                  <a:schemeClr val="bg1">
                    <a:lumMod val="50000"/>
                  </a:schemeClr>
                </a:solidFill>
                <a:effectLst/>
                <a:latin typeface="APL385 Unicode" panose="020B0709000202000203" pitchFamily="49" charset="0"/>
              </a:endParaRPr>
            </a:p>
          </p:txBody>
        </p:sp>
        <p:sp>
          <p:nvSpPr>
            <p:cNvPr id="22" name="TextBox 21">
              <a:extLst>
                <a:ext uri="{FF2B5EF4-FFF2-40B4-BE49-F238E27FC236}">
                  <a16:creationId xmlns:a16="http://schemas.microsoft.com/office/drawing/2014/main" id="{44B8C51F-0270-8EB8-6FE6-D1191FEDE954}"/>
                </a:ext>
              </a:extLst>
            </p:cNvPr>
            <p:cNvSpPr txBox="1"/>
            <p:nvPr/>
          </p:nvSpPr>
          <p:spPr>
            <a:xfrm>
              <a:off x="7875328" y="4189513"/>
              <a:ext cx="1013382" cy="295128"/>
            </a:xfrm>
            <a:prstGeom prst="rect">
              <a:avLst/>
            </a:prstGeom>
            <a:solidFill>
              <a:schemeClr val="tx2">
                <a:lumMod val="20000"/>
                <a:lumOff val="80000"/>
              </a:schemeClr>
            </a:solidFill>
            <a:ln>
              <a:solidFill>
                <a:schemeClr val="bg1">
                  <a:lumMod val="75000"/>
                </a:schemeClr>
              </a:solidFill>
            </a:ln>
          </p:spPr>
          <p:txBody>
            <a:bodyPr wrap="square">
              <a:spAutoFit/>
            </a:bodyPr>
            <a:lstStyle/>
            <a:p>
              <a:r>
                <a:rPr lang="en-US" sz="1000" b="0" dirty="0">
                  <a:solidFill>
                    <a:schemeClr val="bg1">
                      <a:lumMod val="50000"/>
                    </a:schemeClr>
                  </a:solidFill>
                  <a:effectLst/>
                  <a:latin typeface="APL385 Unicode" panose="020B0709000202000203" pitchFamily="49" charset="0"/>
                </a:rPr>
                <a:t>Operators</a:t>
              </a:r>
            </a:p>
          </p:txBody>
        </p:sp>
      </p:grpSp>
      <p:sp>
        <p:nvSpPr>
          <p:cNvPr id="9" name="Title 3">
            <a:extLst>
              <a:ext uri="{FF2B5EF4-FFF2-40B4-BE49-F238E27FC236}">
                <a16:creationId xmlns:a16="http://schemas.microsoft.com/office/drawing/2014/main" id="{84B798F5-3F14-A726-D4DA-197E1B346DFA}"/>
              </a:ext>
            </a:extLst>
          </p:cNvPr>
          <p:cNvSpPr txBox="1">
            <a:spLocks/>
          </p:cNvSpPr>
          <p:nvPr/>
        </p:nvSpPr>
        <p:spPr>
          <a:xfrm>
            <a:off x="323529" y="1"/>
            <a:ext cx="5957350" cy="10357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 </a:t>
            </a:r>
            <a:r>
              <a:rPr lang="en-US" sz="2800" dirty="0"/>
              <a:t>data namespace</a:t>
            </a:r>
            <a:endParaRPr lang="en-GB" sz="3200" dirty="0"/>
          </a:p>
        </p:txBody>
      </p:sp>
      <p:sp>
        <p:nvSpPr>
          <p:cNvPr id="5" name="Rectangle: Rounded Corners 4">
            <a:extLst>
              <a:ext uri="{FF2B5EF4-FFF2-40B4-BE49-F238E27FC236}">
                <a16:creationId xmlns:a16="http://schemas.microsoft.com/office/drawing/2014/main" id="{D4137373-EE6E-3BCC-AD47-D24B19DA1180}"/>
              </a:ext>
            </a:extLst>
          </p:cNvPr>
          <p:cNvSpPr/>
          <p:nvPr/>
        </p:nvSpPr>
        <p:spPr>
          <a:xfrm>
            <a:off x="-330200" y="-584200"/>
            <a:ext cx="9804400" cy="6173408"/>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4" name="TextBox 3">
            <a:extLst>
              <a:ext uri="{FF2B5EF4-FFF2-40B4-BE49-F238E27FC236}">
                <a16:creationId xmlns:a16="http://schemas.microsoft.com/office/drawing/2014/main" id="{494DCB17-2DD4-7141-B4D9-B96E6A52EB17}"/>
              </a:ext>
            </a:extLst>
          </p:cNvPr>
          <p:cNvSpPr txBox="1"/>
          <p:nvPr/>
        </p:nvSpPr>
        <p:spPr>
          <a:xfrm>
            <a:off x="9850120" y="2759080"/>
            <a:ext cx="1700089"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Year  Major  Gender  Admission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1973  C      F       Rejected  </a:t>
            </a:r>
          </a:p>
          <a:p>
            <a:r>
              <a:rPr lang="en-US" sz="600" b="0" dirty="0">
                <a:solidFill>
                  <a:srgbClr val="000000"/>
                </a:solidFill>
                <a:effectLst/>
                <a:latin typeface="APL385 Unicode" panose="020B0709000202000203" pitchFamily="49" charset="0"/>
              </a:rPr>
              <a:t>       B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a:t>
            </a:r>
          </a:p>
          <a:p>
            <a:r>
              <a:rPr lang="en-US" sz="600" b="0" dirty="0">
                <a:solidFill>
                  <a:srgbClr val="000000"/>
                </a:solidFill>
                <a:effectLst/>
                <a:latin typeface="APL385 Unicode" panose="020B0709000202000203" pitchFamily="49" charset="0"/>
              </a:rPr>
              <a:t>                      Rejected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Accepted  </a:t>
            </a:r>
          </a:p>
          <a:p>
            <a:r>
              <a:rPr lang="en-US" sz="600" b="0" dirty="0">
                <a:solidFill>
                  <a:srgbClr val="000000"/>
                </a:solidFill>
                <a:effectLst/>
                <a:latin typeface="APL385 Unicode" panose="020B0709000202000203" pitchFamily="49" charset="0"/>
              </a:rPr>
              <a:t>       Other  M                 </a:t>
            </a:r>
          </a:p>
          <a:p>
            <a:r>
              <a:rPr lang="en-US" sz="600" b="0" dirty="0">
                <a:solidFill>
                  <a:srgbClr val="000000"/>
                </a:solidFill>
                <a:effectLst/>
                <a:latin typeface="APL385 Unicode" panose="020B0709000202000203" pitchFamily="49" charset="0"/>
              </a:rPr>
              <a:t>░░░░░░░░░░░░░░░░░░░░░░Rejected░░</a:t>
            </a:r>
          </a:p>
          <a:p>
            <a:r>
              <a:rPr lang="en-US" sz="600" b="0" dirty="0">
                <a:solidFill>
                  <a:srgbClr val="000000"/>
                </a:solidFill>
                <a:effectLst/>
                <a:latin typeface="APL385 Unicode" panose="020B0709000202000203" pitchFamily="49" charset="0"/>
              </a:rPr>
              <a:t>       A              Accepted  </a:t>
            </a:r>
          </a:p>
          <a:p>
            <a:r>
              <a:rPr lang="en-US" sz="600" b="0" dirty="0">
                <a:solidFill>
                  <a:srgbClr val="000000"/>
                </a:solidFill>
                <a:effectLst/>
                <a:latin typeface="APL385 Unicode" panose="020B0709000202000203" pitchFamily="49" charset="0"/>
              </a:rPr>
              <a:t>       Other  F       Rejected  </a:t>
            </a:r>
          </a:p>
          <a:p>
            <a:r>
              <a:rPr lang="en-US" sz="600" b="0" dirty="0">
                <a:solidFill>
                  <a:srgbClr val="000000"/>
                </a:solidFill>
                <a:effectLst/>
                <a:latin typeface="APL385 Unicode" panose="020B0709000202000203" pitchFamily="49" charset="0"/>
              </a:rPr>
              <a:t>░░░░░░░B░░░░░░M░░░░░░░Accepted░░</a:t>
            </a:r>
          </a:p>
          <a:p>
            <a:r>
              <a:rPr lang="en-US" sz="600" b="0" dirty="0">
                <a:solidFill>
                  <a:srgbClr val="000000"/>
                </a:solidFill>
                <a:effectLst/>
                <a:latin typeface="APL385 Unicode" panose="020B0709000202000203" pitchFamily="49" charset="0"/>
              </a:rPr>
              <a:t>       C              Rejected  </a:t>
            </a:r>
          </a:p>
          <a:p>
            <a:r>
              <a:rPr lang="en-US" sz="600" b="0" dirty="0">
                <a:solidFill>
                  <a:srgbClr val="000000"/>
                </a:solidFill>
                <a:effectLst/>
                <a:latin typeface="APL385 Unicode" panose="020B0709000202000203" pitchFamily="49" charset="0"/>
              </a:rPr>
              <a:t>       A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       A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Rejected  </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C              Accepted  </a:t>
            </a:r>
          </a:p>
          <a:p>
            <a:r>
              <a:rPr lang="en-US" sz="600" b="0" dirty="0">
                <a:solidFill>
                  <a:srgbClr val="000000"/>
                </a:solidFill>
                <a:effectLst/>
                <a:latin typeface="APL385 Unicode" panose="020B0709000202000203" pitchFamily="49" charset="0"/>
              </a:rPr>
              <a:t>…12763                          </a:t>
            </a:r>
          </a:p>
        </p:txBody>
      </p:sp>
      <p:sp>
        <p:nvSpPr>
          <p:cNvPr id="13" name="TextBox 12">
            <a:extLst>
              <a:ext uri="{FF2B5EF4-FFF2-40B4-BE49-F238E27FC236}">
                <a16:creationId xmlns:a16="http://schemas.microsoft.com/office/drawing/2014/main" id="{6582375F-ED2A-C5B7-203C-D5D73500F2B2}"/>
              </a:ext>
            </a:extLst>
          </p:cNvPr>
          <p:cNvSpPr txBox="1"/>
          <p:nvPr/>
        </p:nvSpPr>
        <p:spPr>
          <a:xfrm>
            <a:off x="1466850" y="1050920"/>
            <a:ext cx="6210300"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load data file</a:t>
            </a:r>
          </a:p>
          <a:p>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8888"/>
                </a:solidFill>
                <a:effectLst/>
                <a:latin typeface="APL385 Unicode" panose="020B0709000202000203" pitchFamily="49" charset="0"/>
              </a:rPr>
              <a:t>'berkeley.csv'</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group </a:t>
            </a:r>
          </a:p>
          <a:p>
            <a:r>
              <a:rPr lang="en-US" sz="900" b="0" dirty="0" err="1">
                <a:solidFill>
                  <a:srgbClr val="000000"/>
                </a:solidFill>
                <a:effectLst/>
                <a:latin typeface="APL385 Unicode" panose="020B0709000202000203" pitchFamily="49" charset="0"/>
              </a:rPr>
              <a:t>a</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'Accepted'</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by</a:t>
            </a:r>
            <a:r>
              <a:rPr lang="en-US" sz="900" b="0" dirty="0" err="1">
                <a:solidFill>
                  <a:srgbClr val="008888"/>
                </a:solidFill>
                <a:effectLst/>
                <a:latin typeface="APL385 Unicode" panose="020B0709000202000203" pitchFamily="49" charset="0"/>
              </a:rPr>
              <a:t>'Major</a:t>
            </a:r>
            <a:r>
              <a:rPr lang="en-US" sz="900" b="0" dirty="0">
                <a:solidFill>
                  <a:srgbClr val="0088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'Gender'</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'Year’</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major</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m</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accepted and applicants ratios </a:t>
            </a:r>
          </a:p>
          <a:p>
            <a:r>
              <a:rPr lang="en-US" sz="900" b="0" dirty="0" err="1">
                <a:solidFill>
                  <a:srgbClr val="000000"/>
                </a:solidFill>
                <a:effectLst/>
                <a:latin typeface="APL385 Unicode" panose="020B0709000202000203" pitchFamily="49" charset="0"/>
              </a:rPr>
              <a:t>r</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m</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Accepted'</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'Accepted'</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0000"/>
                </a:solidFill>
                <a:effectLst/>
                <a:latin typeface="APL385 Unicode" panose="020B0709000202000203" pitchFamily="49" charset="0"/>
              </a:rPr>
              <a:t>r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Applicants'</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18" name="Date Placeholder 3">
            <a:extLst>
              <a:ext uri="{FF2B5EF4-FFF2-40B4-BE49-F238E27FC236}">
                <a16:creationId xmlns:a16="http://schemas.microsoft.com/office/drawing/2014/main" id="{717B7A00-D01C-BBC9-C402-80D11686D703}"/>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
        <p:nvSpPr>
          <p:cNvPr id="12" name="TextBox 11">
            <a:extLst>
              <a:ext uri="{FF2B5EF4-FFF2-40B4-BE49-F238E27FC236}">
                <a16:creationId xmlns:a16="http://schemas.microsoft.com/office/drawing/2014/main" id="{E76AD145-BFB0-785D-09F8-357025949D78}"/>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pic>
        <p:nvPicPr>
          <p:cNvPr id="16" name="Picture 15" descr="Dyalog APL - APL Wiki">
            <a:extLst>
              <a:ext uri="{FF2B5EF4-FFF2-40B4-BE49-F238E27FC236}">
                <a16:creationId xmlns:a16="http://schemas.microsoft.com/office/drawing/2014/main" id="{27E3261D-B9BE-2842-7CF7-B70AAA3527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755" y="257942"/>
            <a:ext cx="586256" cy="586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2E1D02E-F943-D02D-81E1-CBE8BA3E009F}"/>
              </a:ext>
            </a:extLst>
          </p:cNvPr>
          <p:cNvPicPr>
            <a:picLocks noChangeAspect="1"/>
          </p:cNvPicPr>
          <p:nvPr/>
        </p:nvPicPr>
        <p:blipFill>
          <a:blip r:embed="rId3"/>
          <a:stretch>
            <a:fillRect/>
          </a:stretch>
        </p:blipFill>
        <p:spPr>
          <a:xfrm>
            <a:off x="4627974" y="345346"/>
            <a:ext cx="656059" cy="461278"/>
          </a:xfrm>
          <a:prstGeom prst="rect">
            <a:avLst/>
          </a:prstGeom>
          <a:ln w="6350">
            <a:solidFill>
              <a:schemeClr val="accent6">
                <a:lumMod val="50000"/>
                <a:lumOff val="50000"/>
              </a:schemeClr>
            </a:solidFill>
          </a:ln>
        </p:spPr>
      </p:pic>
    </p:spTree>
    <p:extLst>
      <p:ext uri="{BB962C8B-B14F-4D97-AF65-F5344CB8AC3E}">
        <p14:creationId xmlns:p14="http://schemas.microsoft.com/office/powerpoint/2010/main" val="1956268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EF98F6DC-06E2-FC14-88B0-59446BC6EA90}"/>
              </a:ext>
            </a:extLst>
          </p:cNvPr>
          <p:cNvSpPr txBox="1">
            <a:spLocks/>
          </p:cNvSpPr>
          <p:nvPr/>
        </p:nvSpPr>
        <p:spPr>
          <a:xfrm>
            <a:off x="323529" y="0"/>
            <a:ext cx="6507968" cy="68553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a:t>
            </a:r>
            <a:endParaRPr lang="en-GB" sz="3200"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D4137373-EE6E-3BCC-AD47-D24B19DA1180}"/>
              </a:ext>
            </a:extLst>
          </p:cNvPr>
          <p:cNvSpPr/>
          <p:nvPr/>
        </p:nvSpPr>
        <p:spPr>
          <a:xfrm>
            <a:off x="-330200" y="-584200"/>
            <a:ext cx="9804400" cy="6173408"/>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E6FE236-0492-3CBC-5FD6-FF24814CC26A}"/>
              </a:ext>
            </a:extLst>
          </p:cNvPr>
          <p:cNvSpPr txBox="1"/>
          <p:nvPr/>
        </p:nvSpPr>
        <p:spPr>
          <a:xfrm>
            <a:off x="1466850" y="1050920"/>
            <a:ext cx="6210300"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load data file</a:t>
            </a:r>
          </a:p>
          <a:p>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8888"/>
                </a:solidFill>
                <a:effectLst/>
                <a:latin typeface="APL385 Unicode" panose="020B0709000202000203" pitchFamily="49" charset="0"/>
              </a:rPr>
              <a:t>'berkeley.csv'</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group </a:t>
            </a:r>
          </a:p>
          <a:p>
            <a:r>
              <a:rPr lang="en-US" sz="900" b="0" dirty="0" err="1">
                <a:solidFill>
                  <a:srgbClr val="000000"/>
                </a:solidFill>
                <a:effectLst/>
                <a:latin typeface="APL385 Unicode" panose="020B0709000202000203" pitchFamily="49" charset="0"/>
              </a:rPr>
              <a:t>a</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'Accepted'</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by</a:t>
            </a:r>
            <a:r>
              <a:rPr lang="en-US" sz="900" b="0" dirty="0" err="1">
                <a:solidFill>
                  <a:srgbClr val="008888"/>
                </a:solidFill>
                <a:effectLst/>
                <a:latin typeface="APL385 Unicode" panose="020B0709000202000203" pitchFamily="49" charset="0"/>
              </a:rPr>
              <a:t>'Major</a:t>
            </a:r>
            <a:r>
              <a:rPr lang="en-US" sz="900" b="0" dirty="0">
                <a:solidFill>
                  <a:srgbClr val="0088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'Gender'</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'Year’</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major</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m</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accepted and applicants ratios </a:t>
            </a:r>
          </a:p>
          <a:p>
            <a:r>
              <a:rPr lang="en-US" sz="900" b="0" dirty="0" err="1">
                <a:solidFill>
                  <a:srgbClr val="000000"/>
                </a:solidFill>
                <a:effectLst/>
                <a:latin typeface="APL385 Unicode" panose="020B0709000202000203" pitchFamily="49" charset="0"/>
              </a:rPr>
              <a:t>r</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m</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Accepted'</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'Accepted'</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0000"/>
                </a:solidFill>
                <a:effectLst/>
                <a:latin typeface="APL385 Unicode" panose="020B0709000202000203" pitchFamily="49" charset="0"/>
              </a:rPr>
              <a:t>r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Applicants'</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16" name="TextBox 15">
            <a:extLst>
              <a:ext uri="{FF2B5EF4-FFF2-40B4-BE49-F238E27FC236}">
                <a16:creationId xmlns:a16="http://schemas.microsoft.com/office/drawing/2014/main" id="{6B1CFCB1-7604-D2CD-7A7C-6BBC1FE150D9}"/>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pic>
        <p:nvPicPr>
          <p:cNvPr id="39" name="Picture 38" descr="Dyalog APL - APL Wiki">
            <a:extLst>
              <a:ext uri="{FF2B5EF4-FFF2-40B4-BE49-F238E27FC236}">
                <a16:creationId xmlns:a16="http://schemas.microsoft.com/office/drawing/2014/main" id="{09692E2E-279B-CB3F-45B0-900155E214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755" y="257942"/>
            <a:ext cx="586256" cy="58625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0FA8B563-4807-C5B4-E728-588D48298DD0}"/>
              </a:ext>
            </a:extLst>
          </p:cNvPr>
          <p:cNvPicPr>
            <a:picLocks noChangeAspect="1"/>
          </p:cNvPicPr>
          <p:nvPr/>
        </p:nvPicPr>
        <p:blipFill>
          <a:blip r:embed="rId3"/>
          <a:stretch>
            <a:fillRect/>
          </a:stretch>
        </p:blipFill>
        <p:spPr>
          <a:xfrm>
            <a:off x="4627974" y="345346"/>
            <a:ext cx="656059" cy="461278"/>
          </a:xfrm>
          <a:prstGeom prst="rect">
            <a:avLst/>
          </a:prstGeom>
          <a:ln w="6350">
            <a:solidFill>
              <a:schemeClr val="accent6">
                <a:lumMod val="50000"/>
                <a:lumOff val="50000"/>
              </a:schemeClr>
            </a:solidFill>
          </a:ln>
        </p:spPr>
      </p:pic>
      <p:sp>
        <p:nvSpPr>
          <p:cNvPr id="8" name="TextBox 7">
            <a:extLst>
              <a:ext uri="{FF2B5EF4-FFF2-40B4-BE49-F238E27FC236}">
                <a16:creationId xmlns:a16="http://schemas.microsoft.com/office/drawing/2014/main" id="{D0C765DA-835A-7356-D1D7-488271A5FB4A}"/>
              </a:ext>
            </a:extLst>
          </p:cNvPr>
          <p:cNvSpPr txBox="1"/>
          <p:nvPr/>
        </p:nvSpPr>
        <p:spPr>
          <a:xfrm>
            <a:off x="5999336" y="2759078"/>
            <a:ext cx="3061366"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%Accepted  %Applicants</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82.4         2.5</a:t>
            </a:r>
          </a:p>
          <a:p>
            <a:r>
              <a:rPr lang="en-US" sz="600" b="0" dirty="0">
                <a:solidFill>
                  <a:srgbClr val="000000"/>
                </a:solidFill>
                <a:effectLst/>
                <a:latin typeface="APL385 Unicode" panose="020B0709000202000203" pitchFamily="49" charset="0"/>
              </a:rPr>
              <a:t>        M             1138       825      72.5        13.5</a:t>
            </a:r>
          </a:p>
          <a:p>
            <a:r>
              <a:rPr lang="en-US" sz="600" b="0" dirty="0">
                <a:solidFill>
                  <a:srgbClr val="000000"/>
                </a:solidFill>
                <a:effectLst/>
                <a:latin typeface="APL385 Unicode" panose="020B0709000202000203" pitchFamily="49" charset="0"/>
              </a:rPr>
              <a:t>░░░░░░░░T░░░░░░░░░░░░░1246░░░░░░░914░░░░░░73.4░░░░░░░░░9.76░░</a:t>
            </a:r>
          </a:p>
          <a:p>
            <a:r>
              <a:rPr lang="en-US" sz="600" b="0" dirty="0">
                <a:solidFill>
                  <a:srgbClr val="000000"/>
                </a:solidFill>
                <a:effectLst/>
                <a:latin typeface="APL385 Unicode" panose="020B0709000202000203" pitchFamily="49" charset="0"/>
              </a:rPr>
              <a:t> B      F               25        17      68           0.579</a:t>
            </a:r>
          </a:p>
          <a:p>
            <a:r>
              <a:rPr lang="en-US" sz="600" b="0" dirty="0">
                <a:solidFill>
                  <a:srgbClr val="000000"/>
                </a:solidFill>
                <a:effectLst/>
                <a:latin typeface="APL385 Unicode" panose="020B0709000202000203" pitchFamily="49" charset="0"/>
              </a:rPr>
              <a:t>        M              560       353      63           6.63</a:t>
            </a:r>
          </a:p>
          <a:p>
            <a:r>
              <a:rPr lang="en-US" sz="600" b="0" dirty="0">
                <a:solidFill>
                  <a:srgbClr val="000000"/>
                </a:solidFill>
                <a:effectLst/>
                <a:latin typeface="APL385 Unicode" panose="020B0709000202000203" pitchFamily="49" charset="0"/>
              </a:rPr>
              <a:t>░░░░░░░░T░░░░░░░░░░░░░░585░░░░░░░370░░░░░░63.2░░░░░░░░░4.58░░</a:t>
            </a:r>
          </a:p>
          <a:p>
            <a:r>
              <a:rPr lang="en-US" sz="600" b="0" dirty="0">
                <a:solidFill>
                  <a:srgbClr val="000000"/>
                </a:solidFill>
                <a:effectLst/>
                <a:latin typeface="APL385 Unicode" panose="020B0709000202000203" pitchFamily="49" charset="0"/>
              </a:rPr>
              <a:t> C      F              593       201      33.9        13.7</a:t>
            </a:r>
          </a:p>
          <a:p>
            <a:r>
              <a:rPr lang="en-US" sz="600" b="0" dirty="0">
                <a:solidFill>
                  <a:srgbClr val="000000"/>
                </a:solidFill>
                <a:effectLst/>
                <a:latin typeface="APL385 Unicode" panose="020B0709000202000203" pitchFamily="49" charset="0"/>
              </a:rPr>
              <a:t>        M              325       120      36.9         3.85</a:t>
            </a:r>
          </a:p>
          <a:p>
            <a:r>
              <a:rPr lang="en-US" sz="600" b="0" dirty="0">
                <a:solidFill>
                  <a:srgbClr val="000000"/>
                </a:solidFill>
                <a:effectLst/>
                <a:latin typeface="APL385 Unicode" panose="020B0709000202000203" pitchFamily="49" charset="0"/>
              </a:rPr>
              <a:t>░░░░░░░░T░░░░░░░░░░░░░░918░░░░░░░321░░░░░░35░░░░░░░░░░░7.19░░</a:t>
            </a:r>
          </a:p>
          <a:p>
            <a:r>
              <a:rPr lang="en-US" sz="600" b="0" dirty="0">
                <a:solidFill>
                  <a:srgbClr val="000000"/>
                </a:solidFill>
                <a:effectLst/>
                <a:latin typeface="APL385 Unicode" panose="020B0709000202000203" pitchFamily="49" charset="0"/>
              </a:rPr>
              <a:t> D      F              375       131      34.9         8.68</a:t>
            </a:r>
          </a:p>
          <a:p>
            <a:r>
              <a:rPr lang="en-US" sz="600" b="0" dirty="0">
                <a:solidFill>
                  <a:srgbClr val="000000"/>
                </a:solidFill>
                <a:effectLst/>
                <a:latin typeface="APL385 Unicode" panose="020B0709000202000203" pitchFamily="49" charset="0"/>
              </a:rPr>
              <a:t>        M              417       138      33.1         4.94</a:t>
            </a:r>
          </a:p>
          <a:p>
            <a:r>
              <a:rPr lang="en-US" sz="600" b="0" dirty="0">
                <a:solidFill>
                  <a:srgbClr val="000000"/>
                </a:solidFill>
                <a:effectLst/>
                <a:latin typeface="APL385 Unicode" panose="020B0709000202000203" pitchFamily="49" charset="0"/>
              </a:rPr>
              <a:t>░░░░░░░░T░░░░░░░░░░░░░░792░░░░░░░269░░░░░░34░░░░░░░░░░░6.21░░</a:t>
            </a:r>
          </a:p>
          <a:p>
            <a:r>
              <a:rPr lang="en-US" sz="600" b="0" dirty="0">
                <a:solidFill>
                  <a:srgbClr val="000000"/>
                </a:solidFill>
                <a:effectLst/>
                <a:latin typeface="APL385 Unicode" panose="020B0709000202000203" pitchFamily="49" charset="0"/>
              </a:rPr>
              <a:t> E      F              393        94      23.9         9.1</a:t>
            </a:r>
          </a:p>
          <a:p>
            <a:r>
              <a:rPr lang="en-US" sz="600" b="0" dirty="0">
                <a:solidFill>
                  <a:srgbClr val="000000"/>
                </a:solidFill>
                <a:effectLst/>
                <a:latin typeface="APL385 Unicode" panose="020B0709000202000203" pitchFamily="49" charset="0"/>
              </a:rPr>
              <a:t>        M              191        53      27.7         2.26</a:t>
            </a:r>
          </a:p>
          <a:p>
            <a:r>
              <a:rPr lang="en-US" sz="600" b="0" dirty="0">
                <a:solidFill>
                  <a:srgbClr val="000000"/>
                </a:solidFill>
                <a:effectLst/>
                <a:latin typeface="APL385 Unicode" panose="020B0709000202000203" pitchFamily="49" charset="0"/>
              </a:rPr>
              <a:t>░░░░░░░░T░░░░░░░░░░░░░░584░░░░░░░147░░░░░░25.2░░░░░░░░░4.58░░</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341        25       7.33        7.89</a:t>
            </a:r>
          </a:p>
          <a:p>
            <a:r>
              <a:rPr lang="en-US" sz="600" b="0" dirty="0">
                <a:solidFill>
                  <a:srgbClr val="000000"/>
                </a:solidFill>
                <a:effectLst/>
                <a:latin typeface="APL385 Unicode" panose="020B0709000202000203" pitchFamily="49" charset="0"/>
              </a:rPr>
              <a:t>        M              373        22       5.9         4.42</a:t>
            </a:r>
          </a:p>
          <a:p>
            <a:r>
              <a:rPr lang="en-US" sz="600" b="0" dirty="0">
                <a:solidFill>
                  <a:srgbClr val="000000"/>
                </a:solidFill>
                <a:effectLst/>
                <a:latin typeface="APL385 Unicode" panose="020B0709000202000203" pitchFamily="49" charset="0"/>
              </a:rPr>
              <a:t>░░░░░░░░T░░░░░░░░░░░░░░714░░░░░░░░47░░░░░░░6.58░░░░░░░░5.59░░</a:t>
            </a:r>
          </a:p>
          <a:p>
            <a:r>
              <a:rPr lang="en-US" sz="600" b="0" dirty="0">
                <a:solidFill>
                  <a:srgbClr val="000000"/>
                </a:solidFill>
                <a:effectLst/>
                <a:latin typeface="APL385 Unicode" panose="020B0709000202000203" pitchFamily="49" charset="0"/>
              </a:rPr>
              <a:t> Other  F             2486       937      37.7        57.5</a:t>
            </a:r>
          </a:p>
          <a:p>
            <a:r>
              <a:rPr lang="en-US" sz="600" b="0" dirty="0">
                <a:solidFill>
                  <a:srgbClr val="000000"/>
                </a:solidFill>
                <a:effectLst/>
                <a:latin typeface="APL385 Unicode" panose="020B0709000202000203" pitchFamily="49" charset="0"/>
              </a:rPr>
              <a:t>        M             5438      2227      41          64.4</a:t>
            </a:r>
          </a:p>
          <a:p>
            <a:r>
              <a:rPr lang="en-US" sz="600" b="0" dirty="0">
                <a:solidFill>
                  <a:srgbClr val="000000"/>
                </a:solidFill>
                <a:effectLst/>
                <a:latin typeface="APL385 Unicode" panose="020B0709000202000203" pitchFamily="49" charset="0"/>
              </a:rPr>
              <a:t>░░░░░░░░T░░░░░░░░░░░░░7924░░░░░░3164░░░░░░39.9░░░░░░░░62.1░░░</a:t>
            </a:r>
          </a:p>
          <a:p>
            <a:r>
              <a:rPr lang="en-US" sz="600" b="0" dirty="0">
                <a:solidFill>
                  <a:srgbClr val="000000"/>
                </a:solidFill>
                <a:effectLst/>
                <a:latin typeface="APL385 Unicode" panose="020B0709000202000203" pitchFamily="49" charset="0"/>
              </a:rPr>
              <a:t> Total  F             4321      1494      34.6       100</a:t>
            </a:r>
          </a:p>
          <a:p>
            <a:r>
              <a:rPr lang="en-US" sz="600" b="0" dirty="0">
                <a:solidFill>
                  <a:srgbClr val="000000"/>
                </a:solidFill>
                <a:effectLst/>
                <a:latin typeface="APL385 Unicode" panose="020B0709000202000203" pitchFamily="49" charset="0"/>
              </a:rPr>
              <a:t>        M             8442      3738      44.3</a:t>
            </a:r>
          </a:p>
          <a:p>
            <a:r>
              <a:rPr lang="en-US" sz="600" b="0" dirty="0">
                <a:solidFill>
                  <a:srgbClr val="000000"/>
                </a:solidFill>
                <a:effectLst/>
                <a:latin typeface="APL385 Unicode" panose="020B0709000202000203" pitchFamily="49" charset="0"/>
              </a:rPr>
              <a:t>░░░░░░░░T░░░░░░░░░░░░12763░░░░░░5232░░░░░░41░░░░░░░░░░░░░░░░░</a:t>
            </a:r>
          </a:p>
        </p:txBody>
      </p:sp>
      <p:sp>
        <p:nvSpPr>
          <p:cNvPr id="3" name="TextBox 2">
            <a:extLst>
              <a:ext uri="{FF2B5EF4-FFF2-40B4-BE49-F238E27FC236}">
                <a16:creationId xmlns:a16="http://schemas.microsoft.com/office/drawing/2014/main" id="{2BA8B0A9-FED4-2235-9FC3-9C6673F41BFE}"/>
              </a:ext>
            </a:extLst>
          </p:cNvPr>
          <p:cNvSpPr txBox="1"/>
          <p:nvPr/>
        </p:nvSpPr>
        <p:spPr>
          <a:xfrm>
            <a:off x="1938397" y="3220743"/>
            <a:ext cx="1894358" cy="156966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░B░░░░░░F░░░░░░░░░░░░░░░25░░░░░░░░17░</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░░░░░░░░M░░░░░░░░░░░░░░325░░░░░░░120░</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░E░░░░░░F░░░░░░░░░░░░░░393░░░░░░░░94░</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░░░░░░░░M░░░░░░░░░░░░░░373░░░░░░░░22░</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p:txBody>
      </p:sp>
      <p:sp>
        <p:nvSpPr>
          <p:cNvPr id="5" name="TextBox 4">
            <a:extLst>
              <a:ext uri="{FF2B5EF4-FFF2-40B4-BE49-F238E27FC236}">
                <a16:creationId xmlns:a16="http://schemas.microsoft.com/office/drawing/2014/main" id="{8872CE99-78A1-C3D1-E489-71A552223788}"/>
              </a:ext>
            </a:extLst>
          </p:cNvPr>
          <p:cNvSpPr txBox="1"/>
          <p:nvPr/>
        </p:nvSpPr>
        <p:spPr>
          <a:xfrm>
            <a:off x="3968866" y="2759078"/>
            <a:ext cx="1894358"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░░░░░░░░T░░░░░░░░░░░░░1246░░░░░░░914░</a:t>
            </a:r>
          </a:p>
          <a:p>
            <a:r>
              <a:rPr lang="en-US" sz="600" b="0" dirty="0">
                <a:solidFill>
                  <a:srgbClr val="000000"/>
                </a:solidFill>
                <a:effectLst/>
                <a:latin typeface="APL385 Unicode" panose="020B0709000202000203" pitchFamily="49" charset="0"/>
              </a:rPr>
              <a:t> B      F               25        17 </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░░░░░░░░T░░░░░░░░░░░░░░585░░░░░░░370░</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        M              325       120 </a:t>
            </a:r>
          </a:p>
          <a:p>
            <a:r>
              <a:rPr lang="en-US" sz="600" b="0" dirty="0">
                <a:solidFill>
                  <a:srgbClr val="000000"/>
                </a:solidFill>
                <a:effectLst/>
                <a:latin typeface="APL385 Unicode" panose="020B0709000202000203" pitchFamily="49" charset="0"/>
              </a:rPr>
              <a:t>░░░░░░░░T░░░░░░░░░░░░░░918░░░░░░░321░</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░░░░░░░░T░░░░░░░░░░░░░░792░░░░░░░269░</a:t>
            </a:r>
          </a:p>
          <a:p>
            <a:r>
              <a:rPr lang="en-US" sz="600" b="0" dirty="0">
                <a:solidFill>
                  <a:srgbClr val="000000"/>
                </a:solidFill>
                <a:effectLst/>
                <a:latin typeface="APL385 Unicode" panose="020B0709000202000203" pitchFamily="49" charset="0"/>
              </a:rPr>
              <a:t> E      F              393        94 </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░░░░░░░░T░░░░░░░░░░░░░░584░░░░░░░147░</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        M              373        22 </a:t>
            </a:r>
          </a:p>
          <a:p>
            <a:r>
              <a:rPr lang="en-US" sz="600" b="0" dirty="0">
                <a:solidFill>
                  <a:srgbClr val="000000"/>
                </a:solidFill>
                <a:effectLst/>
                <a:latin typeface="APL385 Unicode" panose="020B0709000202000203" pitchFamily="49" charset="0"/>
              </a:rPr>
              <a:t>░░░░░░░░T░░░░░░░░░░░░░░714░░░░░░░░47░</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a:p>
            <a:r>
              <a:rPr lang="en-US" sz="600" b="0" dirty="0">
                <a:solidFill>
                  <a:srgbClr val="000000"/>
                </a:solidFill>
                <a:effectLst/>
                <a:latin typeface="APL385 Unicode" panose="020B0709000202000203" pitchFamily="49" charset="0"/>
              </a:rPr>
              <a:t>░░░░░░░░T░░░░░░░░░░░░░7924░░░░░░3164░</a:t>
            </a:r>
          </a:p>
          <a:p>
            <a:r>
              <a:rPr lang="en-US" sz="600" b="0" dirty="0">
                <a:solidFill>
                  <a:srgbClr val="000000"/>
                </a:solidFill>
                <a:effectLst/>
                <a:latin typeface="APL385 Unicode" panose="020B0709000202000203" pitchFamily="49" charset="0"/>
              </a:rPr>
              <a:t> Total  F             4321      1494 </a:t>
            </a:r>
          </a:p>
          <a:p>
            <a:r>
              <a:rPr lang="en-US" sz="600" b="0" dirty="0">
                <a:solidFill>
                  <a:srgbClr val="000000"/>
                </a:solidFill>
                <a:effectLst/>
                <a:latin typeface="APL385 Unicode" panose="020B0709000202000203" pitchFamily="49" charset="0"/>
              </a:rPr>
              <a:t>        M             8442      3738 </a:t>
            </a:r>
          </a:p>
          <a:p>
            <a:r>
              <a:rPr lang="en-US" sz="600" b="0" dirty="0">
                <a:solidFill>
                  <a:srgbClr val="000000"/>
                </a:solidFill>
                <a:effectLst/>
                <a:latin typeface="APL385 Unicode" panose="020B0709000202000203" pitchFamily="49" charset="0"/>
              </a:rPr>
              <a:t>░░░░░░░░T░░░░░░░░░░░░12763░░░░░░5232░</a:t>
            </a:r>
          </a:p>
        </p:txBody>
      </p:sp>
      <p:sp>
        <p:nvSpPr>
          <p:cNvPr id="4" name="TextBox 3">
            <a:extLst>
              <a:ext uri="{FF2B5EF4-FFF2-40B4-BE49-F238E27FC236}">
                <a16:creationId xmlns:a16="http://schemas.microsoft.com/office/drawing/2014/main" id="{494DCB17-2DD4-7141-B4D9-B96E6A52EB17}"/>
              </a:ext>
            </a:extLst>
          </p:cNvPr>
          <p:cNvSpPr txBox="1"/>
          <p:nvPr/>
        </p:nvSpPr>
        <p:spPr>
          <a:xfrm>
            <a:off x="102197" y="2759080"/>
            <a:ext cx="1700089"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Year  Major  Gender  Admission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1973  C      F       Rejected  </a:t>
            </a:r>
          </a:p>
          <a:p>
            <a:r>
              <a:rPr lang="en-US" sz="600" b="0" dirty="0">
                <a:solidFill>
                  <a:srgbClr val="000000"/>
                </a:solidFill>
                <a:effectLst/>
                <a:latin typeface="APL385 Unicode" panose="020B0709000202000203" pitchFamily="49" charset="0"/>
              </a:rPr>
              <a:t>       B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a:t>
            </a:r>
          </a:p>
          <a:p>
            <a:r>
              <a:rPr lang="en-US" sz="600" b="0" dirty="0">
                <a:solidFill>
                  <a:srgbClr val="000000"/>
                </a:solidFill>
                <a:effectLst/>
                <a:latin typeface="APL385 Unicode" panose="020B0709000202000203" pitchFamily="49" charset="0"/>
              </a:rPr>
              <a:t>                      Rejected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Accepted  </a:t>
            </a:r>
          </a:p>
          <a:p>
            <a:r>
              <a:rPr lang="en-US" sz="600" b="0" dirty="0">
                <a:solidFill>
                  <a:srgbClr val="000000"/>
                </a:solidFill>
                <a:effectLst/>
                <a:latin typeface="APL385 Unicode" panose="020B0709000202000203" pitchFamily="49" charset="0"/>
              </a:rPr>
              <a:t>       Other  M                 </a:t>
            </a:r>
          </a:p>
          <a:p>
            <a:r>
              <a:rPr lang="en-US" sz="600" b="0" dirty="0">
                <a:solidFill>
                  <a:srgbClr val="000000"/>
                </a:solidFill>
                <a:effectLst/>
                <a:latin typeface="APL385 Unicode" panose="020B0709000202000203" pitchFamily="49" charset="0"/>
              </a:rPr>
              <a:t>░░░░░░░░░░░░░░░░░░░░░░Rejected░░</a:t>
            </a:r>
          </a:p>
          <a:p>
            <a:r>
              <a:rPr lang="en-US" sz="600" b="0" dirty="0">
                <a:solidFill>
                  <a:srgbClr val="000000"/>
                </a:solidFill>
                <a:effectLst/>
                <a:latin typeface="APL385 Unicode" panose="020B0709000202000203" pitchFamily="49" charset="0"/>
              </a:rPr>
              <a:t>       A              Accepted  </a:t>
            </a:r>
          </a:p>
          <a:p>
            <a:r>
              <a:rPr lang="en-US" sz="600" b="0" dirty="0">
                <a:solidFill>
                  <a:srgbClr val="000000"/>
                </a:solidFill>
                <a:effectLst/>
                <a:latin typeface="APL385 Unicode" panose="020B0709000202000203" pitchFamily="49" charset="0"/>
              </a:rPr>
              <a:t>       Other  F       Rejected  </a:t>
            </a:r>
          </a:p>
          <a:p>
            <a:r>
              <a:rPr lang="en-US" sz="600" b="0" dirty="0">
                <a:solidFill>
                  <a:srgbClr val="000000"/>
                </a:solidFill>
                <a:effectLst/>
                <a:latin typeface="APL385 Unicode" panose="020B0709000202000203" pitchFamily="49" charset="0"/>
              </a:rPr>
              <a:t>░░░░░░░B░░░░░░M░░░░░░░Accepted░░</a:t>
            </a:r>
          </a:p>
          <a:p>
            <a:r>
              <a:rPr lang="en-US" sz="600" b="0" dirty="0">
                <a:solidFill>
                  <a:srgbClr val="000000"/>
                </a:solidFill>
                <a:effectLst/>
                <a:latin typeface="APL385 Unicode" panose="020B0709000202000203" pitchFamily="49" charset="0"/>
              </a:rPr>
              <a:t>       C              Rejected  </a:t>
            </a:r>
          </a:p>
          <a:p>
            <a:r>
              <a:rPr lang="en-US" sz="600" b="0" dirty="0">
                <a:solidFill>
                  <a:srgbClr val="000000"/>
                </a:solidFill>
                <a:effectLst/>
                <a:latin typeface="APL385 Unicode" panose="020B0709000202000203" pitchFamily="49" charset="0"/>
              </a:rPr>
              <a:t>       A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       A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Rejected  </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C              Accepted  </a:t>
            </a:r>
          </a:p>
          <a:p>
            <a:r>
              <a:rPr lang="en-US" sz="600" b="0" dirty="0">
                <a:solidFill>
                  <a:srgbClr val="000000"/>
                </a:solidFill>
                <a:effectLst/>
                <a:latin typeface="APL385 Unicode" panose="020B0709000202000203" pitchFamily="49" charset="0"/>
              </a:rPr>
              <a:t>…12763                          </a:t>
            </a:r>
          </a:p>
        </p:txBody>
      </p:sp>
      <p:sp>
        <p:nvSpPr>
          <p:cNvPr id="6" name="Rectangle: Rounded Corners 5">
            <a:extLst>
              <a:ext uri="{FF2B5EF4-FFF2-40B4-BE49-F238E27FC236}">
                <a16:creationId xmlns:a16="http://schemas.microsoft.com/office/drawing/2014/main" id="{FFE87A58-5E9A-5441-9E98-CF95576762E6}"/>
              </a:ext>
            </a:extLst>
          </p:cNvPr>
          <p:cNvSpPr/>
          <p:nvPr/>
        </p:nvSpPr>
        <p:spPr>
          <a:xfrm>
            <a:off x="-72572" y="5660279"/>
            <a:ext cx="9281885" cy="3058166"/>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317E35CB-7E59-6702-CDA3-5C122A1F8F2D}"/>
              </a:ext>
            </a:extLst>
          </p:cNvPr>
          <p:cNvGrpSpPr/>
          <p:nvPr/>
        </p:nvGrpSpPr>
        <p:grpSpPr>
          <a:xfrm>
            <a:off x="4266471" y="5759605"/>
            <a:ext cx="677546" cy="424147"/>
            <a:chOff x="2050471" y="1804864"/>
            <a:chExt cx="980702" cy="613924"/>
          </a:xfrm>
        </p:grpSpPr>
        <p:pic>
          <p:nvPicPr>
            <p:cNvPr id="10" name="Picture 4">
              <a:extLst>
                <a:ext uri="{FF2B5EF4-FFF2-40B4-BE49-F238E27FC236}">
                  <a16:creationId xmlns:a16="http://schemas.microsoft.com/office/drawing/2014/main" id="{E14D9879-A2A9-A1A9-4FC9-A7B04E184F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E9776FC-6386-95BB-1588-9EE6A01FDA6A}"/>
                </a:ext>
              </a:extLst>
            </p:cNvPr>
            <p:cNvPicPr>
              <a:picLocks noChangeAspect="1"/>
            </p:cNvPicPr>
            <p:nvPr/>
          </p:nvPicPr>
          <p:blipFill>
            <a:blip r:embed="rId5"/>
            <a:stretch>
              <a:fillRect/>
            </a:stretch>
          </p:blipFill>
          <p:spPr>
            <a:xfrm>
              <a:off x="2504765" y="1804864"/>
              <a:ext cx="526408" cy="526408"/>
            </a:xfrm>
            <a:prstGeom prst="rect">
              <a:avLst/>
            </a:prstGeom>
          </p:spPr>
        </p:pic>
      </p:grpSp>
      <p:sp>
        <p:nvSpPr>
          <p:cNvPr id="14" name="TextBox 13">
            <a:extLst>
              <a:ext uri="{FF2B5EF4-FFF2-40B4-BE49-F238E27FC236}">
                <a16:creationId xmlns:a16="http://schemas.microsoft.com/office/drawing/2014/main" id="{2E4C05B0-AD9D-FCEF-1EEA-AA96C3E533C1}"/>
              </a:ext>
            </a:extLst>
          </p:cNvPr>
          <p:cNvSpPr txBox="1"/>
          <p:nvPr/>
        </p:nvSpPr>
        <p:spPr>
          <a:xfrm>
            <a:off x="1466850" y="6075775"/>
            <a:ext cx="6039547"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41" name="Date Placeholder 3">
            <a:extLst>
              <a:ext uri="{FF2B5EF4-FFF2-40B4-BE49-F238E27FC236}">
                <a16:creationId xmlns:a16="http://schemas.microsoft.com/office/drawing/2014/main" id="{E498C4D8-963C-4098-69D0-1F44EC9219C2}"/>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34489088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23BFFC34-3E99-82FD-9E33-25F5433EAC7B}"/>
              </a:ext>
            </a:extLst>
          </p:cNvPr>
          <p:cNvSpPr>
            <a:spLocks noChangeArrowheads="1"/>
          </p:cNvSpPr>
          <p:nvPr/>
        </p:nvSpPr>
        <p:spPr bwMode="auto">
          <a:xfrm>
            <a:off x="1222704" y="1106114"/>
            <a:ext cx="1938594" cy="1294546"/>
          </a:xfrm>
          <a:prstGeom prst="rect">
            <a:avLst/>
          </a:prstGeom>
          <a:noFill/>
          <a:ln>
            <a:noFill/>
          </a:ln>
          <a:effectLst/>
        </p:spPr>
        <p:txBody>
          <a:bodyPr vert="horz" wrap="square" lIns="0" tIns="123786"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labelled array.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Bracket indexing of the series gives access to the values of the array. The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is equivalent to []. The label, which can take any value, can be accessed through the </a:t>
            </a:r>
            <a:r>
              <a:rPr kumimoji="0" lang="en-US" altLang="en-US" sz="400" b="1" i="0" u="none" strike="noStrike" cap="none" normalizeH="0" baseline="0" dirty="0">
                <a:ln>
                  <a:noFill/>
                </a:ln>
                <a:solidFill>
                  <a:srgbClr val="000000"/>
                </a:solidFill>
                <a:effectLst/>
                <a:latin typeface="APL385 Unicode" panose="020B0709000202000203" pitchFamily="49" charset="0"/>
              </a:rPr>
              <a:t>label</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endParaRPr kumimoji="0" lang="en-US" altLang="en-US" sz="100" b="0" i="0" u="none" strike="noStrike" cap="none" normalizeH="0" baseline="0" dirty="0">
              <a:ln>
                <a:noFill/>
              </a:ln>
              <a:solidFill>
                <a:schemeClr val="tx1"/>
              </a:solidFill>
              <a:effectLst/>
              <a:latin typeface="APL385 Unicode" panose="020B0709000202000203"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 contains a list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instances. All the series must contain values arrays of the same length.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The series list can be accessed by bracket indexing of rank 1 using the labels of the series as indices. Bracket indexing of rank 2 gives access to the values in the series. The properties </a:t>
            </a:r>
            <a:r>
              <a:rPr kumimoji="0" lang="en-US" altLang="en-US" sz="400" b="1" i="0" u="none" strike="noStrike" cap="none" normalizeH="0" baseline="0" dirty="0">
                <a:ln>
                  <a:noFill/>
                </a:ln>
                <a:solidFill>
                  <a:srgbClr val="000000"/>
                </a:solidFill>
                <a:effectLst/>
                <a:latin typeface="APL385 Unicode" panose="020B0709000202000203" pitchFamily="49" charset="0"/>
              </a:rPr>
              <a:t>series</a:t>
            </a: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1" i="0" u="none" strike="noStrike" cap="none" normalizeH="0" baseline="0" dirty="0">
                <a:ln>
                  <a:noFill/>
                </a:ln>
                <a:solidFill>
                  <a:srgbClr val="000000"/>
                </a:solidFill>
                <a:effectLst/>
                <a:latin typeface="APL385 Unicode" panose="020B0709000202000203" pitchFamily="49" charset="0"/>
              </a:rPr>
              <a:t>labels</a:t>
            </a:r>
            <a:r>
              <a:rPr kumimoji="0" lang="en-US" altLang="en-US" sz="400" b="0" i="0" u="none" strike="noStrike" cap="none" normalizeH="0" baseline="0" dirty="0">
                <a:ln>
                  <a:noFill/>
                </a:ln>
                <a:solidFill>
                  <a:srgbClr val="000000"/>
                </a:solidFill>
                <a:effectLst/>
                <a:latin typeface="APL385 Unicode" panose="020B0709000202000203" pitchFamily="49" charset="0"/>
              </a:rPr>
              <a:t> and </a:t>
            </a:r>
            <a:r>
              <a:rPr kumimoji="0" lang="en-US" altLang="en-US" sz="400" b="1" i="0" u="none" strike="noStrike" cap="none" normalizeH="0" baseline="0" dirty="0">
                <a:ln>
                  <a:noFill/>
                </a:ln>
                <a:solidFill>
                  <a:srgbClr val="000000"/>
                </a:solidFill>
                <a:effectLst/>
                <a:latin typeface="APL385 Unicode" panose="020B0709000202000203" pitchFamily="49" charset="0"/>
              </a:rPr>
              <a:t>values</a:t>
            </a:r>
            <a:r>
              <a:rPr kumimoji="0" lang="en-US" altLang="en-US" sz="400" b="0" i="0" u="none" strike="noStrike" cap="none" normalizeH="0" baseline="0" dirty="0">
                <a:ln>
                  <a:noFill/>
                </a:ln>
                <a:solidFill>
                  <a:srgbClr val="000000"/>
                </a:solidFill>
                <a:effectLst/>
                <a:latin typeface="APL385 Unicode" panose="020B0709000202000203" pitchFamily="49" charset="0"/>
              </a:rPr>
              <a:t> are equivalent to [], [].label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Frames are displayed with shades at row intervals of the size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SHADE</a:t>
            </a:r>
            <a:r>
              <a:rPr kumimoji="0" lang="en-US" altLang="en-US" sz="400" b="0" i="0" u="none" strike="noStrike" cap="none" normalizeH="0" baseline="0" dirty="0">
                <a:ln>
                  <a:noFill/>
                </a:ln>
                <a:solidFill>
                  <a:srgbClr val="000000"/>
                </a:solidFill>
                <a:effectLst/>
                <a:latin typeface="APL385 Unicode" panose="020B0709000202000203" pitchFamily="49" charset="0"/>
              </a:rPr>
              <a:t> property and up to a maximum number of lines specified by the </a:t>
            </a:r>
            <a:r>
              <a:rPr kumimoji="0" lang="en-US" altLang="en-US" sz="400" b="1" i="0" u="none" strike="noStrike" cap="none" normalizeH="0" baseline="0" dirty="0">
                <a:ln>
                  <a:noFill/>
                </a:ln>
                <a:solidFill>
                  <a:srgbClr val="000000"/>
                </a:solidFill>
                <a:effectLst/>
                <a:latin typeface="APL385 Unicode" panose="020B0709000202000203" pitchFamily="49" charset="0"/>
              </a:rPr>
              <a:t>MAXLINES</a:t>
            </a:r>
            <a:r>
              <a:rPr kumimoji="0" lang="en-US" altLang="en-US" sz="400" b="0" i="0" u="none" strike="noStrike" cap="none" normalizeH="0" baseline="0" dirty="0">
                <a:ln>
                  <a:noFill/>
                </a:ln>
                <a:solidFill>
                  <a:srgbClr val="000000"/>
                </a:solidFill>
                <a:effectLst/>
                <a:latin typeface="APL385 Unicode" panose="020B0709000202000203" pitchFamily="49" charset="0"/>
              </a:rPr>
              <a:t> property.</a:t>
            </a:r>
            <a:endParaRPr kumimoji="0" lang="en-US" altLang="en-US" sz="1000" b="0" i="0" u="none" strike="noStrike" cap="none" normalizeH="0" baseline="0" dirty="0">
              <a:ln>
                <a:noFill/>
              </a:ln>
              <a:solidFill>
                <a:schemeClr val="tx1"/>
              </a:solidFill>
              <a:effectLst/>
              <a:latin typeface="APL385 Unicode" panose="020B0709000202000203" pitchFamily="49" charset="0"/>
            </a:endParaRPr>
          </a:p>
        </p:txBody>
      </p:sp>
      <p:sp>
        <p:nvSpPr>
          <p:cNvPr id="10" name="Rectangle 5">
            <a:extLst>
              <a:ext uri="{FF2B5EF4-FFF2-40B4-BE49-F238E27FC236}">
                <a16:creationId xmlns:a16="http://schemas.microsoft.com/office/drawing/2014/main" id="{2688D5F6-7A18-26EA-24E4-919C40A16F07}"/>
              </a:ext>
            </a:extLst>
          </p:cNvPr>
          <p:cNvSpPr>
            <a:spLocks noChangeArrowheads="1"/>
          </p:cNvSpPr>
          <p:nvPr/>
        </p:nvSpPr>
        <p:spPr bwMode="auto">
          <a:xfrm>
            <a:off x="3341224" y="786877"/>
            <a:ext cx="2408742" cy="2014591"/>
          </a:xfrm>
          <a:prstGeom prst="rect">
            <a:avLst/>
          </a:prstGeom>
          <a:noFill/>
          <a:ln>
            <a:noFill/>
          </a:ln>
          <a:effectLst/>
        </p:spPr>
        <p:txBody>
          <a:bodyPr vert="horz" wrap="square" lIns="0" tIns="158700"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data.sort</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sorts data according to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returns ⍵ (a frame, list of series, or array) sorted according to the result of ⍺⍺ ⍺ (where ⍺⍺ typically is one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 ⍵ is equivalent to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data.sort</a:t>
            </a:r>
            <a:r>
              <a:rPr kumimoji="0" lang="en-US" altLang="en-US" sz="400" b="0" i="0" u="none" strike="noStrike" cap="none" normalizeH="0" baseline="0" dirty="0">
                <a:ln>
                  <a:noFill/>
                </a:ln>
                <a:solidFill>
                  <a:srgbClr val="000000"/>
                </a:solidFill>
                <a:effectLst/>
                <a:latin typeface="APL385 Unicode" panose="020B0709000202000203"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PL385 Unicode" panose="020B0709000202000203" pitchFamily="49" charset="0"/>
              </a:rPr>
              <a:t>data.by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groups data by the right operand and applies the left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data.by ⍵⍵) ⍵ returns the data in ⍵ (a frame or list of series) grouped according to ⍵⍵ (also a frame or list of series) and apply ⍺⍺ to each group. If ⍺⍺ and ⍵⍵ are both series or labels, the values in ⍺⍺ are grouped for each value in ⍵⍵ and distributed in series. Labels (either all of them, the ones not in ⍵, or the ones not in ⍵⍵) are given in ⍺, which can be a list of values, a list of series, or a frame.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data.by ⍵⍵) ⍵ is equivalent to ⍬ (⍺⍺ data.by ⍵⍵) ⍵. If ⍺⍺ and ⍵⍵ are both series or labels, the values in ⍺⍺ are grouped for each value in ⍵⍵ and distributed in series.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data.join</a:t>
            </a:r>
            <a:r>
              <a:rPr kumimoji="0" lang="en-US" altLang="en-US" sz="800" b="1" i="0" u="none" strike="noStrike" cap="none" normalizeH="0" baseline="0" dirty="0">
                <a:ln>
                  <a:noFill/>
                </a:ln>
                <a:solidFill>
                  <a:srgbClr val="000000"/>
                </a:solidFill>
                <a:effectLst/>
                <a:latin typeface="APL385 Unicode" panose="020B0709000202000203" pitchFamily="49" charset="0"/>
              </a:rPr>
              <a:t> operator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operator merges two frames (or lists of series).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frame with series labelled ⍺.labels ⍵⍵ ⍵.labels. If two series at left and right have the same label, its values are combined as ⍺.values ⍺⍺ ⍵.values.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data.join</a:t>
            </a:r>
            <a:r>
              <a:rPr kumimoji="0" lang="en-US" altLang="en-US" sz="400" b="0" i="0" u="none" strike="noStrike" cap="none" normalizeH="0" baseline="0" dirty="0">
                <a:ln>
                  <a:noFill/>
                </a:ln>
                <a:solidFill>
                  <a:srgbClr val="000000"/>
                </a:solidFill>
                <a:effectLst/>
                <a:latin typeface="APL385 Unicode" panose="020B0709000202000203" pitchFamily="49" charset="0"/>
              </a:rPr>
              <a:t> ⍵⍵) ⍵ returns a series with label ⍵⍵ ⍵.labels and values ⍺⍺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L385 Unicode" panose="020B0709000202000203" pitchFamily="49" charset="0"/>
            </a:endParaRPr>
          </a:p>
        </p:txBody>
      </p:sp>
      <p:sp>
        <p:nvSpPr>
          <p:cNvPr id="12" name="Rectangle 5">
            <a:extLst>
              <a:ext uri="{FF2B5EF4-FFF2-40B4-BE49-F238E27FC236}">
                <a16:creationId xmlns:a16="http://schemas.microsoft.com/office/drawing/2014/main" id="{0D563982-D682-9992-2566-D397F86C6829}"/>
              </a:ext>
            </a:extLst>
          </p:cNvPr>
          <p:cNvSpPr>
            <a:spLocks noChangeArrowheads="1"/>
          </p:cNvSpPr>
          <p:nvPr/>
        </p:nvSpPr>
        <p:spPr bwMode="auto">
          <a:xfrm>
            <a:off x="5934043" y="1170615"/>
            <a:ext cx="2408742" cy="1429816"/>
          </a:xfrm>
          <a:prstGeom prst="rect">
            <a:avLst/>
          </a:prstGeom>
          <a:noFill/>
          <a:ln>
            <a:noFill/>
          </a:ln>
          <a:effectLst/>
        </p:spPr>
        <p:txBody>
          <a:bodyPr vert="horz" wrap="square" lIns="0" tIns="158700"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data.series</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or a list of instances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 ⍺ and values ⍵. If ⍺ is a series, the label is taken from 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for each of the series in ⍵ and each of the series contained in each frame in ⍵. If ⍵ is a rank 2 array, it must contain series with the same label in each column, and their values will be concatenated.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rgbClr val="000000"/>
                </a:solidFill>
                <a:effectLst/>
                <a:latin typeface="APL385 Unicode" panose="020B0709000202000203" pitchFamily="49" charset="0"/>
              </a:rPr>
              <a:t>data.frame</a:t>
            </a:r>
            <a:r>
              <a:rPr kumimoji="0" lang="en-US" altLang="en-US" sz="800" b="1" i="0" u="none" strike="noStrike" cap="none" normalizeH="0" baseline="0" dirty="0">
                <a:ln>
                  <a:noFill/>
                </a:ln>
                <a:solidFill>
                  <a:srgbClr val="000000"/>
                </a:solidFill>
                <a:effectLst/>
                <a:latin typeface="APL385 Unicode" panose="020B0709000202000203" pitchFamily="49"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PL385 Unicode" panose="020B0709000202000203" pitchFamily="49" charset="0"/>
              </a:rPr>
              <a:t>This function returns an instance of the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a:ln>
                  <a:noFill/>
                </a:ln>
                <a:solidFill>
                  <a:srgbClr val="000000"/>
                </a:solidFill>
                <a:effectLst/>
                <a:latin typeface="APL385 Unicode" panose="020B0709000202000203" pitchFamily="49" charset="0"/>
              </a:rPr>
              <a:t>⍺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labels ⍺ (or the labels of the series list or frame ⍺) and values ⍵. If ⍵ is a string, it writes the frame ⍺ to the CSV file ⍵ or reads the CSV file ⍵ without header and returns frame with labels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 creates an instance of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data.Frame</a:t>
            </a:r>
            <a:r>
              <a:rPr kumimoji="0" lang="en-US" altLang="en-US" sz="400" b="0" i="0" u="none" strike="noStrike" cap="none" normalizeH="0" baseline="0" dirty="0">
                <a:ln>
                  <a:noFill/>
                </a:ln>
                <a:solidFill>
                  <a:srgbClr val="000000"/>
                </a:solidFill>
                <a:effectLst/>
                <a:latin typeface="APL385 Unicode" panose="020B0709000202000203" pitchFamily="49" charset="0"/>
              </a:rPr>
              <a:t> with each of the series returned by </a:t>
            </a:r>
            <a:r>
              <a:rPr kumimoji="0" lang="en-US" altLang="en-US" sz="400" b="0" i="0" u="none" strike="noStrike" cap="none" normalizeH="0" baseline="0" dirty="0" err="1">
                <a:ln>
                  <a:noFill/>
                </a:ln>
                <a:solidFill>
                  <a:srgbClr val="000000"/>
                </a:solidFill>
                <a:effectLst/>
                <a:latin typeface="APL385 Unicode" panose="020B0709000202000203" pitchFamily="49" charset="0"/>
              </a:rPr>
              <a:t>data.series</a:t>
            </a:r>
            <a:r>
              <a:rPr kumimoji="0" lang="en-US" altLang="en-US" sz="400" b="0" i="0" u="none" strike="noStrike" cap="none" normalizeH="0" baseline="0" dirty="0">
                <a:ln>
                  <a:noFill/>
                </a:ln>
                <a:solidFill>
                  <a:srgbClr val="000000"/>
                </a:solidFill>
                <a:effectLst/>
                <a:latin typeface="APL385 Unicode" panose="020B0709000202000203" pitchFamily="49" charset="0"/>
              </a:rPr>
              <a:t> ⍵. If ⍵ is a string, it reads the file ⍵ as CSV with header and returns frame.</a:t>
            </a:r>
          </a:p>
        </p:txBody>
      </p:sp>
      <p:grpSp>
        <p:nvGrpSpPr>
          <p:cNvPr id="13" name="Group 12">
            <a:extLst>
              <a:ext uri="{FF2B5EF4-FFF2-40B4-BE49-F238E27FC236}">
                <a16:creationId xmlns:a16="http://schemas.microsoft.com/office/drawing/2014/main" id="{FBA61F11-FF13-6CCB-E9A4-115F353CC4E3}"/>
              </a:ext>
            </a:extLst>
          </p:cNvPr>
          <p:cNvGrpSpPr/>
          <p:nvPr/>
        </p:nvGrpSpPr>
        <p:grpSpPr>
          <a:xfrm>
            <a:off x="3392455" y="2804750"/>
            <a:ext cx="5626060" cy="1947563"/>
            <a:chOff x="3392455" y="2804750"/>
            <a:chExt cx="5626060" cy="1947563"/>
          </a:xfrm>
        </p:grpSpPr>
        <p:sp>
          <p:nvSpPr>
            <p:cNvPr id="18" name="Rectangle: Rounded Corners 17">
              <a:extLst>
                <a:ext uri="{FF2B5EF4-FFF2-40B4-BE49-F238E27FC236}">
                  <a16:creationId xmlns:a16="http://schemas.microsoft.com/office/drawing/2014/main" id="{3D9E67D7-759E-E831-080E-AD7D167BACB9}"/>
                </a:ext>
              </a:extLst>
            </p:cNvPr>
            <p:cNvSpPr/>
            <p:nvPr/>
          </p:nvSpPr>
          <p:spPr>
            <a:xfrm>
              <a:off x="3392455" y="2804750"/>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B2E6F687-7C96-4768-803B-F19CE55A90F1}"/>
                </a:ext>
              </a:extLst>
            </p:cNvPr>
            <p:cNvGrpSpPr/>
            <p:nvPr/>
          </p:nvGrpSpPr>
          <p:grpSpPr>
            <a:xfrm>
              <a:off x="4230530" y="2995845"/>
              <a:ext cx="978254" cy="411033"/>
              <a:chOff x="3876160" y="1587972"/>
              <a:chExt cx="1515897" cy="636936"/>
            </a:xfrm>
          </p:grpSpPr>
          <p:pic>
            <p:nvPicPr>
              <p:cNvPr id="34" name="Picture 2" descr="Dyalog APL - APL Wiki">
                <a:extLst>
                  <a:ext uri="{FF2B5EF4-FFF2-40B4-BE49-F238E27FC236}">
                    <a16:creationId xmlns:a16="http://schemas.microsoft.com/office/drawing/2014/main" id="{3C1690BD-F3F8-1EC8-DB97-95C4573D69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5D7D2CA-812D-6B36-B31A-B7F8266F77B3}"/>
                  </a:ext>
                </a:extLst>
              </p:cNvPr>
              <p:cNvPicPr>
                <a:picLocks noChangeAspect="1"/>
              </p:cNvPicPr>
              <p:nvPr/>
            </p:nvPicPr>
            <p:blipFill>
              <a:blip r:embed="rId3"/>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26" name="Rectangle: Rounded Corners 25">
              <a:extLst>
                <a:ext uri="{FF2B5EF4-FFF2-40B4-BE49-F238E27FC236}">
                  <a16:creationId xmlns:a16="http://schemas.microsoft.com/office/drawing/2014/main" id="{2F75B88D-0308-FE13-3673-5FE21E0AE424}"/>
                </a:ext>
              </a:extLst>
            </p:cNvPr>
            <p:cNvSpPr/>
            <p:nvPr/>
          </p:nvSpPr>
          <p:spPr>
            <a:xfrm>
              <a:off x="6400282" y="2804750"/>
              <a:ext cx="2549016" cy="1527223"/>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236CD4AF-D56F-F9EB-B4E3-8BCF68F0D8A5}"/>
                </a:ext>
              </a:extLst>
            </p:cNvPr>
            <p:cNvGrpSpPr/>
            <p:nvPr/>
          </p:nvGrpSpPr>
          <p:grpSpPr>
            <a:xfrm>
              <a:off x="7238357" y="2995845"/>
              <a:ext cx="978254" cy="411033"/>
              <a:chOff x="3876160" y="1587972"/>
              <a:chExt cx="1515897" cy="636936"/>
            </a:xfrm>
          </p:grpSpPr>
          <p:pic>
            <p:nvPicPr>
              <p:cNvPr id="32" name="Picture 2" descr="Dyalog APL - APL Wiki">
                <a:extLst>
                  <a:ext uri="{FF2B5EF4-FFF2-40B4-BE49-F238E27FC236}">
                    <a16:creationId xmlns:a16="http://schemas.microsoft.com/office/drawing/2014/main" id="{44C69AD8-73F8-380F-6A8E-08F3ACA35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6160" y="1587972"/>
                <a:ext cx="636936" cy="6369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18AD4F2-FB4C-893E-5293-861C882546E0}"/>
                  </a:ext>
                </a:extLst>
              </p:cNvPr>
              <p:cNvPicPr>
                <a:picLocks noChangeAspect="1"/>
              </p:cNvPicPr>
              <p:nvPr/>
            </p:nvPicPr>
            <p:blipFill>
              <a:blip r:embed="rId3"/>
              <a:stretch>
                <a:fillRect/>
              </a:stretch>
            </p:blipFill>
            <p:spPr>
              <a:xfrm>
                <a:off x="4679283" y="1682932"/>
                <a:ext cx="712774" cy="501156"/>
              </a:xfrm>
              <a:prstGeom prst="rect">
                <a:avLst/>
              </a:prstGeom>
              <a:ln w="6350">
                <a:solidFill>
                  <a:schemeClr val="accent6">
                    <a:lumMod val="50000"/>
                    <a:lumOff val="50000"/>
                  </a:schemeClr>
                </a:solidFill>
              </a:ln>
            </p:spPr>
          </p:pic>
        </p:grpSp>
        <p:sp>
          <p:nvSpPr>
            <p:cNvPr id="28" name="TextBox 27">
              <a:extLst>
                <a:ext uri="{FF2B5EF4-FFF2-40B4-BE49-F238E27FC236}">
                  <a16:creationId xmlns:a16="http://schemas.microsoft.com/office/drawing/2014/main" id="{440C1B0E-650A-5E9D-8E3F-5C530FB25E42}"/>
                </a:ext>
              </a:extLst>
            </p:cNvPr>
            <p:cNvSpPr txBox="1"/>
            <p:nvPr/>
          </p:nvSpPr>
          <p:spPr>
            <a:xfrm>
              <a:off x="3505201" y="3612931"/>
              <a:ext cx="2331754" cy="684803"/>
            </a:xfrm>
            <a:prstGeom prst="rect">
              <a:avLst/>
            </a:prstGeom>
            <a:noFill/>
          </p:spPr>
          <p:txBody>
            <a:bodyPr wrap="square">
              <a:spAutoFit/>
            </a:bodyPr>
            <a:lstStyle/>
            <a:p>
              <a:r>
                <a:rPr lang="en-US" sz="350" b="0" dirty="0">
                  <a:solidFill>
                    <a:srgbClr val="000000"/>
                  </a:solidFill>
                  <a:effectLst/>
                  <a:latin typeface="APL385 Unicode" panose="020B0709000202000203" pitchFamily="49" charset="0"/>
                </a:rPr>
                <a:t>AVG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average and standard deviation</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100</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percentile-⍺</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 Pearson correlation coefficient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sl</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sw</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'pl'</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'pw'</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'class'</a:t>
              </a:r>
              <a:r>
                <a:rPr lang="en-US" sz="350" b="0" dirty="0">
                  <a:solidFill>
                    <a:srgbClr val="888888"/>
                  </a:solidFill>
                  <a:effectLst/>
                  <a:latin typeface="APL385 Unicode" panose="020B0709000202000203" pitchFamily="49" charset="0"/>
                </a:rPr>
                <a:t>data.frame</a:t>
              </a:r>
              <a:r>
                <a:rPr lang="en-US" sz="350" b="0" dirty="0">
                  <a:solidFill>
                    <a:srgbClr val="008888"/>
                  </a:solidFill>
                  <a:effectLst/>
                  <a:latin typeface="APL385 Unicode" panose="020B0709000202000203" pitchFamily="49" charset="0"/>
                </a:rPr>
                <a:t>'iris.csv'</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f.labels</a:t>
              </a:r>
              <a:r>
                <a:rPr lang="en-US" sz="350" b="0" dirty="0" err="1">
                  <a:solidFill>
                    <a:srgbClr val="000088"/>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AVG</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STD</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a:solidFill>
                    <a:srgbClr val="000000"/>
                  </a:solidFill>
                  <a:effectLst/>
                  <a:latin typeface="APL385 Unicode" panose="020B0709000202000203" pitchFamily="49" charset="0"/>
                </a:rPr>
                <a:t>p</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'75'</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aggs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25</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50</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75</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PCT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p>
            <a:p>
              <a:r>
                <a:rPr lang="en-US" sz="350" b="0" dirty="0" err="1">
                  <a:solidFill>
                    <a:srgbClr val="000000"/>
                  </a:solidFill>
                  <a:effectLst/>
                  <a:latin typeface="APL385 Unicode" panose="020B0709000202000203" pitchFamily="49" charset="0"/>
                </a:rPr>
                <a:t>s</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data.frame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series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p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SHADE</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0</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PCC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values</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f</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'class'</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values</a:t>
              </a:r>
            </a:p>
            <a:p>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s</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pcc</a:t>
              </a:r>
              <a:endParaRPr lang="en-US" sz="350" b="0" dirty="0">
                <a:solidFill>
                  <a:srgbClr val="000000"/>
                </a:solidFill>
                <a:effectLst/>
                <a:latin typeface="APL385 Unicode" panose="020B0709000202000203" pitchFamily="49" charset="0"/>
              </a:endParaRPr>
            </a:p>
          </p:txBody>
        </p:sp>
        <p:sp>
          <p:nvSpPr>
            <p:cNvPr id="29" name="TextBox 28">
              <a:extLst>
                <a:ext uri="{FF2B5EF4-FFF2-40B4-BE49-F238E27FC236}">
                  <a16:creationId xmlns:a16="http://schemas.microsoft.com/office/drawing/2014/main" id="{3F1F4CC1-9C41-473C-A4B4-1BB230AA6F88}"/>
                </a:ext>
              </a:extLst>
            </p:cNvPr>
            <p:cNvSpPr txBox="1"/>
            <p:nvPr/>
          </p:nvSpPr>
          <p:spPr>
            <a:xfrm>
              <a:off x="6393024" y="3654368"/>
              <a:ext cx="2625491" cy="523220"/>
            </a:xfrm>
            <a:prstGeom prst="rect">
              <a:avLst/>
            </a:prstGeom>
            <a:noFill/>
          </p:spPr>
          <p:txBody>
            <a:bodyPr wrap="square">
              <a:spAutoFit/>
            </a:bodyPr>
            <a:lstStyle/>
            <a:p>
              <a:r>
                <a:rPr lang="en-US" sz="350" b="0" dirty="0" err="1">
                  <a:solidFill>
                    <a:srgbClr val="000000"/>
                  </a:solidFill>
                  <a:effectLst/>
                  <a:latin typeface="APL385 Unicode" panose="020B0709000202000203" pitchFamily="49" charset="0"/>
                </a:rPr>
                <a:t>g</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'date</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data.frame</a:t>
              </a:r>
              <a:r>
                <a:rPr lang="en-US" sz="350" b="0" dirty="0">
                  <a:solidFill>
                    <a:srgbClr val="880088"/>
                  </a:solidFill>
                  <a:effectLst/>
                  <a:latin typeface="APL385 Unicode" panose="020B0709000202000203" pitchFamily="49" charset="0"/>
                </a:rPr>
                <a:t>⎕CSV</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'Invert'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3</a:t>
              </a:r>
              <a:r>
                <a:rPr lang="en-US" sz="350" b="0" dirty="0">
                  <a:solidFill>
                    <a:srgbClr val="000088"/>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⎕NGET</a:t>
              </a:r>
              <a:r>
                <a:rPr lang="en-US" sz="350" b="0" dirty="0">
                  <a:solidFill>
                    <a:srgbClr val="008888"/>
                  </a:solidFill>
                  <a:effectLst/>
                  <a:latin typeface="APL385 Unicode" panose="020B0709000202000203" pitchFamily="49" charset="0"/>
                </a:rPr>
                <a:t>'google-scotch.csv'</a:t>
              </a:r>
              <a:r>
                <a:rPr lang="en-US" sz="350" b="0" dirty="0">
                  <a:solidFill>
                    <a:srgbClr val="888888"/>
                  </a:solidFill>
                  <a:effectLst/>
                  <a:latin typeface="APL385 Unicode" panose="020B0709000202000203" pitchFamily="49" charset="0"/>
                </a:rPr>
                <a:t>1</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888888"/>
                  </a:solidFill>
                  <a:effectLst/>
                  <a:latin typeface="APL385 Unicode" panose="020B0709000202000203" pitchFamily="49" charset="0"/>
                </a:rPr>
                <a:t>4</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⎕D</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0088"/>
                  </a:solidFill>
                  <a:effectLst/>
                  <a:latin typeface="APL385 Unicode" panose="020B0709000202000203" pitchFamily="49" charset="0"/>
                </a:rPr>
                <a:t>⎕SIGNAL</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11</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'date'</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'year</a:t>
              </a:r>
              <a:r>
                <a:rPr lang="en-US" sz="350" b="0" dirty="0">
                  <a:solidFill>
                    <a:srgbClr val="0088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'n'</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d</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00"/>
                  </a:solidFill>
                  <a:effectLst/>
                  <a:latin typeface="APL385 Unicode" panose="020B0709000202000203" pitchFamily="49" charset="0"/>
                </a:rPr>
                <a:t> </a:t>
              </a:r>
              <a:r>
                <a:rPr lang="en-US" sz="350" b="0" dirty="0">
                  <a:solidFill>
                    <a:srgbClr val="888888"/>
                  </a:solidFill>
                  <a:effectLst/>
                  <a:latin typeface="APL385 Unicode" panose="020B0709000202000203" pitchFamily="49" charset="0"/>
                </a:rPr>
                <a:t>2</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g</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a:solidFill>
                    <a:srgbClr val="000000"/>
                  </a:solidFill>
                  <a:effectLst/>
                  <a:latin typeface="APL385 Unicode" panose="020B0709000202000203" pitchFamily="49" charset="0"/>
                </a:rPr>
                <a:t>tv</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labels</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'total</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tv</a:t>
              </a:r>
            </a:p>
            <a:p>
              <a:r>
                <a:rPr lang="en-US" sz="350" b="0" dirty="0" err="1">
                  <a:solidFill>
                    <a:srgbClr val="000000"/>
                  </a:solidFill>
                  <a:effectLst/>
                  <a:latin typeface="APL385 Unicode" panose="020B0709000202000203" pitchFamily="49" charset="0"/>
                </a:rPr>
                <a:t>c</a:t>
              </a:r>
              <a:r>
                <a:rPr lang="en-US" sz="350" b="0" dirty="0" err="1">
                  <a:solidFill>
                    <a:srgbClr val="0000FF"/>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err="1">
                  <a:solidFill>
                    <a:srgbClr val="888888"/>
                  </a:solidFill>
                  <a:effectLst/>
                  <a:latin typeface="APL385 Unicode" panose="020B0709000202000203" pitchFamily="49" charset="0"/>
                </a:rPr>
                <a:t>data.by</a:t>
              </a:r>
              <a:r>
                <a:rPr lang="en-US" sz="350" b="0" dirty="0" err="1">
                  <a:solidFill>
                    <a:srgbClr val="008888"/>
                  </a:solidFill>
                  <a:effectLst/>
                  <a:latin typeface="APL385 Unicode" panose="020B0709000202000203" pitchFamily="49" charset="0"/>
                </a:rPr>
                <a:t>'month'</a:t>
              </a:r>
              <a:r>
                <a:rPr lang="en-US" sz="350" b="0" dirty="0" err="1">
                  <a:solidFill>
                    <a:srgbClr val="000088"/>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t</a:t>
              </a:r>
              <a:r>
                <a:rPr lang="en-US" sz="350" b="0" dirty="0">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labels</a:t>
              </a:r>
              <a:r>
                <a:rPr lang="en-US" sz="350" b="0" dirty="0" err="1">
                  <a:solidFill>
                    <a:srgbClr val="000088"/>
                  </a:solidFill>
                  <a:effectLst/>
                  <a:latin typeface="APL385 Unicode" panose="020B0709000202000203" pitchFamily="49" charset="0"/>
                </a:rPr>
                <a:t>~</a:t>
              </a:r>
              <a:r>
                <a:rPr lang="en-US" sz="350" b="0" dirty="0" err="1">
                  <a:solidFill>
                    <a:srgbClr val="008888"/>
                  </a:solidFill>
                  <a:effectLst/>
                  <a:latin typeface="APL385 Unicode" panose="020B0709000202000203" pitchFamily="49" charset="0"/>
                </a:rPr>
                <a:t>'n</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err="1">
                  <a:solidFill>
                    <a:srgbClr val="0000FF"/>
                  </a:solidFill>
                  <a:effectLst/>
                  <a:latin typeface="APL385 Unicode" panose="020B0709000202000203" pitchFamily="49" charset="0"/>
                </a:rPr>
                <a:t>←</a:t>
              </a:r>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err="1">
                  <a:solidFill>
                    <a:srgbClr val="888888"/>
                  </a:solidFill>
                  <a:effectLst/>
                  <a:latin typeface="APL385 Unicode" panose="020B0709000202000203" pitchFamily="49" charset="0"/>
                </a:rPr>
                <a:t>data.frame</a:t>
              </a:r>
              <a:r>
                <a:rPr lang="en-US" sz="350" b="0" dirty="0">
                  <a:solidFill>
                    <a:srgbClr val="000000"/>
                  </a:solidFill>
                  <a:effectLst/>
                  <a:latin typeface="APL385 Unicode" panose="020B0709000202000203" pitchFamily="49" charset="0"/>
                </a:rPr>
                <a:t> </a:t>
              </a:r>
              <a:r>
                <a:rPr lang="en-US" sz="350" b="0" dirty="0" err="1">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c</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¯2</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¯1</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endParaRPr lang="en-US" sz="350" b="0" dirty="0">
                <a:solidFill>
                  <a:srgbClr val="000000"/>
                </a:solidFill>
                <a:effectLst/>
                <a:latin typeface="APL385 Unicode" panose="020B0709000202000203" pitchFamily="49" charset="0"/>
              </a:endParaRPr>
            </a:p>
            <a:p>
              <a:r>
                <a:rPr lang="en-US" sz="350" b="0" dirty="0" err="1">
                  <a:solidFill>
                    <a:srgbClr val="000000"/>
                  </a:solidFill>
                  <a:effectLst/>
                  <a:latin typeface="APL385 Unicode" panose="020B0709000202000203" pitchFamily="49" charset="0"/>
                </a:rPr>
                <a:t>tt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88"/>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0000"/>
                  </a:solidFill>
                  <a:effectLst/>
                  <a:latin typeface="APL385 Unicode" panose="020B0709000202000203" pitchFamily="49" charset="0"/>
                </a:rPr>
                <a:t> </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'min'</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'avg'</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'max'</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'total'</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data.by</a:t>
              </a:r>
              <a:r>
                <a:rPr lang="en-US" sz="350" b="0" dirty="0">
                  <a:solidFill>
                    <a:srgbClr val="0000FF"/>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888888"/>
                  </a:solidFill>
                  <a:effectLst/>
                  <a:latin typeface="APL385 Unicode" panose="020B0709000202000203" pitchFamily="49" charset="0"/>
                </a:rPr>
                <a:t>t</a:t>
              </a:r>
              <a:r>
                <a:rPr lang="en-US" sz="350" b="0" dirty="0">
                  <a:solidFill>
                    <a:srgbClr val="0000FF"/>
                  </a:solidFill>
                  <a:effectLst/>
                  <a:latin typeface="APL385 Unicode" panose="020B0709000202000203" pitchFamily="49" charset="0"/>
                </a:rPr>
                <a:t>[</a:t>
              </a:r>
              <a:r>
                <a:rPr lang="en-US" sz="350" b="0" dirty="0">
                  <a:solidFill>
                    <a:srgbClr val="000088"/>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'n'</a:t>
              </a:r>
              <a:r>
                <a:rPr lang="en-US" sz="350" b="0" dirty="0">
                  <a:solidFill>
                    <a:srgbClr val="0000FF"/>
                  </a:solidFill>
                  <a:effectLst/>
                  <a:latin typeface="APL385 Unicode" panose="020B0709000202000203" pitchFamily="49" charset="0"/>
                </a:rPr>
                <a:t>]}¨</a:t>
              </a:r>
              <a:r>
                <a:rPr lang="en-US" sz="350" b="0" dirty="0">
                  <a:solidFill>
                    <a:srgbClr val="008888"/>
                  </a:solidFill>
                  <a:effectLst/>
                  <a:latin typeface="APL385 Unicode" panose="020B0709000202000203" pitchFamily="49" charset="0"/>
                </a:rPr>
                <a:t>'year'</a:t>
              </a:r>
              <a:r>
                <a:rPr lang="en-US" sz="350" b="0" dirty="0">
                  <a:solidFill>
                    <a:srgbClr val="000000"/>
                  </a:solidFill>
                  <a:effectLst/>
                  <a:latin typeface="APL385 Unicode" panose="020B0709000202000203" pitchFamily="49" charset="0"/>
                </a:rPr>
                <a:t> </a:t>
              </a:r>
              <a:r>
                <a:rPr lang="en-US" sz="350" b="0" dirty="0">
                  <a:solidFill>
                    <a:srgbClr val="008888"/>
                  </a:solidFill>
                  <a:effectLst/>
                  <a:latin typeface="APL385 Unicode" panose="020B0709000202000203" pitchFamily="49" charset="0"/>
                </a:rPr>
                <a:t>'month'</a:t>
              </a:r>
              <a:endParaRPr lang="en-US" sz="350" b="0" dirty="0">
                <a:solidFill>
                  <a:srgbClr val="000000"/>
                </a:solidFill>
                <a:effectLst/>
                <a:latin typeface="APL385 Unicode" panose="020B0709000202000203" pitchFamily="49" charset="0"/>
              </a:endParaRPr>
            </a:p>
          </p:txBody>
        </p:sp>
        <p:sp>
          <p:nvSpPr>
            <p:cNvPr id="30" name="TextBox 29">
              <a:extLst>
                <a:ext uri="{FF2B5EF4-FFF2-40B4-BE49-F238E27FC236}">
                  <a16:creationId xmlns:a16="http://schemas.microsoft.com/office/drawing/2014/main" id="{B7A40420-8B98-39C9-88A7-FF9E4DFB7625}"/>
                </a:ext>
              </a:extLst>
            </p:cNvPr>
            <p:cNvSpPr txBox="1"/>
            <p:nvPr/>
          </p:nvSpPr>
          <p:spPr>
            <a:xfrm>
              <a:off x="4399350" y="4382981"/>
              <a:ext cx="484428" cy="369332"/>
            </a:xfrm>
            <a:prstGeom prst="rect">
              <a:avLst/>
            </a:prstGeom>
            <a:noFill/>
          </p:spPr>
          <p:txBody>
            <a:bodyPr wrap="none" rtlCol="0">
              <a:spAutoFit/>
            </a:bodyPr>
            <a:lstStyle/>
            <a:p>
              <a:pPr algn="ctr"/>
              <a:r>
                <a:rPr lang="en-US" dirty="0"/>
                <a:t>Iris</a:t>
              </a:r>
              <a:endParaRPr lang="en-GB" dirty="0"/>
            </a:p>
          </p:txBody>
        </p:sp>
        <p:sp>
          <p:nvSpPr>
            <p:cNvPr id="31" name="TextBox 30">
              <a:extLst>
                <a:ext uri="{FF2B5EF4-FFF2-40B4-BE49-F238E27FC236}">
                  <a16:creationId xmlns:a16="http://schemas.microsoft.com/office/drawing/2014/main" id="{62ABF464-6734-AC81-5AA4-98DEAAB399C7}"/>
                </a:ext>
              </a:extLst>
            </p:cNvPr>
            <p:cNvSpPr txBox="1"/>
            <p:nvPr/>
          </p:nvSpPr>
          <p:spPr>
            <a:xfrm>
              <a:off x="7198788" y="4382981"/>
              <a:ext cx="901209" cy="369332"/>
            </a:xfrm>
            <a:prstGeom prst="rect">
              <a:avLst/>
            </a:prstGeom>
            <a:noFill/>
          </p:spPr>
          <p:txBody>
            <a:bodyPr wrap="none" rtlCol="0">
              <a:spAutoFit/>
            </a:bodyPr>
            <a:lstStyle/>
            <a:p>
              <a:pPr algn="ctr"/>
              <a:r>
                <a:rPr lang="en-US" dirty="0"/>
                <a:t>Google</a:t>
              </a:r>
              <a:endParaRPr lang="en-GB" dirty="0"/>
            </a:p>
          </p:txBody>
        </p:sp>
      </p:grpSp>
      <p:sp>
        <p:nvSpPr>
          <p:cNvPr id="11" name="Title 3">
            <a:extLst>
              <a:ext uri="{FF2B5EF4-FFF2-40B4-BE49-F238E27FC236}">
                <a16:creationId xmlns:a16="http://schemas.microsoft.com/office/drawing/2014/main" id="{FFC98EC8-610E-8F09-C4E9-4453F4C93D3B}"/>
              </a:ext>
            </a:extLst>
          </p:cNvPr>
          <p:cNvSpPr txBox="1">
            <a:spLocks/>
          </p:cNvSpPr>
          <p:nvPr/>
        </p:nvSpPr>
        <p:spPr>
          <a:xfrm>
            <a:off x="323529" y="1"/>
            <a:ext cx="5957350" cy="10357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a:lstStyle>
          <a:p>
            <a:r>
              <a:rPr lang="en-US" sz="3200" dirty="0"/>
              <a:t>Object oriented programming: </a:t>
            </a:r>
            <a:r>
              <a:rPr lang="en-US" sz="2800" dirty="0"/>
              <a:t>data namespace</a:t>
            </a:r>
            <a:endParaRPr lang="en-GB" sz="3200" dirty="0"/>
          </a:p>
        </p:txBody>
      </p:sp>
      <p:sp>
        <p:nvSpPr>
          <p:cNvPr id="25" name="TextBox 24">
            <a:extLst>
              <a:ext uri="{FF2B5EF4-FFF2-40B4-BE49-F238E27FC236}">
                <a16:creationId xmlns:a16="http://schemas.microsoft.com/office/drawing/2014/main" id="{E90F2D69-9ED3-3E6E-E8E3-6DE299473438}"/>
              </a:ext>
            </a:extLst>
          </p:cNvPr>
          <p:cNvSpPr txBox="1"/>
          <p:nvPr/>
        </p:nvSpPr>
        <p:spPr>
          <a:xfrm>
            <a:off x="3716729" y="3444493"/>
            <a:ext cx="1048685" cy="369332"/>
          </a:xfrm>
          <a:prstGeom prst="rect">
            <a:avLst/>
          </a:prstGeom>
          <a:noFill/>
        </p:spPr>
        <p:txBody>
          <a:bodyPr wrap="none" rtlCol="0">
            <a:spAutoFit/>
          </a:bodyPr>
          <a:lstStyle/>
          <a:p>
            <a:pPr algn="ctr"/>
            <a:r>
              <a:rPr lang="en-US" dirty="0"/>
              <a:t>Berkeley</a:t>
            </a:r>
            <a:endParaRPr lang="en-GB" dirty="0"/>
          </a:p>
        </p:txBody>
      </p:sp>
      <p:sp>
        <p:nvSpPr>
          <p:cNvPr id="7" name="Content Placeholder 6">
            <a:extLst>
              <a:ext uri="{FF2B5EF4-FFF2-40B4-BE49-F238E27FC236}">
                <a16:creationId xmlns:a16="http://schemas.microsoft.com/office/drawing/2014/main" id="{3F6F85BC-107A-0715-36ED-024823D590DF}"/>
              </a:ext>
            </a:extLst>
          </p:cNvPr>
          <p:cNvSpPr>
            <a:spLocks noGrp="1"/>
          </p:cNvSpPr>
          <p:nvPr>
            <p:ph sz="quarter" idx="12"/>
          </p:nvPr>
        </p:nvSpPr>
        <p:spPr/>
        <p:txBody>
          <a:bodyPr/>
          <a:lstStyle/>
          <a:p>
            <a:endParaRPr lang="en-GB"/>
          </a:p>
        </p:txBody>
      </p:sp>
      <p:sp>
        <p:nvSpPr>
          <p:cNvPr id="2" name="Rectangle: Rounded Corners 1">
            <a:extLst>
              <a:ext uri="{FF2B5EF4-FFF2-40B4-BE49-F238E27FC236}">
                <a16:creationId xmlns:a16="http://schemas.microsoft.com/office/drawing/2014/main" id="{D4137373-EE6E-3BCC-AD47-D24B19DA1180}"/>
              </a:ext>
            </a:extLst>
          </p:cNvPr>
          <p:cNvSpPr/>
          <p:nvPr/>
        </p:nvSpPr>
        <p:spPr>
          <a:xfrm>
            <a:off x="-330200" y="-584200"/>
            <a:ext cx="9804400" cy="6173408"/>
          </a:xfrm>
          <a:prstGeom prst="roundRect">
            <a:avLst>
              <a:gd name="adj" fmla="val 1922"/>
            </a:avLst>
          </a:prstGeom>
          <a:solidFill>
            <a:schemeClr val="accent4">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FED36A7-DB99-D5B3-B6D3-F65945213C20}"/>
              </a:ext>
            </a:extLst>
          </p:cNvPr>
          <p:cNvSpPr txBox="1"/>
          <p:nvPr/>
        </p:nvSpPr>
        <p:spPr>
          <a:xfrm>
            <a:off x="1466850" y="1050920"/>
            <a:ext cx="6210300" cy="1477328"/>
          </a:xfrm>
          <a:prstGeom prst="rect">
            <a:avLst/>
          </a:prstGeom>
          <a:noFill/>
        </p:spPr>
        <p:txBody>
          <a:bodyPr wrap="square">
            <a:spAutoFit/>
          </a:bodyPr>
          <a:lstStyle/>
          <a:p>
            <a:r>
              <a:rPr lang="en-US" sz="900" b="0" dirty="0">
                <a:solidFill>
                  <a:srgbClr val="008888"/>
                </a:solidFill>
                <a:effectLst/>
                <a:latin typeface="APL385 Unicode" panose="020B0709000202000203" pitchFamily="49" charset="0"/>
              </a:rPr>
              <a:t>⍝ load data file</a:t>
            </a:r>
          </a:p>
          <a:p>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8888"/>
                </a:solidFill>
                <a:effectLst/>
                <a:latin typeface="APL385 Unicode" panose="020B0709000202000203" pitchFamily="49" charset="0"/>
              </a:rPr>
              <a:t>'berkeley.csv'</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group </a:t>
            </a:r>
          </a:p>
          <a:p>
            <a:r>
              <a:rPr lang="en-US" sz="900" b="0" dirty="0" err="1">
                <a:solidFill>
                  <a:srgbClr val="000000"/>
                </a:solidFill>
                <a:effectLst/>
                <a:latin typeface="APL385 Unicode" panose="020B0709000202000203" pitchFamily="49" charset="0"/>
              </a:rPr>
              <a:t>a</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data</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'Accepted'</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by</a:t>
            </a:r>
            <a:r>
              <a:rPr lang="en-US" sz="900" b="0" dirty="0" err="1">
                <a:solidFill>
                  <a:srgbClr val="008888"/>
                </a:solidFill>
                <a:effectLst/>
                <a:latin typeface="APL385 Unicode" panose="020B0709000202000203" pitchFamily="49" charset="0"/>
              </a:rPr>
              <a:t>'Major</a:t>
            </a:r>
            <a:r>
              <a:rPr lang="en-US" sz="900" b="0" dirty="0">
                <a:solidFill>
                  <a:srgbClr val="0088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'Gender'</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'Year’</a:t>
            </a:r>
            <a:r>
              <a:rPr lang="en-US" sz="900" b="0" dirty="0">
                <a:solidFill>
                  <a:srgbClr val="0000FF"/>
                </a:solidFill>
                <a:effectLst/>
                <a:latin typeface="APL385 Unicode" panose="020B0709000202000203" pitchFamily="49" charset="0"/>
              </a:rPr>
              <a:t>]</a:t>
            </a:r>
          </a:p>
          <a:p>
            <a:r>
              <a:rPr lang="en-US" sz="900" b="0" dirty="0">
                <a:solidFill>
                  <a:srgbClr val="008888"/>
                </a:solidFill>
                <a:effectLst/>
                <a:latin typeface="APL385 Unicode" panose="020B0709000202000203" pitchFamily="49" charset="0"/>
              </a:rPr>
              <a:t>⍝ totals by gender and major</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g</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a</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err="1">
                <a:solidFill>
                  <a:srgbClr val="000000"/>
                </a:solidFill>
                <a:effectLst/>
                <a:latin typeface="APL385 Unicode" panose="020B0709000202000203" pitchFamily="49" charset="0"/>
              </a:rPr>
              <a:t>m</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g</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sort</a:t>
            </a:r>
            <a:r>
              <a:rPr lang="en-US" sz="900" b="0" dirty="0" err="1">
                <a:solidFill>
                  <a:srgbClr val="000088"/>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join</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'Total'</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by</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'Gender'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g</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8888"/>
                </a:solidFill>
                <a:effectLst/>
                <a:latin typeface="APL385 Unicode" panose="020B0709000202000203" pitchFamily="49" charset="0"/>
              </a:rPr>
              <a:t>⍝ accepted and applicants ratios </a:t>
            </a:r>
          </a:p>
          <a:p>
            <a:r>
              <a:rPr lang="en-US" sz="900" b="0" dirty="0" err="1">
                <a:solidFill>
                  <a:srgbClr val="000000"/>
                </a:solidFill>
                <a:effectLst/>
                <a:latin typeface="APL385 Unicode" panose="020B0709000202000203" pitchFamily="49" charset="0"/>
              </a:rPr>
              <a:t>r</a:t>
            </a:r>
            <a:r>
              <a:rPr lang="en-US" sz="900" b="0" dirty="0" err="1">
                <a:solidFill>
                  <a:srgbClr val="0000FF"/>
                </a:solidFill>
                <a:effectLst/>
                <a:latin typeface="APL385 Unicode" panose="020B0709000202000203" pitchFamily="49" charset="0"/>
              </a:rPr>
              <a:t>←</a:t>
            </a:r>
            <a:r>
              <a:rPr lang="en-US" sz="900" b="0" dirty="0" err="1">
                <a:solidFill>
                  <a:srgbClr val="000000"/>
                </a:solidFill>
                <a:effectLst/>
                <a:latin typeface="APL385 Unicode" panose="020B0709000202000203" pitchFamily="49" charset="0"/>
              </a:rPr>
              <a:t>m</a:t>
            </a:r>
            <a:r>
              <a:rPr lang="en-US" sz="900" b="0" dirty="0">
                <a:solidFill>
                  <a:srgbClr val="000000"/>
                </a:solidFill>
                <a:effectLst/>
                <a:latin typeface="APL385 Unicode" panose="020B0709000202000203" pitchFamily="49" charset="0"/>
              </a:rPr>
              <a:t>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Accepted'</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m</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'Accepted'</a:t>
            </a:r>
            <a:r>
              <a:rPr lang="en-US" sz="900" b="0" dirty="0">
                <a:solidFill>
                  <a:srgbClr val="000000"/>
                </a:solidFill>
                <a:effectLst/>
                <a:latin typeface="APL385 Unicode" panose="020B0709000202000203" pitchFamily="49" charset="0"/>
              </a:rPr>
              <a:t> </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a:p>
            <a:r>
              <a:rPr lang="en-US" sz="900" b="0" dirty="0">
                <a:solidFill>
                  <a:srgbClr val="000000"/>
                </a:solidFill>
                <a:effectLst/>
                <a:latin typeface="APL385 Unicode" panose="020B0709000202000203" pitchFamily="49" charset="0"/>
              </a:rPr>
              <a:t>r data</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frame</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t>
            </a:r>
            <a:r>
              <a:rPr lang="en-US" sz="900" b="0" dirty="0" err="1">
                <a:solidFill>
                  <a:srgbClr val="008888"/>
                </a:solidFill>
                <a:effectLst/>
                <a:latin typeface="APL385 Unicode" panose="020B0709000202000203" pitchFamily="49" charset="0"/>
              </a:rPr>
              <a:t>Applicants'</a:t>
            </a:r>
            <a:r>
              <a:rPr lang="en-US" sz="900" b="0" dirty="0" err="1">
                <a:solidFill>
                  <a:srgbClr val="000000"/>
                </a:solidFill>
                <a:effectLst/>
                <a:latin typeface="APL385 Unicode" panose="020B0709000202000203" pitchFamily="49" charset="0"/>
              </a:rPr>
              <a:t>series</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888888"/>
                </a:solidFill>
                <a:effectLst/>
                <a:latin typeface="APL385 Unicode" panose="020B0709000202000203" pitchFamily="49" charset="0"/>
              </a:rPr>
              <a:t>100</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'Major'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0000"/>
                </a:solidFill>
                <a:effectLst/>
                <a:latin typeface="APL385 Unicode" panose="020B0709000202000203" pitchFamily="49" charset="0"/>
              </a:rPr>
              <a:t>r</a:t>
            </a:r>
            <a:r>
              <a:rPr lang="en-US" sz="900" b="0" dirty="0">
                <a:solidFill>
                  <a:srgbClr val="0000FF"/>
                </a:solidFill>
                <a:effectLst/>
                <a:latin typeface="APL385 Unicode" panose="020B0709000202000203" pitchFamily="49" charset="0"/>
              </a:rPr>
              <a:t>[;</a:t>
            </a:r>
            <a:r>
              <a:rPr lang="en-US" sz="900" b="0" dirty="0">
                <a:solidFill>
                  <a:srgbClr val="000088"/>
                </a:solidFill>
                <a:effectLst/>
                <a:latin typeface="APL385 Unicode" panose="020B0709000202000203" pitchFamily="49" charset="0"/>
              </a:rPr>
              <a:t>⊂</a:t>
            </a:r>
            <a:r>
              <a:rPr lang="en-US" sz="900" b="0" dirty="0">
                <a:solidFill>
                  <a:srgbClr val="008888"/>
                </a:solidFill>
                <a:effectLst/>
                <a:latin typeface="APL385 Unicode" panose="020B0709000202000203" pitchFamily="49" charset="0"/>
              </a:rPr>
              <a:t>'Applicants'</a:t>
            </a:r>
            <a:r>
              <a:rPr lang="en-US" sz="900" b="0" dirty="0">
                <a:solidFill>
                  <a:srgbClr val="0000FF"/>
                </a:solidFill>
                <a:effectLst/>
                <a:latin typeface="APL385 Unicode" panose="020B0709000202000203" pitchFamily="49" charset="0"/>
              </a:rPr>
              <a:t>]</a:t>
            </a:r>
            <a:endParaRPr lang="en-US" sz="900" b="0" dirty="0">
              <a:solidFill>
                <a:srgbClr val="000000"/>
              </a:solidFill>
              <a:effectLst/>
              <a:latin typeface="APL385 Unicode" panose="020B0709000202000203" pitchFamily="49" charset="0"/>
            </a:endParaRPr>
          </a:p>
        </p:txBody>
      </p:sp>
      <p:sp>
        <p:nvSpPr>
          <p:cNvPr id="4" name="TextBox 3">
            <a:extLst>
              <a:ext uri="{FF2B5EF4-FFF2-40B4-BE49-F238E27FC236}">
                <a16:creationId xmlns:a16="http://schemas.microsoft.com/office/drawing/2014/main" id="{494DCB17-2DD4-7141-B4D9-B96E6A52EB17}"/>
              </a:ext>
            </a:extLst>
          </p:cNvPr>
          <p:cNvSpPr txBox="1"/>
          <p:nvPr/>
        </p:nvSpPr>
        <p:spPr>
          <a:xfrm>
            <a:off x="102197" y="2759080"/>
            <a:ext cx="1700089"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Year  Major  Gender  Admission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1973  C      F       Rejected  </a:t>
            </a:r>
          </a:p>
          <a:p>
            <a:r>
              <a:rPr lang="en-US" sz="600" b="0" dirty="0">
                <a:solidFill>
                  <a:srgbClr val="000000"/>
                </a:solidFill>
                <a:effectLst/>
                <a:latin typeface="APL385 Unicode" panose="020B0709000202000203" pitchFamily="49" charset="0"/>
              </a:rPr>
              <a:t>       B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a:t>
            </a:r>
          </a:p>
          <a:p>
            <a:r>
              <a:rPr lang="en-US" sz="600" b="0" dirty="0">
                <a:solidFill>
                  <a:srgbClr val="000000"/>
                </a:solidFill>
                <a:effectLst/>
                <a:latin typeface="APL385 Unicode" panose="020B0709000202000203" pitchFamily="49" charset="0"/>
              </a:rPr>
              <a:t>                      Rejected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Accepted  </a:t>
            </a:r>
          </a:p>
          <a:p>
            <a:r>
              <a:rPr lang="en-US" sz="600" b="0" dirty="0">
                <a:solidFill>
                  <a:srgbClr val="000000"/>
                </a:solidFill>
                <a:effectLst/>
                <a:latin typeface="APL385 Unicode" panose="020B0709000202000203" pitchFamily="49" charset="0"/>
              </a:rPr>
              <a:t>       Other  M                 </a:t>
            </a:r>
          </a:p>
          <a:p>
            <a:r>
              <a:rPr lang="en-US" sz="600" b="0" dirty="0">
                <a:solidFill>
                  <a:srgbClr val="000000"/>
                </a:solidFill>
                <a:effectLst/>
                <a:latin typeface="APL385 Unicode" panose="020B0709000202000203" pitchFamily="49" charset="0"/>
              </a:rPr>
              <a:t>░░░░░░░░░░░░░░░░░░░░░░Rejected░░</a:t>
            </a:r>
          </a:p>
          <a:p>
            <a:r>
              <a:rPr lang="en-US" sz="600" b="0" dirty="0">
                <a:solidFill>
                  <a:srgbClr val="000000"/>
                </a:solidFill>
                <a:effectLst/>
                <a:latin typeface="APL385 Unicode" panose="020B0709000202000203" pitchFamily="49" charset="0"/>
              </a:rPr>
              <a:t>       A              Accepted  </a:t>
            </a:r>
          </a:p>
          <a:p>
            <a:r>
              <a:rPr lang="en-US" sz="600" b="0" dirty="0">
                <a:solidFill>
                  <a:srgbClr val="000000"/>
                </a:solidFill>
                <a:effectLst/>
                <a:latin typeface="APL385 Unicode" panose="020B0709000202000203" pitchFamily="49" charset="0"/>
              </a:rPr>
              <a:t>       Other  F       Rejected  </a:t>
            </a:r>
          </a:p>
          <a:p>
            <a:r>
              <a:rPr lang="en-US" sz="600" b="0" dirty="0">
                <a:solidFill>
                  <a:srgbClr val="000000"/>
                </a:solidFill>
                <a:effectLst/>
                <a:latin typeface="APL385 Unicode" panose="020B0709000202000203" pitchFamily="49" charset="0"/>
              </a:rPr>
              <a:t>░░░░░░░B░░░░░░M░░░░░░░Accepted░░</a:t>
            </a:r>
          </a:p>
          <a:p>
            <a:r>
              <a:rPr lang="en-US" sz="600" b="0" dirty="0">
                <a:solidFill>
                  <a:srgbClr val="000000"/>
                </a:solidFill>
                <a:effectLst/>
                <a:latin typeface="APL385 Unicode" panose="020B0709000202000203" pitchFamily="49" charset="0"/>
              </a:rPr>
              <a:t>       C              Rejected  </a:t>
            </a:r>
          </a:p>
          <a:p>
            <a:r>
              <a:rPr lang="en-US" sz="600" b="0" dirty="0">
                <a:solidFill>
                  <a:srgbClr val="000000"/>
                </a:solidFill>
                <a:effectLst/>
                <a:latin typeface="APL385 Unicode" panose="020B0709000202000203" pitchFamily="49" charset="0"/>
              </a:rPr>
              <a:t>       A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       A      M       Accepted  </a:t>
            </a:r>
          </a:p>
          <a:p>
            <a:r>
              <a:rPr lang="en-US" sz="600" b="0" dirty="0">
                <a:solidFill>
                  <a:srgbClr val="000000"/>
                </a:solidFill>
                <a:effectLst/>
                <a:latin typeface="APL385 Unicode" panose="020B0709000202000203" pitchFamily="49" charset="0"/>
              </a:rPr>
              <a:t>░░░░░░░Other░░F░░░░░░░░░░░░░░░░░</a:t>
            </a:r>
          </a:p>
          <a:p>
            <a:r>
              <a:rPr lang="en-US" sz="600" b="0" dirty="0">
                <a:solidFill>
                  <a:srgbClr val="000000"/>
                </a:solidFill>
                <a:effectLst/>
                <a:latin typeface="APL385 Unicode" panose="020B0709000202000203" pitchFamily="49" charset="0"/>
              </a:rPr>
              <a:t>              M       Rejected  </a:t>
            </a:r>
          </a:p>
          <a:p>
            <a:r>
              <a:rPr lang="en-US" sz="600" b="0" dirty="0">
                <a:solidFill>
                  <a:srgbClr val="000000"/>
                </a:solidFill>
                <a:effectLst/>
                <a:latin typeface="APL385 Unicode" panose="020B0709000202000203" pitchFamily="49" charset="0"/>
              </a:rPr>
              <a:t>       F                        </a:t>
            </a:r>
          </a:p>
          <a:p>
            <a:r>
              <a:rPr lang="en-US" sz="600" b="0" dirty="0">
                <a:solidFill>
                  <a:srgbClr val="000000"/>
                </a:solidFill>
                <a:effectLst/>
                <a:latin typeface="APL385 Unicode" panose="020B0709000202000203" pitchFamily="49" charset="0"/>
              </a:rPr>
              <a:t>░░░░░░░Other░░░░░░░░░░░░░░░░░░░░</a:t>
            </a:r>
          </a:p>
          <a:p>
            <a:r>
              <a:rPr lang="en-US" sz="600" b="0" dirty="0">
                <a:solidFill>
                  <a:srgbClr val="000000"/>
                </a:solidFill>
                <a:effectLst/>
                <a:latin typeface="APL385 Unicode" panose="020B0709000202000203" pitchFamily="49" charset="0"/>
              </a:rPr>
              <a:t>       C              Accepted  </a:t>
            </a:r>
          </a:p>
          <a:p>
            <a:r>
              <a:rPr lang="en-US" sz="600" b="0" dirty="0">
                <a:solidFill>
                  <a:srgbClr val="000000"/>
                </a:solidFill>
                <a:effectLst/>
                <a:latin typeface="APL385 Unicode" panose="020B0709000202000203" pitchFamily="49" charset="0"/>
              </a:rPr>
              <a:t>…12763                          </a:t>
            </a:r>
          </a:p>
        </p:txBody>
      </p:sp>
      <p:sp>
        <p:nvSpPr>
          <p:cNvPr id="8" name="TextBox 7">
            <a:extLst>
              <a:ext uri="{FF2B5EF4-FFF2-40B4-BE49-F238E27FC236}">
                <a16:creationId xmlns:a16="http://schemas.microsoft.com/office/drawing/2014/main" id="{D0C765DA-835A-7356-D1D7-488271A5FB4A}"/>
              </a:ext>
            </a:extLst>
          </p:cNvPr>
          <p:cNvSpPr txBox="1"/>
          <p:nvPr/>
        </p:nvSpPr>
        <p:spPr>
          <a:xfrm>
            <a:off x="5999336" y="2759078"/>
            <a:ext cx="3061366"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%Accepted  %Applicants</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82.4         2.5</a:t>
            </a:r>
          </a:p>
          <a:p>
            <a:r>
              <a:rPr lang="en-US" sz="600" b="0" dirty="0">
                <a:solidFill>
                  <a:srgbClr val="000000"/>
                </a:solidFill>
                <a:effectLst/>
                <a:latin typeface="APL385 Unicode" panose="020B0709000202000203" pitchFamily="49" charset="0"/>
              </a:rPr>
              <a:t>        M             1138       825      72.5        13.5</a:t>
            </a:r>
          </a:p>
          <a:p>
            <a:r>
              <a:rPr lang="en-US" sz="600" b="0" dirty="0">
                <a:solidFill>
                  <a:srgbClr val="000000"/>
                </a:solidFill>
                <a:effectLst/>
                <a:latin typeface="APL385 Unicode" panose="020B0709000202000203" pitchFamily="49" charset="0"/>
              </a:rPr>
              <a:t>░░░░░░░░T░░░░░░░░░░░░░1246░░░░░░░914░░░░░░73.4░░░░░░░░░9.76░░</a:t>
            </a:r>
          </a:p>
          <a:p>
            <a:r>
              <a:rPr lang="en-US" sz="600" b="0" dirty="0">
                <a:solidFill>
                  <a:srgbClr val="000000"/>
                </a:solidFill>
                <a:effectLst/>
                <a:latin typeface="APL385 Unicode" panose="020B0709000202000203" pitchFamily="49" charset="0"/>
              </a:rPr>
              <a:t> B      F               25        17      68           0.579</a:t>
            </a:r>
          </a:p>
          <a:p>
            <a:r>
              <a:rPr lang="en-US" sz="600" b="0" dirty="0">
                <a:solidFill>
                  <a:srgbClr val="000000"/>
                </a:solidFill>
                <a:effectLst/>
                <a:latin typeface="APL385 Unicode" panose="020B0709000202000203" pitchFamily="49" charset="0"/>
              </a:rPr>
              <a:t>        M              560       353      63           6.63</a:t>
            </a:r>
          </a:p>
          <a:p>
            <a:r>
              <a:rPr lang="en-US" sz="600" b="0" dirty="0">
                <a:solidFill>
                  <a:srgbClr val="000000"/>
                </a:solidFill>
                <a:effectLst/>
                <a:latin typeface="APL385 Unicode" panose="020B0709000202000203" pitchFamily="49" charset="0"/>
              </a:rPr>
              <a:t>░░░░░░░░T░░░░░░░░░░░░░░585░░░░░░░370░░░░░░63.2░░░░░░░░░4.58░░</a:t>
            </a:r>
          </a:p>
          <a:p>
            <a:r>
              <a:rPr lang="en-US" sz="600" b="0" dirty="0">
                <a:solidFill>
                  <a:srgbClr val="000000"/>
                </a:solidFill>
                <a:effectLst/>
                <a:latin typeface="APL385 Unicode" panose="020B0709000202000203" pitchFamily="49" charset="0"/>
              </a:rPr>
              <a:t> C      F              593       201      33.9        13.7</a:t>
            </a:r>
          </a:p>
          <a:p>
            <a:r>
              <a:rPr lang="en-US" sz="600" b="0" dirty="0">
                <a:solidFill>
                  <a:srgbClr val="000000"/>
                </a:solidFill>
                <a:effectLst/>
                <a:latin typeface="APL385 Unicode" panose="020B0709000202000203" pitchFamily="49" charset="0"/>
              </a:rPr>
              <a:t>        M              325       120      36.9         3.85</a:t>
            </a:r>
          </a:p>
          <a:p>
            <a:r>
              <a:rPr lang="en-US" sz="600" b="0" dirty="0">
                <a:solidFill>
                  <a:srgbClr val="000000"/>
                </a:solidFill>
                <a:effectLst/>
                <a:latin typeface="APL385 Unicode" panose="020B0709000202000203" pitchFamily="49" charset="0"/>
              </a:rPr>
              <a:t>░░░░░░░░T░░░░░░░░░░░░░░918░░░░░░░321░░░░░░35░░░░░░░░░░░7.19░░</a:t>
            </a:r>
          </a:p>
          <a:p>
            <a:r>
              <a:rPr lang="en-US" sz="600" b="0" dirty="0">
                <a:solidFill>
                  <a:srgbClr val="000000"/>
                </a:solidFill>
                <a:effectLst/>
                <a:latin typeface="APL385 Unicode" panose="020B0709000202000203" pitchFamily="49" charset="0"/>
              </a:rPr>
              <a:t> D      F              375       131      34.9         8.68</a:t>
            </a:r>
          </a:p>
          <a:p>
            <a:r>
              <a:rPr lang="en-US" sz="600" b="0" dirty="0">
                <a:solidFill>
                  <a:srgbClr val="000000"/>
                </a:solidFill>
                <a:effectLst/>
                <a:latin typeface="APL385 Unicode" panose="020B0709000202000203" pitchFamily="49" charset="0"/>
              </a:rPr>
              <a:t>        M              417       138      33.1         4.94</a:t>
            </a:r>
          </a:p>
          <a:p>
            <a:r>
              <a:rPr lang="en-US" sz="600" b="0" dirty="0">
                <a:solidFill>
                  <a:srgbClr val="000000"/>
                </a:solidFill>
                <a:effectLst/>
                <a:latin typeface="APL385 Unicode" panose="020B0709000202000203" pitchFamily="49" charset="0"/>
              </a:rPr>
              <a:t>░░░░░░░░T░░░░░░░░░░░░░░792░░░░░░░269░░░░░░34░░░░░░░░░░░6.21░░</a:t>
            </a:r>
          </a:p>
          <a:p>
            <a:r>
              <a:rPr lang="en-US" sz="600" b="0" dirty="0">
                <a:solidFill>
                  <a:srgbClr val="000000"/>
                </a:solidFill>
                <a:effectLst/>
                <a:latin typeface="APL385 Unicode" panose="020B0709000202000203" pitchFamily="49" charset="0"/>
              </a:rPr>
              <a:t> E      F              393        94      23.9         9.1</a:t>
            </a:r>
          </a:p>
          <a:p>
            <a:r>
              <a:rPr lang="en-US" sz="600" b="0" dirty="0">
                <a:solidFill>
                  <a:srgbClr val="000000"/>
                </a:solidFill>
                <a:effectLst/>
                <a:latin typeface="APL385 Unicode" panose="020B0709000202000203" pitchFamily="49" charset="0"/>
              </a:rPr>
              <a:t>        M              191        53      27.7         2.26</a:t>
            </a:r>
          </a:p>
          <a:p>
            <a:r>
              <a:rPr lang="en-US" sz="600" b="0" dirty="0">
                <a:solidFill>
                  <a:srgbClr val="000000"/>
                </a:solidFill>
                <a:effectLst/>
                <a:latin typeface="APL385 Unicode" panose="020B0709000202000203" pitchFamily="49" charset="0"/>
              </a:rPr>
              <a:t>░░░░░░░░T░░░░░░░░░░░░░░584░░░░░░░147░░░░░░25.2░░░░░░░░░4.58░░</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341        25       7.33        7.89</a:t>
            </a:r>
          </a:p>
          <a:p>
            <a:r>
              <a:rPr lang="en-US" sz="600" b="0" dirty="0">
                <a:solidFill>
                  <a:srgbClr val="000000"/>
                </a:solidFill>
                <a:effectLst/>
                <a:latin typeface="APL385 Unicode" panose="020B0709000202000203" pitchFamily="49" charset="0"/>
              </a:rPr>
              <a:t>        M              373        22       5.9         4.42</a:t>
            </a:r>
          </a:p>
          <a:p>
            <a:r>
              <a:rPr lang="en-US" sz="600" b="0" dirty="0">
                <a:solidFill>
                  <a:srgbClr val="000000"/>
                </a:solidFill>
                <a:effectLst/>
                <a:latin typeface="APL385 Unicode" panose="020B0709000202000203" pitchFamily="49" charset="0"/>
              </a:rPr>
              <a:t>░░░░░░░░T░░░░░░░░░░░░░░714░░░░░░░░47░░░░░░░6.58░░░░░░░░5.59░░</a:t>
            </a:r>
          </a:p>
          <a:p>
            <a:r>
              <a:rPr lang="en-US" sz="600" b="0" dirty="0">
                <a:solidFill>
                  <a:srgbClr val="000000"/>
                </a:solidFill>
                <a:effectLst/>
                <a:latin typeface="APL385 Unicode" panose="020B0709000202000203" pitchFamily="49" charset="0"/>
              </a:rPr>
              <a:t> Other  F             2486       937      37.7        57.5</a:t>
            </a:r>
          </a:p>
          <a:p>
            <a:r>
              <a:rPr lang="en-US" sz="600" b="0" dirty="0">
                <a:solidFill>
                  <a:srgbClr val="000000"/>
                </a:solidFill>
                <a:effectLst/>
                <a:latin typeface="APL385 Unicode" panose="020B0709000202000203" pitchFamily="49" charset="0"/>
              </a:rPr>
              <a:t>        M             5438      2227      41          64.4</a:t>
            </a:r>
          </a:p>
          <a:p>
            <a:r>
              <a:rPr lang="en-US" sz="600" b="0" dirty="0">
                <a:solidFill>
                  <a:srgbClr val="000000"/>
                </a:solidFill>
                <a:effectLst/>
                <a:latin typeface="APL385 Unicode" panose="020B0709000202000203" pitchFamily="49" charset="0"/>
              </a:rPr>
              <a:t>░░░░░░░░T░░░░░░░░░░░░░7924░░░░░░3164░░░░░░39.9░░░░░░░░62.1░░░</a:t>
            </a:r>
          </a:p>
          <a:p>
            <a:r>
              <a:rPr lang="en-US" sz="600" b="0" dirty="0">
                <a:solidFill>
                  <a:srgbClr val="000000"/>
                </a:solidFill>
                <a:effectLst/>
                <a:latin typeface="APL385 Unicode" panose="020B0709000202000203" pitchFamily="49" charset="0"/>
              </a:rPr>
              <a:t> Total  F             4321      1494      34.6       100</a:t>
            </a:r>
          </a:p>
          <a:p>
            <a:r>
              <a:rPr lang="en-US" sz="600" b="0" dirty="0">
                <a:solidFill>
                  <a:srgbClr val="000000"/>
                </a:solidFill>
                <a:effectLst/>
                <a:latin typeface="APL385 Unicode" panose="020B0709000202000203" pitchFamily="49" charset="0"/>
              </a:rPr>
              <a:t>        M             8442      3738      44.3</a:t>
            </a:r>
          </a:p>
          <a:p>
            <a:r>
              <a:rPr lang="en-US" sz="600" b="0" dirty="0">
                <a:solidFill>
                  <a:srgbClr val="000000"/>
                </a:solidFill>
                <a:effectLst/>
                <a:latin typeface="APL385 Unicode" panose="020B0709000202000203" pitchFamily="49" charset="0"/>
              </a:rPr>
              <a:t>░░░░░░░░T░░░░░░░░░░░░12763░░░░░░5232░░░░░░41░░░░░░░░░░░░░░░░░</a:t>
            </a:r>
          </a:p>
        </p:txBody>
      </p:sp>
      <p:sp>
        <p:nvSpPr>
          <p:cNvPr id="3" name="TextBox 2">
            <a:extLst>
              <a:ext uri="{FF2B5EF4-FFF2-40B4-BE49-F238E27FC236}">
                <a16:creationId xmlns:a16="http://schemas.microsoft.com/office/drawing/2014/main" id="{2BA8B0A9-FED4-2235-9FC3-9C6673F41BFE}"/>
              </a:ext>
            </a:extLst>
          </p:cNvPr>
          <p:cNvSpPr txBox="1"/>
          <p:nvPr/>
        </p:nvSpPr>
        <p:spPr>
          <a:xfrm>
            <a:off x="1938397" y="3220743"/>
            <a:ext cx="1894358" cy="156966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░B░░░░░░F░░░░░░░░░░░░░░░25░░░░░░░░17░</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░░░░░░░░M░░░░░░░░░░░░░░325░░░░░░░120░</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░E░░░░░░F░░░░░░░░░░░░░░393░░░░░░░░94░</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░░░░░░░░M░░░░░░░░░░░░░░373░░░░░░░░22░</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p:txBody>
      </p:sp>
      <p:sp>
        <p:nvSpPr>
          <p:cNvPr id="5" name="TextBox 4">
            <a:extLst>
              <a:ext uri="{FF2B5EF4-FFF2-40B4-BE49-F238E27FC236}">
                <a16:creationId xmlns:a16="http://schemas.microsoft.com/office/drawing/2014/main" id="{8872CE99-78A1-C3D1-E489-71A552223788}"/>
              </a:ext>
            </a:extLst>
          </p:cNvPr>
          <p:cNvSpPr txBox="1"/>
          <p:nvPr/>
        </p:nvSpPr>
        <p:spPr>
          <a:xfrm>
            <a:off x="3968866" y="2759078"/>
            <a:ext cx="1894358" cy="2492990"/>
          </a:xfrm>
          <a:prstGeom prst="rect">
            <a:avLst/>
          </a:prstGeom>
          <a:solidFill>
            <a:schemeClr val="bg1"/>
          </a:solidFill>
        </p:spPr>
        <p:txBody>
          <a:bodyPr wrap="square">
            <a:spAutoFit/>
          </a:bodyPr>
          <a:lstStyle/>
          <a:p>
            <a:r>
              <a:rPr lang="en-US" sz="600" b="0" dirty="0">
                <a:solidFill>
                  <a:srgbClr val="000000"/>
                </a:solidFill>
                <a:effectLst/>
                <a:latin typeface="APL385 Unicode" panose="020B0709000202000203" pitchFamily="49" charset="0"/>
              </a:rPr>
              <a:t> Major  Gender  Applicants  Accepted </a:t>
            </a:r>
          </a:p>
          <a:p>
            <a:r>
              <a:rPr lang="en-US" sz="600" b="0" dirty="0">
                <a:solidFill>
                  <a:srgbClr val="000000"/>
                </a:solidFill>
                <a:effectLst/>
                <a:latin typeface="APL385 Unicode" panose="020B0709000202000203" pitchFamily="49" charset="0"/>
              </a:rPr>
              <a:t>─────────────────────────────────────</a:t>
            </a:r>
          </a:p>
          <a:p>
            <a:r>
              <a:rPr lang="en-US" sz="600" b="0" dirty="0">
                <a:solidFill>
                  <a:srgbClr val="000000"/>
                </a:solidFill>
                <a:effectLst/>
                <a:latin typeface="APL385 Unicode" panose="020B0709000202000203" pitchFamily="49" charset="0"/>
              </a:rPr>
              <a:t> A      F              108        89 </a:t>
            </a:r>
          </a:p>
          <a:p>
            <a:r>
              <a:rPr lang="en-US" sz="600" b="0" dirty="0">
                <a:solidFill>
                  <a:srgbClr val="000000"/>
                </a:solidFill>
                <a:effectLst/>
                <a:latin typeface="APL385 Unicode" panose="020B0709000202000203" pitchFamily="49" charset="0"/>
              </a:rPr>
              <a:t>        M             1138       825 </a:t>
            </a:r>
          </a:p>
          <a:p>
            <a:r>
              <a:rPr lang="en-US" sz="600" b="0" dirty="0">
                <a:solidFill>
                  <a:srgbClr val="000000"/>
                </a:solidFill>
                <a:effectLst/>
                <a:latin typeface="APL385 Unicode" panose="020B0709000202000203" pitchFamily="49" charset="0"/>
              </a:rPr>
              <a:t>░░░░░░░░T░░░░░░░░░░░░░1246░░░░░░░914░</a:t>
            </a:r>
          </a:p>
          <a:p>
            <a:r>
              <a:rPr lang="en-US" sz="600" b="0" dirty="0">
                <a:solidFill>
                  <a:srgbClr val="000000"/>
                </a:solidFill>
                <a:effectLst/>
                <a:latin typeface="APL385 Unicode" panose="020B0709000202000203" pitchFamily="49" charset="0"/>
              </a:rPr>
              <a:t> B      F               25        17 </a:t>
            </a:r>
          </a:p>
          <a:p>
            <a:r>
              <a:rPr lang="en-US" sz="600" b="0" dirty="0">
                <a:solidFill>
                  <a:srgbClr val="000000"/>
                </a:solidFill>
                <a:effectLst/>
                <a:latin typeface="APL385 Unicode" panose="020B0709000202000203" pitchFamily="49" charset="0"/>
              </a:rPr>
              <a:t>        M              560       353 </a:t>
            </a:r>
          </a:p>
          <a:p>
            <a:r>
              <a:rPr lang="en-US" sz="600" b="0" dirty="0">
                <a:solidFill>
                  <a:srgbClr val="000000"/>
                </a:solidFill>
                <a:effectLst/>
                <a:latin typeface="APL385 Unicode" panose="020B0709000202000203" pitchFamily="49" charset="0"/>
              </a:rPr>
              <a:t>░░░░░░░░T░░░░░░░░░░░░░░585░░░░░░░370░</a:t>
            </a:r>
          </a:p>
          <a:p>
            <a:r>
              <a:rPr lang="en-US" sz="600" b="0" dirty="0">
                <a:solidFill>
                  <a:srgbClr val="000000"/>
                </a:solidFill>
                <a:effectLst/>
                <a:latin typeface="APL385 Unicode" panose="020B0709000202000203" pitchFamily="49" charset="0"/>
              </a:rPr>
              <a:t> C      F              593       201 </a:t>
            </a:r>
          </a:p>
          <a:p>
            <a:r>
              <a:rPr lang="en-US" sz="600" b="0" dirty="0">
                <a:solidFill>
                  <a:srgbClr val="000000"/>
                </a:solidFill>
                <a:effectLst/>
                <a:latin typeface="APL385 Unicode" panose="020B0709000202000203" pitchFamily="49" charset="0"/>
              </a:rPr>
              <a:t>        M              325       120 </a:t>
            </a:r>
          </a:p>
          <a:p>
            <a:r>
              <a:rPr lang="en-US" sz="600" b="0" dirty="0">
                <a:solidFill>
                  <a:srgbClr val="000000"/>
                </a:solidFill>
                <a:effectLst/>
                <a:latin typeface="APL385 Unicode" panose="020B0709000202000203" pitchFamily="49" charset="0"/>
              </a:rPr>
              <a:t>░░░░░░░░T░░░░░░░░░░░░░░918░░░░░░░321░</a:t>
            </a:r>
          </a:p>
          <a:p>
            <a:r>
              <a:rPr lang="en-US" sz="600" b="0" dirty="0">
                <a:solidFill>
                  <a:srgbClr val="000000"/>
                </a:solidFill>
                <a:effectLst/>
                <a:latin typeface="APL385 Unicode" panose="020B0709000202000203" pitchFamily="49" charset="0"/>
              </a:rPr>
              <a:t> D      F              375       131 </a:t>
            </a:r>
          </a:p>
          <a:p>
            <a:r>
              <a:rPr lang="en-US" sz="600" b="0" dirty="0">
                <a:solidFill>
                  <a:srgbClr val="000000"/>
                </a:solidFill>
                <a:effectLst/>
                <a:latin typeface="APL385 Unicode" panose="020B0709000202000203" pitchFamily="49" charset="0"/>
              </a:rPr>
              <a:t>        M              417       138 </a:t>
            </a:r>
          </a:p>
          <a:p>
            <a:r>
              <a:rPr lang="en-US" sz="600" b="0" dirty="0">
                <a:solidFill>
                  <a:srgbClr val="000000"/>
                </a:solidFill>
                <a:effectLst/>
                <a:latin typeface="APL385 Unicode" panose="020B0709000202000203" pitchFamily="49" charset="0"/>
              </a:rPr>
              <a:t>░░░░░░░░T░░░░░░░░░░░░░░792░░░░░░░269░</a:t>
            </a:r>
          </a:p>
          <a:p>
            <a:r>
              <a:rPr lang="en-US" sz="600" b="0" dirty="0">
                <a:solidFill>
                  <a:srgbClr val="000000"/>
                </a:solidFill>
                <a:effectLst/>
                <a:latin typeface="APL385 Unicode" panose="020B0709000202000203" pitchFamily="49" charset="0"/>
              </a:rPr>
              <a:t> E      F              393        94 </a:t>
            </a:r>
          </a:p>
          <a:p>
            <a:r>
              <a:rPr lang="en-US" sz="600" b="0" dirty="0">
                <a:solidFill>
                  <a:srgbClr val="000000"/>
                </a:solidFill>
                <a:effectLst/>
                <a:latin typeface="APL385 Unicode" panose="020B0709000202000203" pitchFamily="49" charset="0"/>
              </a:rPr>
              <a:t>        M              191        53 </a:t>
            </a:r>
          </a:p>
          <a:p>
            <a:r>
              <a:rPr lang="en-US" sz="600" b="0" dirty="0">
                <a:solidFill>
                  <a:srgbClr val="000000"/>
                </a:solidFill>
                <a:effectLst/>
                <a:latin typeface="APL385 Unicode" panose="020B0709000202000203" pitchFamily="49" charset="0"/>
              </a:rPr>
              <a:t>░░░░░░░░T░░░░░░░░░░░░░░584░░░░░░░147░</a:t>
            </a:r>
          </a:p>
          <a:p>
            <a:r>
              <a:rPr lang="en-US" sz="600" b="0" dirty="0">
                <a:solidFill>
                  <a:srgbClr val="000000"/>
                </a:solidFill>
                <a:effectLst/>
                <a:latin typeface="APL385 Unicode" panose="020B0709000202000203" pitchFamily="49" charset="0"/>
              </a:rPr>
              <a:t> F      </a:t>
            </a:r>
            <a:r>
              <a:rPr lang="en-US" sz="600" b="0" dirty="0" err="1">
                <a:solidFill>
                  <a:srgbClr val="000000"/>
                </a:solidFill>
                <a:effectLst/>
                <a:latin typeface="APL385 Unicode" panose="020B0709000202000203" pitchFamily="49" charset="0"/>
              </a:rPr>
              <a:t>F</a:t>
            </a:r>
            <a:r>
              <a:rPr lang="en-US" sz="600" b="0" dirty="0">
                <a:solidFill>
                  <a:srgbClr val="000000"/>
                </a:solidFill>
                <a:effectLst/>
                <a:latin typeface="APL385 Unicode" panose="020B0709000202000203" pitchFamily="49" charset="0"/>
              </a:rPr>
              <a:t>              341        25 </a:t>
            </a:r>
          </a:p>
          <a:p>
            <a:r>
              <a:rPr lang="en-US" sz="600" b="0" dirty="0">
                <a:solidFill>
                  <a:srgbClr val="000000"/>
                </a:solidFill>
                <a:effectLst/>
                <a:latin typeface="APL385 Unicode" panose="020B0709000202000203" pitchFamily="49" charset="0"/>
              </a:rPr>
              <a:t>        M              373        22 </a:t>
            </a:r>
          </a:p>
          <a:p>
            <a:r>
              <a:rPr lang="en-US" sz="600" b="0" dirty="0">
                <a:solidFill>
                  <a:srgbClr val="000000"/>
                </a:solidFill>
                <a:effectLst/>
                <a:latin typeface="APL385 Unicode" panose="020B0709000202000203" pitchFamily="49" charset="0"/>
              </a:rPr>
              <a:t>░░░░░░░░T░░░░░░░░░░░░░░714░░░░░░░░47░</a:t>
            </a:r>
          </a:p>
          <a:p>
            <a:r>
              <a:rPr lang="en-US" sz="600" b="0" dirty="0">
                <a:solidFill>
                  <a:srgbClr val="000000"/>
                </a:solidFill>
                <a:effectLst/>
                <a:latin typeface="APL385 Unicode" panose="020B0709000202000203" pitchFamily="49" charset="0"/>
              </a:rPr>
              <a:t> Other  F             2486       937 </a:t>
            </a:r>
          </a:p>
          <a:p>
            <a:r>
              <a:rPr lang="en-US" sz="600" b="0" dirty="0">
                <a:solidFill>
                  <a:srgbClr val="000000"/>
                </a:solidFill>
                <a:effectLst/>
                <a:latin typeface="APL385 Unicode" panose="020B0709000202000203" pitchFamily="49" charset="0"/>
              </a:rPr>
              <a:t>        M             5438      2227 </a:t>
            </a:r>
          </a:p>
          <a:p>
            <a:r>
              <a:rPr lang="en-US" sz="600" b="0" dirty="0">
                <a:solidFill>
                  <a:srgbClr val="000000"/>
                </a:solidFill>
                <a:effectLst/>
                <a:latin typeface="APL385 Unicode" panose="020B0709000202000203" pitchFamily="49" charset="0"/>
              </a:rPr>
              <a:t>░░░░░░░░T░░░░░░░░░░░░░7924░░░░░░3164░</a:t>
            </a:r>
          </a:p>
          <a:p>
            <a:r>
              <a:rPr lang="en-US" sz="600" b="0" dirty="0">
                <a:solidFill>
                  <a:srgbClr val="000000"/>
                </a:solidFill>
                <a:effectLst/>
                <a:latin typeface="APL385 Unicode" panose="020B0709000202000203" pitchFamily="49" charset="0"/>
              </a:rPr>
              <a:t> Total  F             4321      1494 </a:t>
            </a:r>
          </a:p>
          <a:p>
            <a:r>
              <a:rPr lang="en-US" sz="600" b="0" dirty="0">
                <a:solidFill>
                  <a:srgbClr val="000000"/>
                </a:solidFill>
                <a:effectLst/>
                <a:latin typeface="APL385 Unicode" panose="020B0709000202000203" pitchFamily="49" charset="0"/>
              </a:rPr>
              <a:t>        M             8442      3738 </a:t>
            </a:r>
          </a:p>
          <a:p>
            <a:r>
              <a:rPr lang="en-US" sz="600" b="0" dirty="0">
                <a:solidFill>
                  <a:srgbClr val="000000"/>
                </a:solidFill>
                <a:effectLst/>
                <a:latin typeface="APL385 Unicode" panose="020B0709000202000203" pitchFamily="49" charset="0"/>
              </a:rPr>
              <a:t>░░░░░░░░T░░░░░░░░░░░░12763░░░░░░5232░</a:t>
            </a:r>
          </a:p>
        </p:txBody>
      </p:sp>
      <p:pic>
        <p:nvPicPr>
          <p:cNvPr id="19" name="Picture 18" descr="Dyalog APL - APL Wiki">
            <a:extLst>
              <a:ext uri="{FF2B5EF4-FFF2-40B4-BE49-F238E27FC236}">
                <a16:creationId xmlns:a16="http://schemas.microsoft.com/office/drawing/2014/main" id="{3206F571-8F7C-9B3C-5CA2-C7B3D3542B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8755" y="257942"/>
            <a:ext cx="586256" cy="586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1368071-D87D-6CF1-7DC6-309004B7A652}"/>
              </a:ext>
            </a:extLst>
          </p:cNvPr>
          <p:cNvPicPr>
            <a:picLocks noChangeAspect="1"/>
          </p:cNvPicPr>
          <p:nvPr/>
        </p:nvPicPr>
        <p:blipFill>
          <a:blip r:embed="rId3"/>
          <a:stretch>
            <a:fillRect/>
          </a:stretch>
        </p:blipFill>
        <p:spPr>
          <a:xfrm>
            <a:off x="4627974" y="345346"/>
            <a:ext cx="656059" cy="461278"/>
          </a:xfrm>
          <a:prstGeom prst="rect">
            <a:avLst/>
          </a:prstGeom>
          <a:ln w="6350">
            <a:solidFill>
              <a:schemeClr val="accent6">
                <a:lumMod val="50000"/>
                <a:lumOff val="50000"/>
              </a:schemeClr>
            </a:solidFill>
          </a:ln>
        </p:spPr>
      </p:pic>
      <p:sp>
        <p:nvSpPr>
          <p:cNvPr id="17" name="TextBox 16">
            <a:extLst>
              <a:ext uri="{FF2B5EF4-FFF2-40B4-BE49-F238E27FC236}">
                <a16:creationId xmlns:a16="http://schemas.microsoft.com/office/drawing/2014/main" id="{AA5C9670-EBA1-46F6-F30B-AA94C2BB3FC2}"/>
              </a:ext>
            </a:extLst>
          </p:cNvPr>
          <p:cNvSpPr txBox="1"/>
          <p:nvPr/>
        </p:nvSpPr>
        <p:spPr>
          <a:xfrm rot="20739419">
            <a:off x="61667" y="1157278"/>
            <a:ext cx="813043" cy="600164"/>
          </a:xfrm>
          <a:prstGeom prst="rect">
            <a:avLst/>
          </a:prstGeom>
          <a:noFill/>
        </p:spPr>
        <p:txBody>
          <a:bodyPr wrap="none" rtlCol="0">
            <a:spAutoFit/>
          </a:bodyPr>
          <a:lstStyle/>
          <a:p>
            <a:pPr algn="ctr"/>
            <a:r>
              <a:rPr lang="en-US" sz="1100" dirty="0">
                <a:solidFill>
                  <a:srgbClr val="C00000"/>
                </a:solidFill>
                <a:latin typeface="Sarabun ExtraBold" panose="00000900000000000000" pitchFamily="2" charset="-34"/>
                <a:cs typeface="Sarabun ExtraBold" panose="00000900000000000000" pitchFamily="2" charset="-34"/>
              </a:rPr>
              <a:t>PROOF</a:t>
            </a:r>
          </a:p>
          <a:p>
            <a:pPr algn="ctr"/>
            <a:r>
              <a:rPr lang="en-US" sz="1100" dirty="0">
                <a:solidFill>
                  <a:srgbClr val="C00000"/>
                </a:solidFill>
                <a:latin typeface="Sarabun ExtraBold" panose="00000900000000000000" pitchFamily="2" charset="-34"/>
                <a:cs typeface="Sarabun ExtraBold" panose="00000900000000000000" pitchFamily="2" charset="-34"/>
              </a:rPr>
              <a:t>OF</a:t>
            </a:r>
          </a:p>
          <a:p>
            <a:pPr algn="ctr"/>
            <a:r>
              <a:rPr lang="en-US" sz="1100" dirty="0">
                <a:solidFill>
                  <a:srgbClr val="C00000"/>
                </a:solidFill>
                <a:latin typeface="Sarabun ExtraBold" panose="00000900000000000000" pitchFamily="2" charset="-34"/>
                <a:cs typeface="Sarabun ExtraBold" panose="00000900000000000000" pitchFamily="2" charset="-34"/>
              </a:rPr>
              <a:t>CONCEPT</a:t>
            </a:r>
            <a:endParaRPr lang="en-GB" sz="1100" dirty="0">
              <a:solidFill>
                <a:srgbClr val="C00000"/>
              </a:solidFill>
              <a:latin typeface="Sarabun ExtraBold" panose="00000900000000000000" pitchFamily="2" charset="-34"/>
              <a:cs typeface="Sarabun ExtraBold" panose="00000900000000000000" pitchFamily="2" charset="-34"/>
            </a:endParaRPr>
          </a:p>
        </p:txBody>
      </p:sp>
      <p:sp>
        <p:nvSpPr>
          <p:cNvPr id="9" name="Rectangle: Rounded Corners 8">
            <a:extLst>
              <a:ext uri="{FF2B5EF4-FFF2-40B4-BE49-F238E27FC236}">
                <a16:creationId xmlns:a16="http://schemas.microsoft.com/office/drawing/2014/main" id="{E05908D5-001D-0D22-E7BA-EBB65115E407}"/>
              </a:ext>
            </a:extLst>
          </p:cNvPr>
          <p:cNvSpPr/>
          <p:nvPr/>
        </p:nvSpPr>
        <p:spPr>
          <a:xfrm>
            <a:off x="-72572" y="2603801"/>
            <a:ext cx="9281885" cy="3058166"/>
          </a:xfrm>
          <a:prstGeom prst="roundRect">
            <a:avLst>
              <a:gd name="adj" fmla="val 1922"/>
            </a:avLst>
          </a:prstGeom>
          <a:solidFill>
            <a:srgbClr val="FFFFDD"/>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a16="http://schemas.microsoft.com/office/drawing/2014/main" id="{C94B0C23-7789-221F-E136-3F8C7EAC2E89}"/>
              </a:ext>
            </a:extLst>
          </p:cNvPr>
          <p:cNvGrpSpPr/>
          <p:nvPr/>
        </p:nvGrpSpPr>
        <p:grpSpPr>
          <a:xfrm>
            <a:off x="4266471" y="2703127"/>
            <a:ext cx="677546" cy="424147"/>
            <a:chOff x="2050471" y="1804864"/>
            <a:chExt cx="980702" cy="613924"/>
          </a:xfrm>
        </p:grpSpPr>
        <p:pic>
          <p:nvPicPr>
            <p:cNvPr id="15" name="Picture 4">
              <a:extLst>
                <a:ext uri="{FF2B5EF4-FFF2-40B4-BE49-F238E27FC236}">
                  <a16:creationId xmlns:a16="http://schemas.microsoft.com/office/drawing/2014/main" id="{D33EE5E7-4ED2-C5B2-0EBB-D4EE4A3A8D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0471" y="1868231"/>
              <a:ext cx="454294" cy="550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D032731-DA46-9512-DF2F-15703F1312B1}"/>
                </a:ext>
              </a:extLst>
            </p:cNvPr>
            <p:cNvPicPr>
              <a:picLocks noChangeAspect="1"/>
            </p:cNvPicPr>
            <p:nvPr/>
          </p:nvPicPr>
          <p:blipFill>
            <a:blip r:embed="rId6"/>
            <a:stretch>
              <a:fillRect/>
            </a:stretch>
          </p:blipFill>
          <p:spPr>
            <a:xfrm>
              <a:off x="2504765" y="1804864"/>
              <a:ext cx="526408" cy="526408"/>
            </a:xfrm>
            <a:prstGeom prst="rect">
              <a:avLst/>
            </a:prstGeom>
          </p:spPr>
        </p:pic>
      </p:grpSp>
      <p:sp>
        <p:nvSpPr>
          <p:cNvPr id="23" name="TextBox 22">
            <a:extLst>
              <a:ext uri="{FF2B5EF4-FFF2-40B4-BE49-F238E27FC236}">
                <a16:creationId xmlns:a16="http://schemas.microsoft.com/office/drawing/2014/main" id="{31781C26-2A5C-2913-B020-316E7DCC689B}"/>
              </a:ext>
            </a:extLst>
          </p:cNvPr>
          <p:cNvSpPr txBox="1"/>
          <p:nvPr/>
        </p:nvSpPr>
        <p:spPr>
          <a:xfrm>
            <a:off x="1466850" y="3019297"/>
            <a:ext cx="6039547" cy="2308324"/>
          </a:xfrm>
          <a:prstGeom prst="rect">
            <a:avLst/>
          </a:prstGeom>
          <a:noFill/>
        </p:spPr>
        <p:txBody>
          <a:bodyPr wrap="square">
            <a:spAutoFit/>
          </a:bodyPr>
          <a:lstStyle/>
          <a:p>
            <a:r>
              <a:rPr lang="en-US" sz="900" b="0" dirty="0">
                <a:solidFill>
                  <a:srgbClr val="008000"/>
                </a:solidFill>
                <a:effectLst/>
                <a:latin typeface="Lucida Console" panose="020B0609040504020204" pitchFamily="49" charset="0"/>
                <a:cs typeface="Courier New" panose="02070309020205020404" pitchFamily="49" charset="0"/>
              </a:rPr>
              <a:t># read data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pd.read_csv</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"berkeley.csv"</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group by gender and by major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00FF"/>
                </a:solidFill>
                <a:effectLst/>
                <a:latin typeface="Lucida Console" panose="020B0609040504020204" pitchFamily="49" charset="0"/>
                <a:cs typeface="Courier New" panose="02070309020205020404" pitchFamily="49" charset="0"/>
              </a:rPr>
              <a:t>lambda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'Accepted'</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A31515"/>
                </a:solidFill>
                <a:effectLst/>
                <a:latin typeface="Lucida Console" panose="020B0609040504020204" pitchFamily="49" charset="0"/>
                <a:cs typeface="Courier New" panose="02070309020205020404" pitchFamily="49" charset="0"/>
              </a:rPr>
              <a:t>'Admission'</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A31515"/>
                </a:solidFill>
                <a:effectLst/>
                <a:latin typeface="Lucida Console" panose="020B0609040504020204" pitchFamily="49" charset="0"/>
                <a:cs typeface="Courier New" panose="02070309020205020404" pitchFamily="49" charset="0"/>
              </a:rPr>
              <a:t>'count'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df</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Major'</a:t>
            </a:r>
            <a:r>
              <a:rPr lang="en-US" sz="900" b="0" dirty="0" err="1">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A31515"/>
                </a:solidFill>
                <a:effectLst/>
                <a:latin typeface="Lucida Console" panose="020B0609040504020204" pitchFamily="49" charset="0"/>
                <a:cs typeface="Courier New" panose="02070309020205020404" pitchFamily="49" charset="0"/>
              </a:rPr>
              <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agg</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adm</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app</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totals by gender and by major</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a</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err="1">
                <a:solidFill>
                  <a:srgbClr val="001080"/>
                </a:solidFill>
                <a:effectLst/>
                <a:latin typeface="Lucida Console" panose="020B0609040504020204" pitchFamily="49" charset="0"/>
                <a:cs typeface="Courier New" panose="02070309020205020404" pitchFamily="49" charset="0"/>
              </a:rPr>
              <a:t>gt</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g</a:t>
            </a:r>
            <a:r>
              <a:rPr lang="en-US" sz="900" b="0" dirty="0" err="1">
                <a:solidFill>
                  <a:srgbClr val="000000"/>
                </a:solidFill>
                <a:effectLst/>
                <a:latin typeface="Lucida Console" panose="020B0609040504020204" pitchFamily="49" charset="0"/>
                <a:cs typeface="Courier New" panose="02070309020205020404" pitchFamily="49" charset="0"/>
              </a:rPr>
              <a:t>.reset_index</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groupby</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'Major'</a:t>
            </a:r>
            <a:r>
              <a:rPr lang="en-US" sz="900" b="0" dirty="0">
                <a:solidFill>
                  <a:srgbClr val="000000"/>
                </a:solidFill>
                <a:effectLst/>
                <a:latin typeface="Lucida Console" panose="020B0609040504020204" pitchFamily="49" charset="0"/>
                <a:cs typeface="Courier New" panose="02070309020205020404" pitchFamily="49" charset="0"/>
              </a:rPr>
              <a:t>).sum()</a:t>
            </a:r>
          </a:p>
          <a:p>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mg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keys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names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'Gender'</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reorder_levels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98658"/>
                </a:solidFill>
                <a:effectLst/>
                <a:latin typeface="Lucida Console" panose="020B0609040504020204" pitchFamily="49" charset="0"/>
                <a:cs typeface="Courier New" panose="02070309020205020404" pitchFamily="49" charset="0"/>
              </a:rPr>
              <a:t>0</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1080"/>
                </a:solidFill>
                <a:effectLst/>
                <a:latin typeface="Lucida Console" panose="020B0609040504020204" pitchFamily="49" charset="0"/>
                <a:cs typeface="Courier New" panose="02070309020205020404" pitchFamily="49" charset="0"/>
              </a:rPr>
              <a:t>m</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0000"/>
                </a:solidFill>
                <a:effectLst/>
                <a:latin typeface="Lucida Console" panose="020B0609040504020204" pitchFamily="49" charset="0"/>
                <a:cs typeface="Courier New" panose="02070309020205020404" pitchFamily="49" charset="0"/>
              </a:rPr>
              <a:t>pd.concat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01080"/>
                </a:solidFill>
                <a:effectLst/>
                <a:latin typeface="Lucida Console" panose="020B0609040504020204" pitchFamily="49" charset="0"/>
                <a:cs typeface="Courier New" panose="02070309020205020404" pitchFamily="49" charset="0"/>
              </a:rPr>
              <a:t>g</a:t>
            </a:r>
            <a:r>
              <a:rPr lang="en-US" sz="900" b="0" dirty="0">
                <a:solidFill>
                  <a:srgbClr val="000000"/>
                </a:solidFill>
                <a:effectLst/>
                <a:latin typeface="Lucida Console" panose="020B0609040504020204" pitchFamily="49" charset="0"/>
                <a:cs typeface="Courier New" panose="02070309020205020404" pitchFamily="49" charset="0"/>
              </a:rPr>
              <a:t>, </a:t>
            </a:r>
            <a:r>
              <a:rPr lang="en-US" sz="900" b="0" dirty="0">
                <a:solidFill>
                  <a:srgbClr val="001080"/>
                </a:solidFill>
                <a:effectLst/>
                <a:latin typeface="Lucida Console" panose="020B0609040504020204" pitchFamily="49" charset="0"/>
                <a:cs typeface="Courier New" panose="02070309020205020404" pitchFamily="49" charset="0"/>
              </a:rPr>
              <a:t>mt</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0000"/>
                </a:solidFill>
                <a:effectLst/>
                <a:latin typeface="Lucida Console" panose="020B0609040504020204" pitchFamily="49" charset="0"/>
                <a:cs typeface="Courier New" panose="02070309020205020404" pitchFamily="49" charset="0"/>
              </a:rPr>
              <a:t>sort_index</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a:solidFill>
                  <a:srgbClr val="008000"/>
                </a:solidFill>
                <a:effectLst/>
                <a:latin typeface="Lucida Console" panose="020B0609040504020204" pitchFamily="49" charset="0"/>
                <a:cs typeface="Courier New" panose="02070309020205020404" pitchFamily="49" charset="0"/>
              </a:rPr>
              <a:t># admission and applicants ratios </a:t>
            </a:r>
            <a:endParaRPr lang="en-US" sz="900" b="0" dirty="0">
              <a:solidFill>
                <a:srgbClr val="000000"/>
              </a:solidFill>
              <a:effectLst/>
              <a:latin typeface="Lucida Console" panose="020B0609040504020204" pitchFamily="49" charset="0"/>
              <a:cs typeface="Courier New" panose="02070309020205020404" pitchFamily="49" charset="0"/>
            </a:endParaRPr>
          </a:p>
          <a:p>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.Admitted</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m</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a:p>
            <a:r>
              <a:rPr lang="en-US" sz="900" b="0" dirty="0" err="1">
                <a:solidFill>
                  <a:srgbClr val="001080"/>
                </a:solidFill>
                <a:effectLst/>
                <a:latin typeface="Lucida Console" panose="020B0609040504020204" pitchFamily="49" charset="0"/>
                <a:cs typeface="Courier New" panose="02070309020205020404" pitchFamily="49" charset="0"/>
              </a:rPr>
              <a:t>mr</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.assign</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PctApplicants</a:t>
            </a:r>
            <a:r>
              <a:rPr lang="en-US" sz="900" b="0" dirty="0">
                <a:solidFill>
                  <a:srgbClr val="000000"/>
                </a:solidFill>
                <a:effectLst/>
                <a:latin typeface="Lucida Console" panose="020B0609040504020204" pitchFamily="49" charset="0"/>
                <a:cs typeface="Courier New" panose="02070309020205020404" pitchFamily="49" charset="0"/>
              </a:rPr>
              <a:t> = </a:t>
            </a:r>
            <a:r>
              <a:rPr lang="en-US" sz="900" b="0" dirty="0">
                <a:solidFill>
                  <a:srgbClr val="098658"/>
                </a:solidFill>
                <a:effectLst/>
                <a:latin typeface="Lucida Console" panose="020B0609040504020204" pitchFamily="49" charset="0"/>
                <a:cs typeface="Courier New" panose="02070309020205020404" pitchFamily="49" charset="0"/>
              </a:rPr>
              <a:t>100</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err="1">
                <a:solidFill>
                  <a:srgbClr val="001080"/>
                </a:solidFill>
                <a:effectLst/>
                <a:latin typeface="Lucida Console" panose="020B0609040504020204" pitchFamily="49" charset="0"/>
                <a:cs typeface="Courier New" panose="02070309020205020404" pitchFamily="49" charset="0"/>
              </a:rPr>
              <a:t>ar</a:t>
            </a:r>
            <a:r>
              <a:rPr lang="en-US" sz="900" b="0" dirty="0" err="1">
                <a:solidFill>
                  <a:srgbClr val="000000"/>
                </a:solidFill>
                <a:effectLst/>
                <a:latin typeface="Lucida Console" panose="020B0609040504020204" pitchFamily="49" charset="0"/>
                <a:cs typeface="Courier New" panose="02070309020205020404" pitchFamily="49" charset="0"/>
              </a:rPr>
              <a:t>.loc</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'Total'</a:t>
            </a:r>
            <a:r>
              <a:rPr lang="en-US" sz="900" b="0" dirty="0">
                <a:solidFill>
                  <a:srgbClr val="000000"/>
                </a:solidFill>
                <a:effectLst/>
                <a:latin typeface="Lucida Console" panose="020B0609040504020204" pitchFamily="49" charset="0"/>
                <a:cs typeface="Courier New" panose="02070309020205020404" pitchFamily="49" charset="0"/>
              </a:rPr>
              <a:t>][</a:t>
            </a:r>
            <a:r>
              <a:rPr lang="en-US" sz="900" b="0" dirty="0">
                <a:solidFill>
                  <a:srgbClr val="A31515"/>
                </a:solidFill>
                <a:effectLst/>
                <a:latin typeface="Lucida Console" panose="020B0609040504020204" pitchFamily="49" charset="0"/>
                <a:cs typeface="Courier New" panose="02070309020205020404" pitchFamily="49" charset="0"/>
              </a:rPr>
              <a:t>'Applicants'</a:t>
            </a:r>
            <a:r>
              <a:rPr lang="en-US" sz="900" b="0" dirty="0">
                <a:solidFill>
                  <a:srgbClr val="000000"/>
                </a:solidFill>
                <a:effectLst/>
                <a:latin typeface="Lucida Console" panose="020B0609040504020204" pitchFamily="49" charset="0"/>
                <a:cs typeface="Courier New" panose="02070309020205020404" pitchFamily="49" charset="0"/>
              </a:rPr>
              <a:t>])</a:t>
            </a:r>
          </a:p>
        </p:txBody>
      </p:sp>
      <p:sp>
        <p:nvSpPr>
          <p:cNvPr id="21" name="Date Placeholder 3">
            <a:extLst>
              <a:ext uri="{FF2B5EF4-FFF2-40B4-BE49-F238E27FC236}">
                <a16:creationId xmlns:a16="http://schemas.microsoft.com/office/drawing/2014/main" id="{18064BE7-37AD-374D-26A8-A30687A91ECE}"/>
              </a:ext>
            </a:extLst>
          </p:cNvPr>
          <p:cNvSpPr txBox="1">
            <a:spLocks/>
          </p:cNvSpPr>
          <p:nvPr/>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rgbClr val="FF6600"/>
                </a:solidFill>
                <a:latin typeface="Sarabun" panose="00000500000000000000" pitchFamily="2" charset="-34"/>
              </a:rPr>
              <a:t>12</a:t>
            </a:r>
            <a:endParaRPr lang="en-GB" sz="1600" dirty="0">
              <a:solidFill>
                <a:srgbClr val="FF6600"/>
              </a:solidFill>
              <a:latin typeface="Sarabun" panose="00000500000000000000" pitchFamily="2" charset="-34"/>
            </a:endParaRPr>
          </a:p>
        </p:txBody>
      </p:sp>
    </p:spTree>
    <p:extLst>
      <p:ext uri="{BB962C8B-B14F-4D97-AF65-F5344CB8AC3E}">
        <p14:creationId xmlns:p14="http://schemas.microsoft.com/office/powerpoint/2010/main" val="11298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Dyalog">
      <a:dk1>
        <a:srgbClr val="3B475E"/>
      </a:dk1>
      <a:lt1>
        <a:sysClr val="window" lastClr="FFFFFF"/>
      </a:lt1>
      <a:dk2>
        <a:srgbClr val="5A6D8F"/>
      </a:dk2>
      <a:lt2>
        <a:srgbClr val="F6F6D9"/>
      </a:lt2>
      <a:accent1>
        <a:srgbClr val="ED7F00"/>
      </a:accent1>
      <a:accent2>
        <a:srgbClr val="928ABD"/>
      </a:accent2>
      <a:accent3>
        <a:srgbClr val="2C5656"/>
      </a:accent3>
      <a:accent4>
        <a:srgbClr val="FFA336"/>
      </a:accent4>
      <a:accent5>
        <a:srgbClr val="BBB5D6"/>
      </a:accent5>
      <a:accent6>
        <a:srgbClr val="231F20"/>
      </a:accent6>
      <a:hlink>
        <a:srgbClr val="5A6D8F"/>
      </a:hlink>
      <a:folHlink>
        <a:srgbClr val="928ABD"/>
      </a:folHlink>
    </a:clrScheme>
    <a:fontScheme name="Sarabun">
      <a:majorFont>
        <a:latin typeface="Sarabun"/>
        <a:ea typeface=""/>
        <a:cs typeface=""/>
      </a:majorFont>
      <a:minorFont>
        <a:latin typeface="Sarabu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yalog19_template_bold_calibri.potx" id="{F0C38D23-3AC9-47E9-8D0D-BEDB5EAFCAD2}" vid="{35320D08-F00A-4224-9D94-CDC48BBB4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18568</TotalTime>
  <Words>29575</Words>
  <Application>Microsoft Office PowerPoint</Application>
  <PresentationFormat>On-screen Show (16:9)</PresentationFormat>
  <Paragraphs>2926</Paragraphs>
  <Slides>116</Slides>
  <Notes>1</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116</vt:i4>
      </vt:variant>
    </vt:vector>
  </HeadingPairs>
  <TitlesOfParts>
    <vt:vector size="129" baseType="lpstr">
      <vt:lpstr>Wingdings 2</vt:lpstr>
      <vt:lpstr>Sarabun ExtraBold</vt:lpstr>
      <vt:lpstr>Arial</vt:lpstr>
      <vt:lpstr>Courier New</vt:lpstr>
      <vt:lpstr>CMU Serif</vt:lpstr>
      <vt:lpstr>Sarabun Medium</vt:lpstr>
      <vt:lpstr>Lucida Console</vt:lpstr>
      <vt:lpstr>Sarabun Light</vt:lpstr>
      <vt:lpstr>Wingdings</vt:lpstr>
      <vt:lpstr>Calibri</vt:lpstr>
      <vt:lpstr>Sarabun</vt:lpstr>
      <vt:lpstr>APL385 Unicode</vt:lpstr>
      <vt:lpstr>Office Theme</vt:lpstr>
      <vt:lpstr>PowerPoint Presentation</vt:lpstr>
      <vt:lpstr>PowerPoint Presentation</vt:lpstr>
      <vt:lpstr>PowerPoint Presentation</vt:lpstr>
      <vt:lpstr>PowerPoint Presentation</vt:lpstr>
      <vt:lpstr>PowerPoint Presentation</vt:lpstr>
      <vt:lpstr>PowerPoint Presentation</vt:lpstr>
      <vt:lpstr>Examples</vt:lpstr>
      <vt:lpstr>Example 1</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Example 2</vt:lpstr>
      <vt:lpstr>Fisher’s Iris dataset (1936)</vt:lpstr>
      <vt:lpstr>Fisher’s Iris dataset (1936)</vt:lpstr>
      <vt:lpstr>Fisher’s Iris dataset (1936)</vt:lpstr>
      <vt:lpstr>Fisher’s Iris dataset (1936)</vt:lpstr>
      <vt:lpstr>Fisher’s Iris dataset (1936)</vt:lpstr>
      <vt:lpstr>Fisher’s Iris dataset (1936)</vt:lpstr>
      <vt:lpstr>Fisher’s Iris dataset (1936)</vt:lpstr>
      <vt:lpstr>Fisher’s Iris dataset (1936)</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Berkeley admissions (1973)</vt:lpstr>
      <vt:lpstr>Fisher’s Iris dataset (1936)</vt:lpstr>
      <vt:lpstr>Fisher’s Iris dataset (1936)</vt:lpstr>
      <vt:lpstr>Example 3</vt:lpstr>
      <vt:lpstr>Google trends (last 5 years)</vt:lpstr>
      <vt:lpstr>Google trends (last 5 years)</vt:lpstr>
      <vt:lpstr>Google trends (last 5 years)</vt:lpstr>
      <vt:lpstr>Google trends (last 5 years)</vt:lpstr>
      <vt:lpstr>Google trends (last 5 years)</vt:lpstr>
      <vt:lpstr>The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Beyond ⌸</vt:lpstr>
      <vt:lpstr>PowerPoint Presentation</vt:lpstr>
      <vt:lpstr>PowerPoint Presentation</vt:lpstr>
      <vt:lpstr>PowerPoint Presentation</vt:lpstr>
      <vt:lpstr>PowerPoint Presentation</vt:lpstr>
      <vt:lpstr>PowerPoint Presentation</vt:lpstr>
      <vt:lpstr>Pro version by Stefano Lanzavecchia</vt:lpstr>
      <vt:lpstr>Pro version by Stefano Lanzavecchia</vt:lpstr>
      <vt:lpstr>PowerPoint Presentation</vt:lpstr>
      <vt:lpstr>Custom solution by Stefano Lanzavecchia</vt:lpstr>
      <vt:lpstr>Pro version by Stefano Lanzavecchia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lpstr>Microstructural analysis of metals Orientation distribution functions</vt:lpstr>
      <vt:lpstr>Microstructural analysis of metals Orientation distribution functions</vt:lpstr>
      <vt:lpstr>Microstructural analysis of metals Orientation distribution functions</vt:lpstr>
      <vt:lpstr>Microstructural analysis of metals Orientation distribution functions</vt:lpstr>
      <vt:lpstr>Microstructural analysis of metals Orientation distribution functions</vt:lpstr>
      <vt:lpstr>Microstructural analysis of metals Orientation distribution functions</vt:lpstr>
      <vt:lpstr>Microstructural analysis of metals Orientation distribution functions</vt:lpstr>
      <vt:lpstr>Conclusion</vt:lpstr>
      <vt:lpstr>Good news, everyone!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Jesús Galán</cp:lastModifiedBy>
  <cp:revision>242</cp:revision>
  <dcterms:created xsi:type="dcterms:W3CDTF">2019-07-25T11:46:05Z</dcterms:created>
  <dcterms:modified xsi:type="dcterms:W3CDTF">2024-09-16T23:17:42Z</dcterms:modified>
</cp:coreProperties>
</file>