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5143500" cx="9144000"/>
  <p:notesSz cx="6858000" cy="9144000"/>
  <p:embeddedFontLst>
    <p:embeddedFont>
      <p:font typeface="Figtree"/>
      <p:regular r:id="rId20"/>
      <p:bold r:id="rId21"/>
      <p:italic r:id="rId22"/>
      <p:boldItalic r:id="rId23"/>
    </p:embeddedFont>
    <p:embeddedFont>
      <p:font typeface="Proxima Nova"/>
      <p:regular r:id="rId24"/>
      <p:bold r:id="rId25"/>
      <p:italic r:id="rId26"/>
      <p:boldItalic r:id="rId27"/>
    </p:embeddedFont>
    <p:embeddedFont>
      <p:font typeface="Roboto Mono Thin"/>
      <p:regular r:id="rId28"/>
      <p:bold r:id="rId29"/>
      <p:italic r:id="rId30"/>
      <p:boldItalic r:id="rId31"/>
    </p:embeddedFont>
    <p:embeddedFont>
      <p:font typeface="Albert Sans"/>
      <p:regular r:id="rId32"/>
      <p:bold r:id="rId33"/>
      <p:italic r:id="rId34"/>
      <p:boldItalic r:id="rId35"/>
    </p:embeddedFont>
    <p:embeddedFont>
      <p:font typeface="DM Sans"/>
      <p:regular r:id="rId36"/>
      <p:bold r:id="rId37"/>
      <p:italic r:id="rId38"/>
      <p:boldItalic r:id="rId39"/>
    </p:embeddedFont>
    <p:embeddedFont>
      <p:font typeface="Questrial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AA0D02-B75E-49F9-9AF7-6B3D7013DE4A}">
  <a:tblStyle styleId="{81AA0D02-B75E-49F9-9AF7-6B3D7013DE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Questrial-regular.fntdata"/><Relationship Id="rId20" Type="http://schemas.openxmlformats.org/officeDocument/2006/relationships/font" Target="fonts/Figtree-regular.fntdata"/><Relationship Id="rId22" Type="http://schemas.openxmlformats.org/officeDocument/2006/relationships/font" Target="fonts/Figtree-italic.fntdata"/><Relationship Id="rId21" Type="http://schemas.openxmlformats.org/officeDocument/2006/relationships/font" Target="fonts/Figtree-bold.fntdata"/><Relationship Id="rId24" Type="http://schemas.openxmlformats.org/officeDocument/2006/relationships/font" Target="fonts/ProximaNova-regular.fntdata"/><Relationship Id="rId23" Type="http://schemas.openxmlformats.org/officeDocument/2006/relationships/font" Target="fonts/Figtree-boldItalic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ProximaNova-italic.fntdata"/><Relationship Id="rId25" Type="http://schemas.openxmlformats.org/officeDocument/2006/relationships/font" Target="fonts/ProximaNova-bold.fntdata"/><Relationship Id="rId28" Type="http://schemas.openxmlformats.org/officeDocument/2006/relationships/font" Target="fonts/RobotoMonoThin-regular.fntdata"/><Relationship Id="rId27" Type="http://schemas.openxmlformats.org/officeDocument/2006/relationships/font" Target="fonts/ProximaNova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MonoThin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RobotoMonoThin-boldItalic.fntdata"/><Relationship Id="rId30" Type="http://schemas.openxmlformats.org/officeDocument/2006/relationships/font" Target="fonts/RobotoMonoThin-italic.fntdata"/><Relationship Id="rId11" Type="http://schemas.openxmlformats.org/officeDocument/2006/relationships/slide" Target="slides/slide5.xml"/><Relationship Id="rId33" Type="http://schemas.openxmlformats.org/officeDocument/2006/relationships/font" Target="fonts/AlbertSans-bold.fntdata"/><Relationship Id="rId10" Type="http://schemas.openxmlformats.org/officeDocument/2006/relationships/slide" Target="slides/slide4.xml"/><Relationship Id="rId32" Type="http://schemas.openxmlformats.org/officeDocument/2006/relationships/font" Target="fonts/AlbertSans-regular.fntdata"/><Relationship Id="rId13" Type="http://schemas.openxmlformats.org/officeDocument/2006/relationships/slide" Target="slides/slide7.xml"/><Relationship Id="rId35" Type="http://schemas.openxmlformats.org/officeDocument/2006/relationships/font" Target="fonts/AlbertSans-boldItalic.fntdata"/><Relationship Id="rId12" Type="http://schemas.openxmlformats.org/officeDocument/2006/relationships/slide" Target="slides/slide6.xml"/><Relationship Id="rId34" Type="http://schemas.openxmlformats.org/officeDocument/2006/relationships/font" Target="fonts/AlbertSans-italic.fntdata"/><Relationship Id="rId15" Type="http://schemas.openxmlformats.org/officeDocument/2006/relationships/slide" Target="slides/slide9.xml"/><Relationship Id="rId37" Type="http://schemas.openxmlformats.org/officeDocument/2006/relationships/font" Target="fonts/DMSans-bold.fntdata"/><Relationship Id="rId14" Type="http://schemas.openxmlformats.org/officeDocument/2006/relationships/slide" Target="slides/slide8.xml"/><Relationship Id="rId36" Type="http://schemas.openxmlformats.org/officeDocument/2006/relationships/font" Target="fonts/DMSans-regular.fntdata"/><Relationship Id="rId17" Type="http://schemas.openxmlformats.org/officeDocument/2006/relationships/slide" Target="slides/slide11.xml"/><Relationship Id="rId39" Type="http://schemas.openxmlformats.org/officeDocument/2006/relationships/font" Target="fonts/DMSans-boldItalic.fntdata"/><Relationship Id="rId16" Type="http://schemas.openxmlformats.org/officeDocument/2006/relationships/slide" Target="slides/slide10.xml"/><Relationship Id="rId38" Type="http://schemas.openxmlformats.org/officeDocument/2006/relationships/font" Target="fonts/DMSans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54dda1946d_6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54dda1946d_6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4dda1946d_6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4dda1946d_6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h24d6e4c89202343d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h24d6e4c89202343d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h24d6e4c89202343d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h24d6e4c89202343d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24d6e4c89202343d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h24d6e4c89202343d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h24d6e4c89202343d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h24d6e4c89202343d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h24d6e4c89202343d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h24d6e4c89202343d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54dda1946d_6_3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54dda1946d_6_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h24d6e4c89202343d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h24d6e4c89202343d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h24d6e4c89202343d_0_3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h24d6e4c89202343d_0_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h99505a81515bf0f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h99505a81515bf0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7df3fafbec_0_28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7df3fafbec_0_28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hyperlink" Target="https://bit.ly/3A1uf1Q" TargetMode="External"/><Relationship Id="rId5" Type="http://schemas.openxmlformats.org/officeDocument/2006/relationships/hyperlink" Target="http://bit.ly/2TyoMsr" TargetMode="External"/><Relationship Id="rId6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713225" y="788063"/>
            <a:ext cx="4894800" cy="147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4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6244975" y="2626313"/>
            <a:ext cx="21858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5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58401" y="-297450"/>
            <a:ext cx="1981200" cy="20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2340900" y="788063"/>
            <a:ext cx="4462200" cy="129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hasCustomPrompt="1" idx="2" type="title"/>
          </p:nvPr>
        </p:nvSpPr>
        <p:spPr>
          <a:xfrm>
            <a:off x="713225" y="788075"/>
            <a:ext cx="1394100" cy="1291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340900" y="2083813"/>
            <a:ext cx="4462200" cy="37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4"/>
          <p:cNvGrpSpPr/>
          <p:nvPr/>
        </p:nvGrpSpPr>
        <p:grpSpPr>
          <a:xfrm>
            <a:off x="-133350" y="-27700"/>
            <a:ext cx="9429749" cy="5266450"/>
            <a:chOff x="-133350" y="-27700"/>
            <a:chExt cx="9429749" cy="5266450"/>
          </a:xfrm>
        </p:grpSpPr>
        <p:pic>
          <p:nvPicPr>
            <p:cNvPr id="18" name="Google Shape;18;p4"/>
            <p:cNvPicPr preferRelativeResize="0"/>
            <p:nvPr/>
          </p:nvPicPr>
          <p:blipFill rotWithShape="1">
            <a:blip r:embed="rId2">
              <a:alphaModFix/>
            </a:blip>
            <a:srcRect b="45215" l="3750" r="81263" t="873"/>
            <a:stretch/>
          </p:blipFill>
          <p:spPr>
            <a:xfrm>
              <a:off x="-133350" y="4057700"/>
              <a:ext cx="1370400" cy="118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9;p4"/>
            <p:cNvPicPr preferRelativeResize="0"/>
            <p:nvPr/>
          </p:nvPicPr>
          <p:blipFill rotWithShape="1">
            <a:blip r:embed="rId3">
              <a:alphaModFix/>
            </a:blip>
            <a:srcRect b="0" l="0" r="66845" t="68848"/>
            <a:stretch/>
          </p:blipFill>
          <p:spPr>
            <a:xfrm>
              <a:off x="6681600" y="-27700"/>
              <a:ext cx="2614799" cy="896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" name="Google Shape;20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720000" y="1139550"/>
            <a:ext cx="7704000" cy="39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5"/>
          <p:cNvGrpSpPr/>
          <p:nvPr/>
        </p:nvGrpSpPr>
        <p:grpSpPr>
          <a:xfrm>
            <a:off x="-19050" y="-76200"/>
            <a:ext cx="9296400" cy="5314950"/>
            <a:chOff x="-19050" y="-76200"/>
            <a:chExt cx="9296400" cy="5314950"/>
          </a:xfrm>
        </p:grpSpPr>
        <p:pic>
          <p:nvPicPr>
            <p:cNvPr id="24" name="Google Shape;24;p5"/>
            <p:cNvPicPr preferRelativeResize="0"/>
            <p:nvPr/>
          </p:nvPicPr>
          <p:blipFill rotWithShape="1">
            <a:blip r:embed="rId2">
              <a:alphaModFix/>
            </a:blip>
            <a:srcRect b="45749" l="7877" r="0" t="0"/>
            <a:stretch/>
          </p:blipFill>
          <p:spPr>
            <a:xfrm>
              <a:off x="-19050" y="4317725"/>
              <a:ext cx="8423999" cy="92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Google Shape;25;p5"/>
            <p:cNvPicPr preferRelativeResize="0"/>
            <p:nvPr/>
          </p:nvPicPr>
          <p:blipFill rotWithShape="1">
            <a:blip r:embed="rId2">
              <a:alphaModFix/>
            </a:blip>
            <a:srcRect b="26014" l="56809" r="0" t="0"/>
            <a:stretch/>
          </p:blipFill>
          <p:spPr>
            <a:xfrm rot="10800000">
              <a:off x="5327975" y="-76200"/>
              <a:ext cx="3949375" cy="125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" name="Google Shape;26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5213675" y="365873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1424725" y="3658731"/>
            <a:ext cx="2505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0"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5213675" y="3293725"/>
            <a:ext cx="2505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4" type="subTitle"/>
          </p:nvPr>
        </p:nvSpPr>
        <p:spPr>
          <a:xfrm>
            <a:off x="1424725" y="3293725"/>
            <a:ext cx="2505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grpSp>
        <p:nvGrpSpPr>
          <p:cNvPr id="33" name="Google Shape;33;p6"/>
          <p:cNvGrpSpPr/>
          <p:nvPr/>
        </p:nvGrpSpPr>
        <p:grpSpPr>
          <a:xfrm>
            <a:off x="-304800" y="-209550"/>
            <a:ext cx="9486898" cy="5448300"/>
            <a:chOff x="-304800" y="-209550"/>
            <a:chExt cx="9486898" cy="5448300"/>
          </a:xfrm>
        </p:grpSpPr>
        <p:pic>
          <p:nvPicPr>
            <p:cNvPr id="34" name="Google Shape;34;p6"/>
            <p:cNvPicPr preferRelativeResize="0"/>
            <p:nvPr/>
          </p:nvPicPr>
          <p:blipFill rotWithShape="1">
            <a:blip r:embed="rId2">
              <a:alphaModFix/>
            </a:blip>
            <a:srcRect b="4489" l="0" r="6323" t="47392"/>
            <a:stretch/>
          </p:blipFill>
          <p:spPr>
            <a:xfrm flipH="1" rot="10800000">
              <a:off x="-76200" y="4355800"/>
              <a:ext cx="9258298" cy="882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Google Shape;35;p6"/>
            <p:cNvPicPr preferRelativeResize="0"/>
            <p:nvPr/>
          </p:nvPicPr>
          <p:blipFill rotWithShape="1">
            <a:blip r:embed="rId3">
              <a:alphaModFix/>
            </a:blip>
            <a:srcRect b="10283" l="19503" r="23669" t="29970"/>
            <a:stretch/>
          </p:blipFill>
          <p:spPr>
            <a:xfrm rot="5400000">
              <a:off x="-76200" y="-438150"/>
              <a:ext cx="2228850" cy="26860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720000" y="445025"/>
            <a:ext cx="4685100" cy="6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subTitle"/>
          </p:nvPr>
        </p:nvSpPr>
        <p:spPr>
          <a:xfrm>
            <a:off x="720000" y="1427600"/>
            <a:ext cx="4685100" cy="229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39" name="Google Shape;39;p7"/>
          <p:cNvSpPr/>
          <p:nvPr>
            <p:ph idx="2" type="pic"/>
          </p:nvPr>
        </p:nvSpPr>
        <p:spPr>
          <a:xfrm>
            <a:off x="6112497" y="-30250"/>
            <a:ext cx="3042300" cy="5214000"/>
          </a:xfrm>
          <a:prstGeom prst="rect">
            <a:avLst/>
          </a:prstGeom>
          <a:noFill/>
          <a:ln>
            <a:noFill/>
          </a:ln>
        </p:spPr>
      </p:sp>
      <p:pic>
        <p:nvPicPr>
          <p:cNvPr id="40" name="Google Shape;40;p7"/>
          <p:cNvPicPr preferRelativeResize="0"/>
          <p:nvPr/>
        </p:nvPicPr>
        <p:blipFill rotWithShape="1">
          <a:blip r:embed="rId2">
            <a:alphaModFix/>
          </a:blip>
          <a:srcRect b="56278" l="0" r="31328" t="0"/>
          <a:stretch/>
        </p:blipFill>
        <p:spPr>
          <a:xfrm>
            <a:off x="-674375" y="4381500"/>
            <a:ext cx="6786875" cy="80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713225" y="1067400"/>
            <a:ext cx="5607000" cy="178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713225" y="788063"/>
            <a:ext cx="4872900" cy="116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713225" y="2083813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6" name="Google Shape;46;p9"/>
          <p:cNvPicPr preferRelativeResize="0"/>
          <p:nvPr/>
        </p:nvPicPr>
        <p:blipFill rotWithShape="1">
          <a:blip r:embed="rId2">
            <a:alphaModFix/>
          </a:blip>
          <a:srcRect b="10283" l="19503" r="23669" t="29970"/>
          <a:stretch/>
        </p:blipFill>
        <p:spPr>
          <a:xfrm flipH="1" rot="-5400000">
            <a:off x="6249625" y="-438150"/>
            <a:ext cx="27979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/>
          <p:nvPr>
            <p:ph idx="2" type="pic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0"/>
          <p:cNvSpPr txBox="1"/>
          <p:nvPr>
            <p:ph type="title"/>
          </p:nvPr>
        </p:nvSpPr>
        <p:spPr>
          <a:xfrm>
            <a:off x="720000" y="53950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713225" y="838800"/>
            <a:ext cx="4757100" cy="109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b="1"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subTitle"/>
          </p:nvPr>
        </p:nvSpPr>
        <p:spPr>
          <a:xfrm>
            <a:off x="713225" y="2010604"/>
            <a:ext cx="47571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53" name="Google Shape;53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58401" y="-297450"/>
            <a:ext cx="1981200" cy="20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13"/>
          <p:cNvGrpSpPr/>
          <p:nvPr/>
        </p:nvGrpSpPr>
        <p:grpSpPr>
          <a:xfrm>
            <a:off x="-304775" y="-133351"/>
            <a:ext cx="10705675" cy="5793351"/>
            <a:chOff x="-304775" y="-133351"/>
            <a:chExt cx="10705675" cy="5793351"/>
          </a:xfrm>
        </p:grpSpPr>
        <p:pic>
          <p:nvPicPr>
            <p:cNvPr id="57" name="Google Shape;57;p13"/>
            <p:cNvPicPr preferRelativeResize="0"/>
            <p:nvPr/>
          </p:nvPicPr>
          <p:blipFill rotWithShape="1">
            <a:blip r:embed="rId2">
              <a:alphaModFix/>
            </a:blip>
            <a:srcRect b="0" l="0" r="0" t="60366"/>
            <a:stretch/>
          </p:blipFill>
          <p:spPr>
            <a:xfrm flipH="1">
              <a:off x="-304775" y="-133351"/>
              <a:ext cx="9144001" cy="672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400000">
              <a:off x="7952975" y="3212075"/>
              <a:ext cx="2419350" cy="2476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" name="Google Shape;59;p1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100"/>
              <a:buNone/>
              <a:defRPr b="0"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1591950" y="28144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2" type="subTitle"/>
          </p:nvPr>
        </p:nvSpPr>
        <p:spPr>
          <a:xfrm>
            <a:off x="1591950" y="17095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3" type="subTitle"/>
          </p:nvPr>
        </p:nvSpPr>
        <p:spPr>
          <a:xfrm>
            <a:off x="1591950" y="39193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4" type="subTitle"/>
          </p:nvPr>
        </p:nvSpPr>
        <p:spPr>
          <a:xfrm>
            <a:off x="5344800" y="17095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5" type="subTitle"/>
          </p:nvPr>
        </p:nvSpPr>
        <p:spPr>
          <a:xfrm>
            <a:off x="5344800" y="28144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3"/>
          <p:cNvSpPr txBox="1"/>
          <p:nvPr>
            <p:ph idx="6" type="subTitle"/>
          </p:nvPr>
        </p:nvSpPr>
        <p:spPr>
          <a:xfrm>
            <a:off x="5344800" y="3919305"/>
            <a:ext cx="230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hasCustomPrompt="1" idx="7" type="title"/>
          </p:nvPr>
        </p:nvSpPr>
        <p:spPr>
          <a:xfrm>
            <a:off x="720000" y="1345001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7" name="Google Shape;67;p13"/>
          <p:cNvSpPr txBox="1"/>
          <p:nvPr>
            <p:ph hasCustomPrompt="1" idx="8" type="title"/>
          </p:nvPr>
        </p:nvSpPr>
        <p:spPr>
          <a:xfrm>
            <a:off x="4472850" y="2449906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3"/>
          <p:cNvSpPr txBox="1"/>
          <p:nvPr>
            <p:ph hasCustomPrompt="1" idx="9" type="title"/>
          </p:nvPr>
        </p:nvSpPr>
        <p:spPr>
          <a:xfrm>
            <a:off x="4472850" y="1345001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/>
          <p:nvPr>
            <p:ph hasCustomPrompt="1" idx="13" type="title"/>
          </p:nvPr>
        </p:nvSpPr>
        <p:spPr>
          <a:xfrm>
            <a:off x="720000" y="2449906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hasCustomPrompt="1" idx="14" type="title"/>
          </p:nvPr>
        </p:nvSpPr>
        <p:spPr>
          <a:xfrm>
            <a:off x="4472850" y="3554800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hasCustomPrompt="1" idx="15" type="title"/>
          </p:nvPr>
        </p:nvSpPr>
        <p:spPr>
          <a:xfrm>
            <a:off x="720000" y="3554800"/>
            <a:ext cx="734700" cy="4848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1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16" type="subTitle"/>
          </p:nvPr>
        </p:nvSpPr>
        <p:spPr>
          <a:xfrm>
            <a:off x="1591950" y="1345012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7" type="subTitle"/>
          </p:nvPr>
        </p:nvSpPr>
        <p:spPr>
          <a:xfrm>
            <a:off x="1591950" y="2449912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4" name="Google Shape;74;p13"/>
          <p:cNvSpPr txBox="1"/>
          <p:nvPr>
            <p:ph idx="18" type="subTitle"/>
          </p:nvPr>
        </p:nvSpPr>
        <p:spPr>
          <a:xfrm>
            <a:off x="5344800" y="2449906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5" name="Google Shape;75;p13"/>
          <p:cNvSpPr txBox="1"/>
          <p:nvPr>
            <p:ph idx="19" type="subTitle"/>
          </p:nvPr>
        </p:nvSpPr>
        <p:spPr>
          <a:xfrm>
            <a:off x="1591950" y="3554812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6" name="Google Shape;76;p13"/>
          <p:cNvSpPr txBox="1"/>
          <p:nvPr>
            <p:ph idx="20" type="subTitle"/>
          </p:nvPr>
        </p:nvSpPr>
        <p:spPr>
          <a:xfrm>
            <a:off x="5344800" y="1345001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77" name="Google Shape;77;p13"/>
          <p:cNvSpPr txBox="1"/>
          <p:nvPr>
            <p:ph idx="21" type="subTitle"/>
          </p:nvPr>
        </p:nvSpPr>
        <p:spPr>
          <a:xfrm>
            <a:off x="5344800" y="3554800"/>
            <a:ext cx="2305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713225" y="2940300"/>
            <a:ext cx="4397700" cy="43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1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0" name="Google Shape;80;p14"/>
          <p:cNvSpPr txBox="1"/>
          <p:nvPr>
            <p:ph idx="1" type="subTitle"/>
          </p:nvPr>
        </p:nvSpPr>
        <p:spPr>
          <a:xfrm>
            <a:off x="713225" y="1198700"/>
            <a:ext cx="6691200" cy="15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pic>
        <p:nvPicPr>
          <p:cNvPr id="81" name="Google Shape;81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-413549" y="-792750"/>
            <a:ext cx="1981200" cy="20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5"/>
          <p:cNvGrpSpPr/>
          <p:nvPr/>
        </p:nvGrpSpPr>
        <p:grpSpPr>
          <a:xfrm>
            <a:off x="-610316" y="-95250"/>
            <a:ext cx="3631132" cy="7151546"/>
            <a:chOff x="-610316" y="-95250"/>
            <a:chExt cx="3631132" cy="7151546"/>
          </a:xfrm>
        </p:grpSpPr>
        <p:pic>
          <p:nvPicPr>
            <p:cNvPr id="84" name="Google Shape;84;p15"/>
            <p:cNvPicPr preferRelativeResize="0"/>
            <p:nvPr/>
          </p:nvPicPr>
          <p:blipFill rotWithShape="1">
            <a:blip r:embed="rId2">
              <a:alphaModFix/>
            </a:blip>
            <a:srcRect b="10384" l="0" r="12945" t="48974"/>
            <a:stretch/>
          </p:blipFill>
          <p:spPr>
            <a:xfrm flipH="1">
              <a:off x="-114300" y="-95250"/>
              <a:ext cx="2562900" cy="1224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5"/>
            <p:cNvPicPr preferRelativeResize="0"/>
            <p:nvPr/>
          </p:nvPicPr>
          <p:blipFill rotWithShape="1">
            <a:blip r:embed="rId2">
              <a:alphaModFix/>
            </a:blip>
            <a:srcRect b="10382" l="0" r="0" t="12943"/>
            <a:stretch/>
          </p:blipFill>
          <p:spPr>
            <a:xfrm flipH="1" rot="-7672025">
              <a:off x="-266700" y="4029825"/>
              <a:ext cx="2943900" cy="2310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" name="Google Shape;86;p15"/>
          <p:cNvSpPr txBox="1"/>
          <p:nvPr>
            <p:ph type="title"/>
          </p:nvPr>
        </p:nvSpPr>
        <p:spPr>
          <a:xfrm>
            <a:off x="720000" y="1231800"/>
            <a:ext cx="3595200" cy="169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subTitle"/>
          </p:nvPr>
        </p:nvSpPr>
        <p:spPr>
          <a:xfrm>
            <a:off x="720000" y="2925600"/>
            <a:ext cx="3595200" cy="9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/>
          <p:nvPr>
            <p:ph idx="2" type="pic"/>
          </p:nvPr>
        </p:nvSpPr>
        <p:spPr>
          <a:xfrm>
            <a:off x="4990950" y="0"/>
            <a:ext cx="41532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4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oogle Shape;90;p16"/>
          <p:cNvGrpSpPr/>
          <p:nvPr/>
        </p:nvGrpSpPr>
        <p:grpSpPr>
          <a:xfrm>
            <a:off x="-171450" y="-121200"/>
            <a:ext cx="9649500" cy="5398050"/>
            <a:chOff x="-171450" y="-121200"/>
            <a:chExt cx="9649500" cy="5398050"/>
          </a:xfrm>
        </p:grpSpPr>
        <p:pic>
          <p:nvPicPr>
            <p:cNvPr id="91" name="Google Shape;91;p16"/>
            <p:cNvPicPr preferRelativeResize="0"/>
            <p:nvPr/>
          </p:nvPicPr>
          <p:blipFill rotWithShape="1">
            <a:blip r:embed="rId2">
              <a:alphaModFix/>
            </a:blip>
            <a:srcRect b="52456" l="10129" r="35001" t="0"/>
            <a:stretch/>
          </p:blipFill>
          <p:spPr>
            <a:xfrm flipH="1">
              <a:off x="-171450" y="3756725"/>
              <a:ext cx="9448800" cy="1520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6"/>
            <p:cNvPicPr preferRelativeResize="0"/>
            <p:nvPr/>
          </p:nvPicPr>
          <p:blipFill rotWithShape="1">
            <a:blip r:embed="rId3">
              <a:alphaModFix/>
            </a:blip>
            <a:srcRect b="10381" l="0" r="0" t="54726"/>
            <a:stretch/>
          </p:blipFill>
          <p:spPr>
            <a:xfrm>
              <a:off x="6534150" y="-121200"/>
              <a:ext cx="2943900" cy="1051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16"/>
          <p:cNvSpPr txBox="1"/>
          <p:nvPr>
            <p:ph type="title"/>
          </p:nvPr>
        </p:nvSpPr>
        <p:spPr>
          <a:xfrm>
            <a:off x="720000" y="1454788"/>
            <a:ext cx="2963400" cy="105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" type="subTitle"/>
          </p:nvPr>
        </p:nvSpPr>
        <p:spPr>
          <a:xfrm>
            <a:off x="720000" y="2506113"/>
            <a:ext cx="2963400" cy="11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17"/>
          <p:cNvGrpSpPr/>
          <p:nvPr/>
        </p:nvGrpSpPr>
        <p:grpSpPr>
          <a:xfrm>
            <a:off x="-610316" y="-152400"/>
            <a:ext cx="9925766" cy="7208696"/>
            <a:chOff x="-610316" y="-152400"/>
            <a:chExt cx="9925766" cy="7208696"/>
          </a:xfrm>
        </p:grpSpPr>
        <p:pic>
          <p:nvPicPr>
            <p:cNvPr id="97" name="Google Shape;97;p17"/>
            <p:cNvPicPr preferRelativeResize="0"/>
            <p:nvPr/>
          </p:nvPicPr>
          <p:blipFill rotWithShape="1">
            <a:blip r:embed="rId2">
              <a:alphaModFix/>
            </a:blip>
            <a:srcRect b="52712" l="8518" r="36947" t="0"/>
            <a:stretch/>
          </p:blipFill>
          <p:spPr>
            <a:xfrm rot="10800000">
              <a:off x="-76200" y="-152400"/>
              <a:ext cx="9391650" cy="1511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7"/>
            <p:cNvPicPr preferRelativeResize="0"/>
            <p:nvPr/>
          </p:nvPicPr>
          <p:blipFill rotWithShape="1">
            <a:blip r:embed="rId3">
              <a:alphaModFix/>
            </a:blip>
            <a:srcRect b="10382" l="0" r="0" t="12943"/>
            <a:stretch/>
          </p:blipFill>
          <p:spPr>
            <a:xfrm flipH="1" rot="-7672025">
              <a:off x="-266700" y="4029825"/>
              <a:ext cx="2943900" cy="2310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17"/>
          <p:cNvSpPr txBox="1"/>
          <p:nvPr>
            <p:ph type="title"/>
          </p:nvPr>
        </p:nvSpPr>
        <p:spPr>
          <a:xfrm>
            <a:off x="5467375" y="1642746"/>
            <a:ext cx="2963400" cy="68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00" name="Google Shape;100;p17"/>
          <p:cNvSpPr txBox="1"/>
          <p:nvPr>
            <p:ph idx="1" type="subTitle"/>
          </p:nvPr>
        </p:nvSpPr>
        <p:spPr>
          <a:xfrm>
            <a:off x="5467525" y="2318152"/>
            <a:ext cx="2963400" cy="11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8"/>
          <p:cNvGrpSpPr/>
          <p:nvPr/>
        </p:nvGrpSpPr>
        <p:grpSpPr>
          <a:xfrm>
            <a:off x="-422876" y="-1217750"/>
            <a:ext cx="9989751" cy="7140575"/>
            <a:chOff x="-422876" y="-1217750"/>
            <a:chExt cx="9989751" cy="7140575"/>
          </a:xfrm>
        </p:grpSpPr>
        <p:pic>
          <p:nvPicPr>
            <p:cNvPr id="103" name="Google Shape;103;p18"/>
            <p:cNvPicPr preferRelativeResize="0"/>
            <p:nvPr/>
          </p:nvPicPr>
          <p:blipFill rotWithShape="1">
            <a:blip r:embed="rId2">
              <a:alphaModFix/>
            </a:blip>
            <a:srcRect b="10382" l="0" r="0" t="12943"/>
            <a:stretch/>
          </p:blipFill>
          <p:spPr>
            <a:xfrm flipH="1">
              <a:off x="-422875" y="-1217750"/>
              <a:ext cx="2943900" cy="231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-422876" y="4068125"/>
              <a:ext cx="9989751" cy="18547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18"/>
          <p:cNvSpPr txBox="1"/>
          <p:nvPr>
            <p:ph type="title"/>
          </p:nvPr>
        </p:nvSpPr>
        <p:spPr>
          <a:xfrm>
            <a:off x="720000" y="1638083"/>
            <a:ext cx="2963400" cy="68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06" name="Google Shape;106;p18"/>
          <p:cNvSpPr txBox="1"/>
          <p:nvPr>
            <p:ph idx="1" type="subTitle"/>
          </p:nvPr>
        </p:nvSpPr>
        <p:spPr>
          <a:xfrm>
            <a:off x="720000" y="2322800"/>
            <a:ext cx="2963400" cy="11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TITLE_AND_BODY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19"/>
          <p:cNvGrpSpPr/>
          <p:nvPr/>
        </p:nvGrpSpPr>
        <p:grpSpPr>
          <a:xfrm>
            <a:off x="-133350" y="-27700"/>
            <a:ext cx="9429749" cy="5266450"/>
            <a:chOff x="-133350" y="-27700"/>
            <a:chExt cx="9429749" cy="5266450"/>
          </a:xfrm>
        </p:grpSpPr>
        <p:pic>
          <p:nvPicPr>
            <p:cNvPr id="109" name="Google Shape;109;p19"/>
            <p:cNvPicPr preferRelativeResize="0"/>
            <p:nvPr/>
          </p:nvPicPr>
          <p:blipFill rotWithShape="1">
            <a:blip r:embed="rId2">
              <a:alphaModFix/>
            </a:blip>
            <a:srcRect b="45215" l="3750" r="81263" t="873"/>
            <a:stretch/>
          </p:blipFill>
          <p:spPr>
            <a:xfrm>
              <a:off x="-133350" y="4057700"/>
              <a:ext cx="1370400" cy="118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Google Shape;110;p19"/>
            <p:cNvPicPr preferRelativeResize="0"/>
            <p:nvPr/>
          </p:nvPicPr>
          <p:blipFill rotWithShape="1">
            <a:blip r:embed="rId3">
              <a:alphaModFix/>
            </a:blip>
            <a:srcRect b="0" l="0" r="66845" t="68848"/>
            <a:stretch/>
          </p:blipFill>
          <p:spPr>
            <a:xfrm>
              <a:off x="6681600" y="-27700"/>
              <a:ext cx="2614799" cy="896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" name="Google Shape;111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12" name="Google Shape;112;p19"/>
          <p:cNvSpPr txBox="1"/>
          <p:nvPr>
            <p:ph idx="1" type="body"/>
          </p:nvPr>
        </p:nvSpPr>
        <p:spPr>
          <a:xfrm>
            <a:off x="720000" y="1139550"/>
            <a:ext cx="7704000" cy="12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TITLE_AND_BODY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20"/>
          <p:cNvGrpSpPr/>
          <p:nvPr/>
        </p:nvGrpSpPr>
        <p:grpSpPr>
          <a:xfrm>
            <a:off x="-642469" y="-875078"/>
            <a:ext cx="10726814" cy="7255366"/>
            <a:chOff x="-642469" y="-875078"/>
            <a:chExt cx="10726814" cy="7255366"/>
          </a:xfrm>
        </p:grpSpPr>
        <p:pic>
          <p:nvPicPr>
            <p:cNvPr id="115" name="Google Shape;115;p20"/>
            <p:cNvPicPr preferRelativeResize="0"/>
            <p:nvPr/>
          </p:nvPicPr>
          <p:blipFill rotWithShape="1">
            <a:blip r:embed="rId2">
              <a:alphaModFix/>
            </a:blip>
            <a:srcRect b="10382" l="0" r="0" t="12943"/>
            <a:stretch/>
          </p:blipFill>
          <p:spPr>
            <a:xfrm flipH="1" rot="4627207">
              <a:off x="7638488" y="-426125"/>
              <a:ext cx="2460575" cy="1931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20"/>
            <p:cNvPicPr preferRelativeResize="0"/>
            <p:nvPr/>
          </p:nvPicPr>
          <p:blipFill rotWithShape="1">
            <a:blip r:embed="rId2">
              <a:alphaModFix/>
            </a:blip>
            <a:srcRect b="10382" l="0" r="0" t="12943"/>
            <a:stretch/>
          </p:blipFill>
          <p:spPr>
            <a:xfrm flipH="1" rot="-6300001">
              <a:off x="-621612" y="3976375"/>
              <a:ext cx="2460575" cy="19312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" name="Google Shape;117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18" name="Google Shape;118;p20"/>
          <p:cNvSpPr txBox="1"/>
          <p:nvPr>
            <p:ph idx="1" type="body"/>
          </p:nvPr>
        </p:nvSpPr>
        <p:spPr>
          <a:xfrm>
            <a:off x="720000" y="1139551"/>
            <a:ext cx="7704000" cy="346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21"/>
          <p:cNvGrpSpPr/>
          <p:nvPr/>
        </p:nvGrpSpPr>
        <p:grpSpPr>
          <a:xfrm>
            <a:off x="7181849" y="-136765"/>
            <a:ext cx="3042517" cy="5680315"/>
            <a:chOff x="7181849" y="-136765"/>
            <a:chExt cx="3042517" cy="5680315"/>
          </a:xfrm>
        </p:grpSpPr>
        <p:pic>
          <p:nvPicPr>
            <p:cNvPr id="121" name="Google Shape;121;p21"/>
            <p:cNvPicPr preferRelativeResize="0"/>
            <p:nvPr/>
          </p:nvPicPr>
          <p:blipFill rotWithShape="1">
            <a:blip r:embed="rId2">
              <a:alphaModFix/>
            </a:blip>
            <a:srcRect b="0" l="68186" r="0" t="63577"/>
            <a:stretch/>
          </p:blipFill>
          <p:spPr>
            <a:xfrm rot="10800000">
              <a:off x="7715387" y="-136765"/>
              <a:ext cx="2508979" cy="1047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Google Shape;122;p21"/>
            <p:cNvPicPr preferRelativeResize="0"/>
            <p:nvPr/>
          </p:nvPicPr>
          <p:blipFill rotWithShape="1">
            <a:blip r:embed="rId3">
              <a:alphaModFix/>
            </a:blip>
            <a:srcRect b="0" l="33542" r="43750" t="34747"/>
            <a:stretch/>
          </p:blipFill>
          <p:spPr>
            <a:xfrm rot="10800000">
              <a:off x="7181849" y="4114050"/>
              <a:ext cx="2076451" cy="1429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" name="Google Shape;123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24" name="Google Shape;124;p21"/>
          <p:cNvSpPr txBox="1"/>
          <p:nvPr>
            <p:ph idx="1" type="subTitle"/>
          </p:nvPr>
        </p:nvSpPr>
        <p:spPr>
          <a:xfrm>
            <a:off x="5064875" y="3103354"/>
            <a:ext cx="2650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1"/>
          <p:cNvSpPr txBox="1"/>
          <p:nvPr>
            <p:ph idx="2" type="subTitle"/>
          </p:nvPr>
        </p:nvSpPr>
        <p:spPr>
          <a:xfrm>
            <a:off x="1275936" y="3103356"/>
            <a:ext cx="2650500" cy="1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1"/>
          <p:cNvSpPr txBox="1"/>
          <p:nvPr>
            <p:ph idx="3" type="subTitle"/>
          </p:nvPr>
        </p:nvSpPr>
        <p:spPr>
          <a:xfrm>
            <a:off x="1275925" y="2738350"/>
            <a:ext cx="2650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27" name="Google Shape;127;p21"/>
          <p:cNvSpPr txBox="1"/>
          <p:nvPr>
            <p:ph idx="4" type="subTitle"/>
          </p:nvPr>
        </p:nvSpPr>
        <p:spPr>
          <a:xfrm>
            <a:off x="5064885" y="2738350"/>
            <a:ext cx="26505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2"/>
          <p:cNvGrpSpPr/>
          <p:nvPr/>
        </p:nvGrpSpPr>
        <p:grpSpPr>
          <a:xfrm>
            <a:off x="952500" y="-324600"/>
            <a:ext cx="8590400" cy="5563350"/>
            <a:chOff x="952500" y="-324600"/>
            <a:chExt cx="8590400" cy="5563350"/>
          </a:xfrm>
        </p:grpSpPr>
        <p:pic>
          <p:nvPicPr>
            <p:cNvPr id="130" name="Google Shape;130;p22"/>
            <p:cNvPicPr preferRelativeResize="0"/>
            <p:nvPr/>
          </p:nvPicPr>
          <p:blipFill rotWithShape="1">
            <a:blip r:embed="rId2">
              <a:alphaModFix/>
            </a:blip>
            <a:srcRect b="0" l="0" r="8958" t="66088"/>
            <a:stretch/>
          </p:blipFill>
          <p:spPr>
            <a:xfrm flipH="1" rot="10800000">
              <a:off x="952500" y="4495850"/>
              <a:ext cx="8324852" cy="742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Google Shape;131;p22"/>
            <p:cNvPicPr preferRelativeResize="0"/>
            <p:nvPr/>
          </p:nvPicPr>
          <p:blipFill rotWithShape="1">
            <a:blip r:embed="rId3">
              <a:alphaModFix/>
            </a:blip>
            <a:srcRect b="0" l="60386" r="2175" t="69961"/>
            <a:stretch/>
          </p:blipFill>
          <p:spPr>
            <a:xfrm rot="10800000">
              <a:off x="6590151" y="-324600"/>
              <a:ext cx="2952749" cy="864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2" name="Google Shape;132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33" name="Google Shape;133;p22"/>
          <p:cNvSpPr txBox="1"/>
          <p:nvPr>
            <p:ph idx="1" type="subTitle"/>
          </p:nvPr>
        </p:nvSpPr>
        <p:spPr>
          <a:xfrm>
            <a:off x="4600075" y="2183900"/>
            <a:ext cx="38241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2"/>
          <p:cNvSpPr txBox="1"/>
          <p:nvPr>
            <p:ph idx="2" type="subTitle"/>
          </p:nvPr>
        </p:nvSpPr>
        <p:spPr>
          <a:xfrm>
            <a:off x="720000" y="2183900"/>
            <a:ext cx="38241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2"/>
          <p:cNvSpPr txBox="1"/>
          <p:nvPr>
            <p:ph idx="3" type="subTitle"/>
          </p:nvPr>
        </p:nvSpPr>
        <p:spPr>
          <a:xfrm>
            <a:off x="720000" y="1358400"/>
            <a:ext cx="77040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23"/>
          <p:cNvGrpSpPr/>
          <p:nvPr/>
        </p:nvGrpSpPr>
        <p:grpSpPr>
          <a:xfrm>
            <a:off x="-95250" y="-27700"/>
            <a:ext cx="9334499" cy="5266450"/>
            <a:chOff x="-95250" y="-27700"/>
            <a:chExt cx="9334499" cy="5266450"/>
          </a:xfrm>
        </p:grpSpPr>
        <p:pic>
          <p:nvPicPr>
            <p:cNvPr id="138" name="Google Shape;138;p23"/>
            <p:cNvPicPr preferRelativeResize="0"/>
            <p:nvPr/>
          </p:nvPicPr>
          <p:blipFill rotWithShape="1">
            <a:blip r:embed="rId2">
              <a:alphaModFix/>
            </a:blip>
            <a:srcRect b="45215" l="4169" r="17467" t="873"/>
            <a:stretch/>
          </p:blipFill>
          <p:spPr>
            <a:xfrm>
              <a:off x="-95250" y="4057700"/>
              <a:ext cx="7165275" cy="1181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3"/>
            <p:cNvPicPr preferRelativeResize="0"/>
            <p:nvPr/>
          </p:nvPicPr>
          <p:blipFill rotWithShape="1">
            <a:blip r:embed="rId3">
              <a:alphaModFix/>
            </a:blip>
            <a:srcRect b="0" l="0" r="54768" t="68848"/>
            <a:stretch/>
          </p:blipFill>
          <p:spPr>
            <a:xfrm>
              <a:off x="5671950" y="-27700"/>
              <a:ext cx="3567299" cy="896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41" name="Google Shape;141;p23"/>
          <p:cNvSpPr txBox="1"/>
          <p:nvPr>
            <p:ph idx="1" type="subTitle"/>
          </p:nvPr>
        </p:nvSpPr>
        <p:spPr>
          <a:xfrm>
            <a:off x="713225" y="31033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3"/>
          <p:cNvSpPr txBox="1"/>
          <p:nvPr>
            <p:ph idx="2" type="subTitle"/>
          </p:nvPr>
        </p:nvSpPr>
        <p:spPr>
          <a:xfrm>
            <a:off x="3430198" y="31033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3" type="subTitle"/>
          </p:nvPr>
        </p:nvSpPr>
        <p:spPr>
          <a:xfrm>
            <a:off x="6140400" y="31033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3"/>
          <p:cNvSpPr txBox="1"/>
          <p:nvPr>
            <p:ph idx="4" type="subTitle"/>
          </p:nvPr>
        </p:nvSpPr>
        <p:spPr>
          <a:xfrm>
            <a:off x="713225" y="27383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5" name="Google Shape;145;p23"/>
          <p:cNvSpPr txBox="1"/>
          <p:nvPr>
            <p:ph idx="5" type="subTitle"/>
          </p:nvPr>
        </p:nvSpPr>
        <p:spPr>
          <a:xfrm>
            <a:off x="3430364" y="27383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46" name="Google Shape;146;p23"/>
          <p:cNvSpPr txBox="1"/>
          <p:nvPr>
            <p:ph idx="6" type="subTitle"/>
          </p:nvPr>
        </p:nvSpPr>
        <p:spPr>
          <a:xfrm>
            <a:off x="6140400" y="27383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24"/>
          <p:cNvGrpSpPr/>
          <p:nvPr/>
        </p:nvGrpSpPr>
        <p:grpSpPr>
          <a:xfrm>
            <a:off x="-171450" y="-136765"/>
            <a:ext cx="10395816" cy="5375515"/>
            <a:chOff x="-171450" y="-136765"/>
            <a:chExt cx="10395816" cy="5375515"/>
          </a:xfrm>
        </p:grpSpPr>
        <p:pic>
          <p:nvPicPr>
            <p:cNvPr id="149" name="Google Shape;149;p24"/>
            <p:cNvPicPr preferRelativeResize="0"/>
            <p:nvPr/>
          </p:nvPicPr>
          <p:blipFill rotWithShape="1">
            <a:blip r:embed="rId2">
              <a:alphaModFix/>
            </a:blip>
            <a:srcRect b="0" l="0" r="8958" t="66088"/>
            <a:stretch/>
          </p:blipFill>
          <p:spPr>
            <a:xfrm rot="10800000">
              <a:off x="-171450" y="4495850"/>
              <a:ext cx="8324852" cy="742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24"/>
            <p:cNvPicPr preferRelativeResize="0"/>
            <p:nvPr/>
          </p:nvPicPr>
          <p:blipFill rotWithShape="1">
            <a:blip r:embed="rId3">
              <a:alphaModFix/>
            </a:blip>
            <a:srcRect b="0" l="68186" r="0" t="63577"/>
            <a:stretch/>
          </p:blipFill>
          <p:spPr>
            <a:xfrm rot="10800000">
              <a:off x="7715387" y="-136765"/>
              <a:ext cx="2508979" cy="10477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1" name="Google Shape;151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" type="subTitle"/>
          </p:nvPr>
        </p:nvSpPr>
        <p:spPr>
          <a:xfrm>
            <a:off x="1940229" y="1990401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2" type="subTitle"/>
          </p:nvPr>
        </p:nvSpPr>
        <p:spPr>
          <a:xfrm>
            <a:off x="6282482" y="1990401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3" type="subTitle"/>
          </p:nvPr>
        </p:nvSpPr>
        <p:spPr>
          <a:xfrm>
            <a:off x="1940229" y="3543851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4" type="subTitle"/>
          </p:nvPr>
        </p:nvSpPr>
        <p:spPr>
          <a:xfrm>
            <a:off x="6282482" y="3543851"/>
            <a:ext cx="1978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5" type="subTitle"/>
          </p:nvPr>
        </p:nvSpPr>
        <p:spPr>
          <a:xfrm>
            <a:off x="1940218" y="1625400"/>
            <a:ext cx="1978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6" type="subTitle"/>
          </p:nvPr>
        </p:nvSpPr>
        <p:spPr>
          <a:xfrm>
            <a:off x="1940218" y="3178850"/>
            <a:ext cx="1978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7" type="subTitle"/>
          </p:nvPr>
        </p:nvSpPr>
        <p:spPr>
          <a:xfrm>
            <a:off x="6282468" y="1625400"/>
            <a:ext cx="1978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59" name="Google Shape;159;p24"/>
          <p:cNvSpPr txBox="1"/>
          <p:nvPr>
            <p:ph idx="8" type="subTitle"/>
          </p:nvPr>
        </p:nvSpPr>
        <p:spPr>
          <a:xfrm>
            <a:off x="6282468" y="3178850"/>
            <a:ext cx="1978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5"/>
          <p:cNvGrpSpPr/>
          <p:nvPr/>
        </p:nvGrpSpPr>
        <p:grpSpPr>
          <a:xfrm>
            <a:off x="-114300" y="-95250"/>
            <a:ext cx="9390501" cy="5295900"/>
            <a:chOff x="-114300" y="-95250"/>
            <a:chExt cx="9390501" cy="5295900"/>
          </a:xfrm>
        </p:grpSpPr>
        <p:pic>
          <p:nvPicPr>
            <p:cNvPr id="162" name="Google Shape;162;p25"/>
            <p:cNvPicPr preferRelativeResize="0"/>
            <p:nvPr/>
          </p:nvPicPr>
          <p:blipFill rotWithShape="1">
            <a:blip r:embed="rId2">
              <a:alphaModFix/>
            </a:blip>
            <a:srcRect b="3717" l="23283" r="0" t="0"/>
            <a:stretch/>
          </p:blipFill>
          <p:spPr>
            <a:xfrm rot="10800000">
              <a:off x="6267450" y="-95250"/>
              <a:ext cx="3008751" cy="4328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5"/>
            <p:cNvPicPr preferRelativeResize="0"/>
            <p:nvPr/>
          </p:nvPicPr>
          <p:blipFill rotWithShape="1">
            <a:blip r:embed="rId3">
              <a:alphaModFix/>
            </a:blip>
            <a:srcRect b="10382" l="21415" r="37819" t="39418"/>
            <a:stretch/>
          </p:blipFill>
          <p:spPr>
            <a:xfrm flipH="1" rot="-5400000">
              <a:off x="42037" y="3844163"/>
              <a:ext cx="1200150" cy="1512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4" name="Google Shape;164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165" name="Google Shape;165;p25"/>
          <p:cNvSpPr txBox="1"/>
          <p:nvPr>
            <p:ph idx="1" type="subTitle"/>
          </p:nvPr>
        </p:nvSpPr>
        <p:spPr>
          <a:xfrm>
            <a:off x="789775" y="1965075"/>
            <a:ext cx="2174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5"/>
          <p:cNvSpPr txBox="1"/>
          <p:nvPr>
            <p:ph idx="2" type="subTitle"/>
          </p:nvPr>
        </p:nvSpPr>
        <p:spPr>
          <a:xfrm>
            <a:off x="3483900" y="1965075"/>
            <a:ext cx="2176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5"/>
          <p:cNvSpPr txBox="1"/>
          <p:nvPr>
            <p:ph idx="3" type="subTitle"/>
          </p:nvPr>
        </p:nvSpPr>
        <p:spPr>
          <a:xfrm>
            <a:off x="789775" y="3518525"/>
            <a:ext cx="2174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5"/>
          <p:cNvSpPr txBox="1"/>
          <p:nvPr>
            <p:ph idx="4" type="subTitle"/>
          </p:nvPr>
        </p:nvSpPr>
        <p:spPr>
          <a:xfrm>
            <a:off x="3483900" y="3518525"/>
            <a:ext cx="21762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5"/>
          <p:cNvSpPr txBox="1"/>
          <p:nvPr>
            <p:ph idx="5" type="subTitle"/>
          </p:nvPr>
        </p:nvSpPr>
        <p:spPr>
          <a:xfrm>
            <a:off x="6180125" y="1965075"/>
            <a:ext cx="2178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5"/>
          <p:cNvSpPr txBox="1"/>
          <p:nvPr>
            <p:ph idx="6" type="subTitle"/>
          </p:nvPr>
        </p:nvSpPr>
        <p:spPr>
          <a:xfrm>
            <a:off x="6180125" y="3518525"/>
            <a:ext cx="21780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5"/>
          <p:cNvSpPr txBox="1"/>
          <p:nvPr>
            <p:ph idx="7" type="subTitle"/>
          </p:nvPr>
        </p:nvSpPr>
        <p:spPr>
          <a:xfrm>
            <a:off x="789775" y="1600075"/>
            <a:ext cx="21720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2" name="Google Shape;172;p25"/>
          <p:cNvSpPr txBox="1"/>
          <p:nvPr>
            <p:ph idx="8" type="subTitle"/>
          </p:nvPr>
        </p:nvSpPr>
        <p:spPr>
          <a:xfrm>
            <a:off x="3483900" y="1600075"/>
            <a:ext cx="21741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3" name="Google Shape;173;p25"/>
          <p:cNvSpPr txBox="1"/>
          <p:nvPr>
            <p:ph idx="9" type="subTitle"/>
          </p:nvPr>
        </p:nvSpPr>
        <p:spPr>
          <a:xfrm>
            <a:off x="6180125" y="1600075"/>
            <a:ext cx="217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4" name="Google Shape;174;p25"/>
          <p:cNvSpPr txBox="1"/>
          <p:nvPr>
            <p:ph idx="13" type="subTitle"/>
          </p:nvPr>
        </p:nvSpPr>
        <p:spPr>
          <a:xfrm>
            <a:off x="789775" y="3153525"/>
            <a:ext cx="21720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5" name="Google Shape;175;p25"/>
          <p:cNvSpPr txBox="1"/>
          <p:nvPr>
            <p:ph idx="14" type="subTitle"/>
          </p:nvPr>
        </p:nvSpPr>
        <p:spPr>
          <a:xfrm>
            <a:off x="3483900" y="3153525"/>
            <a:ext cx="21741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  <p:sp>
        <p:nvSpPr>
          <p:cNvPr id="176" name="Google Shape;176;p25"/>
          <p:cNvSpPr txBox="1"/>
          <p:nvPr>
            <p:ph idx="15" type="subTitle"/>
          </p:nvPr>
        </p:nvSpPr>
        <p:spPr>
          <a:xfrm>
            <a:off x="6180125" y="3153525"/>
            <a:ext cx="217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b="1" sz="24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6"/>
          <p:cNvGrpSpPr/>
          <p:nvPr/>
        </p:nvGrpSpPr>
        <p:grpSpPr>
          <a:xfrm>
            <a:off x="-457200" y="-171450"/>
            <a:ext cx="9660074" cy="5409649"/>
            <a:chOff x="-457200" y="-171450"/>
            <a:chExt cx="9660074" cy="5409649"/>
          </a:xfrm>
        </p:grpSpPr>
        <p:pic>
          <p:nvPicPr>
            <p:cNvPr id="179" name="Google Shape;179;p26"/>
            <p:cNvPicPr preferRelativeResize="0"/>
            <p:nvPr/>
          </p:nvPicPr>
          <p:blipFill rotWithShape="1">
            <a:blip r:embed="rId2">
              <a:alphaModFix/>
            </a:blip>
            <a:srcRect b="0" l="0" r="58222" t="41541"/>
            <a:stretch/>
          </p:blipFill>
          <p:spPr>
            <a:xfrm>
              <a:off x="7022175" y="-95250"/>
              <a:ext cx="2180699" cy="11129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6"/>
            <p:cNvPicPr preferRelativeResize="0"/>
            <p:nvPr/>
          </p:nvPicPr>
          <p:blipFill rotWithShape="1">
            <a:blip r:embed="rId2">
              <a:alphaModFix/>
            </a:blip>
            <a:srcRect b="0" l="63001" r="0" t="0"/>
            <a:stretch/>
          </p:blipFill>
          <p:spPr>
            <a:xfrm>
              <a:off x="-114300" y="3334400"/>
              <a:ext cx="1931250" cy="1903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26"/>
            <p:cNvPicPr preferRelativeResize="0"/>
            <p:nvPr/>
          </p:nvPicPr>
          <p:blipFill rotWithShape="1">
            <a:blip r:embed="rId3">
              <a:alphaModFix/>
            </a:blip>
            <a:srcRect b="31548" l="0" r="67917" t="31059"/>
            <a:stretch/>
          </p:blipFill>
          <p:spPr>
            <a:xfrm flipH="1" rot="10800000">
              <a:off x="-457200" y="-171450"/>
              <a:ext cx="2933698" cy="8191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2" name="Google Shape;182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27"/>
          <p:cNvGrpSpPr/>
          <p:nvPr/>
        </p:nvGrpSpPr>
        <p:grpSpPr>
          <a:xfrm>
            <a:off x="-114300" y="-95250"/>
            <a:ext cx="9390501" cy="5238750"/>
            <a:chOff x="-114300" y="-95250"/>
            <a:chExt cx="9390501" cy="5238750"/>
          </a:xfrm>
        </p:grpSpPr>
        <p:pic>
          <p:nvPicPr>
            <p:cNvPr id="185" name="Google Shape;185;p27"/>
            <p:cNvPicPr preferRelativeResize="0"/>
            <p:nvPr/>
          </p:nvPicPr>
          <p:blipFill rotWithShape="1">
            <a:blip r:embed="rId2">
              <a:alphaModFix/>
            </a:blip>
            <a:srcRect b="3717" l="23283" r="0" t="0"/>
            <a:stretch/>
          </p:blipFill>
          <p:spPr>
            <a:xfrm rot="10800000">
              <a:off x="6267450" y="-95250"/>
              <a:ext cx="3008751" cy="4328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27"/>
            <p:cNvPicPr preferRelativeResize="0"/>
            <p:nvPr/>
          </p:nvPicPr>
          <p:blipFill rotWithShape="1">
            <a:blip r:embed="rId2">
              <a:alphaModFix/>
            </a:blip>
            <a:srcRect b="13140" l="31331" r="24466" t="55929"/>
            <a:stretch/>
          </p:blipFill>
          <p:spPr>
            <a:xfrm>
              <a:off x="-114300" y="3752850"/>
              <a:ext cx="1733550" cy="13906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Google Shape;189;p28"/>
          <p:cNvGrpSpPr/>
          <p:nvPr/>
        </p:nvGrpSpPr>
        <p:grpSpPr>
          <a:xfrm>
            <a:off x="-171450" y="-152400"/>
            <a:ext cx="9829800" cy="5467350"/>
            <a:chOff x="-171450" y="-152400"/>
            <a:chExt cx="9829800" cy="5467350"/>
          </a:xfrm>
        </p:grpSpPr>
        <p:pic>
          <p:nvPicPr>
            <p:cNvPr id="190" name="Google Shape;190;p28"/>
            <p:cNvPicPr preferRelativeResize="0"/>
            <p:nvPr/>
          </p:nvPicPr>
          <p:blipFill rotWithShape="1">
            <a:blip r:embed="rId2">
              <a:alphaModFix/>
            </a:blip>
            <a:srcRect b="45749" l="7877" r="0" t="0"/>
            <a:stretch/>
          </p:blipFill>
          <p:spPr>
            <a:xfrm>
              <a:off x="-171450" y="4393925"/>
              <a:ext cx="8423999" cy="921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1" name="Google Shape;191;p28"/>
            <p:cNvPicPr preferRelativeResize="0"/>
            <p:nvPr/>
          </p:nvPicPr>
          <p:blipFill rotWithShape="1">
            <a:blip r:embed="rId2">
              <a:alphaModFix/>
            </a:blip>
            <a:srcRect b="26014" l="56809" r="0" t="0"/>
            <a:stretch/>
          </p:blipFill>
          <p:spPr>
            <a:xfrm rot="10800000">
              <a:off x="5708975" y="-152400"/>
              <a:ext cx="3949375" cy="125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2" name="Google Shape;192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TITLE_ONLY_1_1_1_1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grpSp>
        <p:nvGrpSpPr>
          <p:cNvPr id="195" name="Google Shape;195;p29"/>
          <p:cNvGrpSpPr/>
          <p:nvPr/>
        </p:nvGrpSpPr>
        <p:grpSpPr>
          <a:xfrm flipH="1" rot="10800000">
            <a:off x="-38100" y="-19050"/>
            <a:ext cx="9390501" cy="5391150"/>
            <a:chOff x="-114300" y="-247650"/>
            <a:chExt cx="9390501" cy="5391150"/>
          </a:xfrm>
        </p:grpSpPr>
        <p:pic>
          <p:nvPicPr>
            <p:cNvPr id="196" name="Google Shape;196;p29"/>
            <p:cNvPicPr preferRelativeResize="0"/>
            <p:nvPr/>
          </p:nvPicPr>
          <p:blipFill rotWithShape="1">
            <a:blip r:embed="rId2">
              <a:alphaModFix/>
            </a:blip>
            <a:srcRect b="3717" l="23283" r="0" t="0"/>
            <a:stretch/>
          </p:blipFill>
          <p:spPr>
            <a:xfrm rot="10800000">
              <a:off x="6267450" y="-247650"/>
              <a:ext cx="3008751" cy="4328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9"/>
            <p:cNvPicPr preferRelativeResize="0"/>
            <p:nvPr/>
          </p:nvPicPr>
          <p:blipFill rotWithShape="1">
            <a:blip r:embed="rId2">
              <a:alphaModFix/>
            </a:blip>
            <a:srcRect b="13140" l="31331" r="24466" t="55929"/>
            <a:stretch/>
          </p:blipFill>
          <p:spPr>
            <a:xfrm>
              <a:off x="-114300" y="3752850"/>
              <a:ext cx="1733550" cy="1390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30"/>
          <p:cNvGrpSpPr/>
          <p:nvPr/>
        </p:nvGrpSpPr>
        <p:grpSpPr>
          <a:xfrm>
            <a:off x="-171450" y="-114300"/>
            <a:ext cx="9486900" cy="5372100"/>
            <a:chOff x="-171450" y="-114300"/>
            <a:chExt cx="9486900" cy="5372100"/>
          </a:xfrm>
        </p:grpSpPr>
        <p:pic>
          <p:nvPicPr>
            <p:cNvPr id="200" name="Google Shape;200;p30"/>
            <p:cNvPicPr preferRelativeResize="0"/>
            <p:nvPr/>
          </p:nvPicPr>
          <p:blipFill rotWithShape="1">
            <a:blip r:embed="rId2">
              <a:alphaModFix/>
            </a:blip>
            <a:srcRect b="10382" l="0" r="16178" t="12943"/>
            <a:stretch/>
          </p:blipFill>
          <p:spPr>
            <a:xfrm flipH="1">
              <a:off x="-171450" y="-114300"/>
              <a:ext cx="2467650" cy="2310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Google Shape;201;p30"/>
            <p:cNvPicPr preferRelativeResize="0"/>
            <p:nvPr/>
          </p:nvPicPr>
          <p:blipFill rotWithShape="1">
            <a:blip r:embed="rId2">
              <a:alphaModFix/>
            </a:blip>
            <a:srcRect b="0" l="15655" r="25379" t="33115"/>
            <a:stretch/>
          </p:blipFill>
          <p:spPr>
            <a:xfrm rot="5400000">
              <a:off x="6701250" y="2643600"/>
              <a:ext cx="2419350" cy="28090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2" name="Google Shape;202;p30"/>
          <p:cNvSpPr txBox="1"/>
          <p:nvPr>
            <p:ph hasCustomPrompt="1" type="title"/>
          </p:nvPr>
        </p:nvSpPr>
        <p:spPr>
          <a:xfrm>
            <a:off x="2223600" y="539507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3" name="Google Shape;203;p30"/>
          <p:cNvSpPr txBox="1"/>
          <p:nvPr>
            <p:ph idx="1" type="subTitle"/>
          </p:nvPr>
        </p:nvSpPr>
        <p:spPr>
          <a:xfrm>
            <a:off x="2223600" y="1228426"/>
            <a:ext cx="4696800" cy="4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4" name="Google Shape;204;p30"/>
          <p:cNvSpPr txBox="1"/>
          <p:nvPr>
            <p:ph hasCustomPrompt="1" idx="2" type="title"/>
          </p:nvPr>
        </p:nvSpPr>
        <p:spPr>
          <a:xfrm>
            <a:off x="2223600" y="2013687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5" name="Google Shape;205;p30"/>
          <p:cNvSpPr txBox="1"/>
          <p:nvPr>
            <p:ph idx="3" type="subTitle"/>
          </p:nvPr>
        </p:nvSpPr>
        <p:spPr>
          <a:xfrm>
            <a:off x="2223600" y="2702611"/>
            <a:ext cx="4696800" cy="4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30"/>
          <p:cNvSpPr txBox="1"/>
          <p:nvPr>
            <p:ph hasCustomPrompt="1" idx="4" type="title"/>
          </p:nvPr>
        </p:nvSpPr>
        <p:spPr>
          <a:xfrm>
            <a:off x="2223600" y="3487868"/>
            <a:ext cx="4696800" cy="7689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07" name="Google Shape;207;p30"/>
          <p:cNvSpPr txBox="1"/>
          <p:nvPr>
            <p:ph idx="5" type="subTitle"/>
          </p:nvPr>
        </p:nvSpPr>
        <p:spPr>
          <a:xfrm>
            <a:off x="2223600" y="4176797"/>
            <a:ext cx="4696800" cy="42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31"/>
          <p:cNvGrpSpPr/>
          <p:nvPr/>
        </p:nvGrpSpPr>
        <p:grpSpPr>
          <a:xfrm>
            <a:off x="-237299" y="-869075"/>
            <a:ext cx="10132447" cy="6299826"/>
            <a:chOff x="-237299" y="-869075"/>
            <a:chExt cx="10132447" cy="6299826"/>
          </a:xfrm>
        </p:grpSpPr>
        <p:pic>
          <p:nvPicPr>
            <p:cNvPr id="210" name="Google Shape;210;p3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flipH="1" rot="-10575735">
              <a:off x="-187256" y="-544053"/>
              <a:ext cx="10032361" cy="18626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 rot="10800000">
              <a:off x="7263151" y="3402775"/>
              <a:ext cx="1981200" cy="2027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2" name="Google Shape;212;p31"/>
          <p:cNvSpPr txBox="1"/>
          <p:nvPr>
            <p:ph type="title"/>
          </p:nvPr>
        </p:nvSpPr>
        <p:spPr>
          <a:xfrm>
            <a:off x="713254" y="1491175"/>
            <a:ext cx="3190800" cy="10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/>
        </p:txBody>
      </p:sp>
      <p:sp>
        <p:nvSpPr>
          <p:cNvPr id="213" name="Google Shape;213;p31"/>
          <p:cNvSpPr txBox="1"/>
          <p:nvPr>
            <p:ph idx="1" type="subTitle"/>
          </p:nvPr>
        </p:nvSpPr>
        <p:spPr>
          <a:xfrm>
            <a:off x="713250" y="2621375"/>
            <a:ext cx="31908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1"/>
          <p:cNvSpPr txBox="1"/>
          <p:nvPr/>
        </p:nvSpPr>
        <p:spPr>
          <a:xfrm>
            <a:off x="4003050" y="2452350"/>
            <a:ext cx="3504000" cy="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CREDITS:</a:t>
            </a:r>
            <a:r>
              <a:rPr lang="en"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This presentation template was created by </a:t>
            </a:r>
            <a:r>
              <a:rPr b="1" lang="en" sz="12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includes icons by </a:t>
            </a:r>
            <a:r>
              <a:rPr b="1" lang="en" sz="12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, and infographics &amp; images by </a:t>
            </a:r>
            <a:r>
              <a:rPr b="1" lang="en" sz="12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200" u="sng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 </a:t>
            </a:r>
            <a:endParaRPr b="1" sz="1200" u="sng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32"/>
          <p:cNvGrpSpPr/>
          <p:nvPr/>
        </p:nvGrpSpPr>
        <p:grpSpPr>
          <a:xfrm>
            <a:off x="-362025" y="0"/>
            <a:ext cx="9506024" cy="5238750"/>
            <a:chOff x="-362025" y="0"/>
            <a:chExt cx="9506024" cy="5238750"/>
          </a:xfrm>
        </p:grpSpPr>
        <p:pic>
          <p:nvPicPr>
            <p:cNvPr id="217" name="Google Shape;217;p32"/>
            <p:cNvPicPr preferRelativeResize="0"/>
            <p:nvPr/>
          </p:nvPicPr>
          <p:blipFill rotWithShape="1">
            <a:blip r:embed="rId2">
              <a:alphaModFix/>
            </a:blip>
            <a:srcRect b="0" l="0" r="18127" t="34491"/>
            <a:stretch/>
          </p:blipFill>
          <p:spPr>
            <a:xfrm>
              <a:off x="1657275" y="0"/>
              <a:ext cx="7486724" cy="1435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8" name="Google Shape;21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362025" y="2362200"/>
              <a:ext cx="7886700" cy="28765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33"/>
          <p:cNvGrpSpPr/>
          <p:nvPr/>
        </p:nvGrpSpPr>
        <p:grpSpPr>
          <a:xfrm>
            <a:off x="-76199" y="-268320"/>
            <a:ext cx="9363849" cy="5526120"/>
            <a:chOff x="-76199" y="-268320"/>
            <a:chExt cx="9363849" cy="5526120"/>
          </a:xfrm>
        </p:grpSpPr>
        <p:pic>
          <p:nvPicPr>
            <p:cNvPr id="221" name="Google Shape;221;p3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-76199" y="114300"/>
              <a:ext cx="4487047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62600" y="-268320"/>
              <a:ext cx="3125050" cy="319887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6"/>
          <p:cNvSpPr txBox="1"/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4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Questrial"/>
              <a:buNone/>
              <a:defRPr sz="3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●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○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Figtree"/>
              <a:buChar char="■"/>
              <a:defRPr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0E2A47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4"/>
          <p:cNvSpPr txBox="1"/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25" name="Google Shape;225;p34"/>
          <p:cNvSpPr txBox="1"/>
          <p:nvPr>
            <p:ph idx="1" type="body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  <p:sldLayoutId id="2147483681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png"/><Relationship Id="rId4" Type="http://schemas.openxmlformats.org/officeDocument/2006/relationships/image" Target="../media/image23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/>
          <p:nvPr>
            <p:ph type="ctrTitle"/>
          </p:nvPr>
        </p:nvSpPr>
        <p:spPr>
          <a:xfrm>
            <a:off x="273600" y="1517222"/>
            <a:ext cx="7840200" cy="84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APLearn: Machine Learning in APL</a:t>
            </a:r>
            <a:endParaRPr sz="3800"/>
          </a:p>
        </p:txBody>
      </p:sp>
      <p:sp>
        <p:nvSpPr>
          <p:cNvPr id="234" name="Google Shape;234;p37"/>
          <p:cNvSpPr txBox="1"/>
          <p:nvPr>
            <p:ph idx="1" type="subTitle"/>
          </p:nvPr>
        </p:nvSpPr>
        <p:spPr>
          <a:xfrm>
            <a:off x="308475" y="2357304"/>
            <a:ext cx="49572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Borna Ahmadzadeh</a:t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borna.ahz@gmail.com</a:t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github.com/bobmcdear</a:t>
            </a:r>
            <a:endParaRPr sz="1600"/>
          </a:p>
        </p:txBody>
      </p:sp>
      <p:pic>
        <p:nvPicPr>
          <p:cNvPr id="235" name="Google Shape;23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74496" y="3486729"/>
            <a:ext cx="10011250" cy="1858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52400"/>
            <a:ext cx="2667000" cy="89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/>
          <p:nvPr>
            <p:ph type="title"/>
          </p:nvPr>
        </p:nvSpPr>
        <p:spPr>
          <a:xfrm>
            <a:off x="230025" y="445875"/>
            <a:ext cx="4685100" cy="6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About Me</a:t>
            </a:r>
            <a:endParaRPr sz="3800"/>
          </a:p>
        </p:txBody>
      </p:sp>
      <p:sp>
        <p:nvSpPr>
          <p:cNvPr id="242" name="Google Shape;242;p38"/>
          <p:cNvSpPr txBox="1"/>
          <p:nvPr>
            <p:ph idx="1" type="subTitle"/>
          </p:nvPr>
        </p:nvSpPr>
        <p:spPr>
          <a:xfrm>
            <a:off x="230025" y="1273225"/>
            <a:ext cx="46851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Third-year computer student at York University in Toronto, Canada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Programming since second grade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Passionate about artificial intelligence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Experience in computer vision, NLP, and traditional data science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APL outsider; perspective that of machine learning developer!</a:t>
            </a:r>
            <a:endParaRPr sz="1600"/>
          </a:p>
        </p:txBody>
      </p:sp>
      <p:pic>
        <p:nvPicPr>
          <p:cNvPr id="243" name="Google Shape;243;p38" title="IMG_104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1825" y="660050"/>
            <a:ext cx="3434100" cy="3833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9"/>
          <p:cNvSpPr txBox="1"/>
          <p:nvPr>
            <p:ph type="title"/>
          </p:nvPr>
        </p:nvSpPr>
        <p:spPr>
          <a:xfrm>
            <a:off x="240526" y="4450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Path</a:t>
            </a:r>
            <a:r>
              <a:rPr lang="en" sz="3800"/>
              <a:t> to APL</a:t>
            </a:r>
            <a:endParaRPr sz="3800"/>
          </a:p>
        </p:txBody>
      </p:sp>
      <p:sp>
        <p:nvSpPr>
          <p:cNvPr id="249" name="Google Shape;249;p39"/>
          <p:cNvSpPr txBox="1"/>
          <p:nvPr>
            <p:ph idx="1" type="subTitle"/>
          </p:nvPr>
        </p:nvSpPr>
        <p:spPr>
          <a:xfrm>
            <a:off x="237140" y="31120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Programming beyond imperative languages</a:t>
            </a:r>
            <a:endParaRPr i="1" sz="1600"/>
          </a:p>
        </p:txBody>
      </p:sp>
      <p:sp>
        <p:nvSpPr>
          <p:cNvPr id="250" name="Google Shape;250;p39"/>
          <p:cNvSpPr txBox="1"/>
          <p:nvPr>
            <p:ph idx="2" type="subTitle"/>
          </p:nvPr>
        </p:nvSpPr>
        <p:spPr>
          <a:xfrm>
            <a:off x="2954113" y="31120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Type systems, category theory, …</a:t>
            </a:r>
            <a:endParaRPr i="1" sz="1600"/>
          </a:p>
        </p:txBody>
      </p:sp>
      <p:sp>
        <p:nvSpPr>
          <p:cNvPr id="251" name="Google Shape;251;p39"/>
          <p:cNvSpPr txBox="1"/>
          <p:nvPr>
            <p:ph idx="3" type="subTitle"/>
          </p:nvPr>
        </p:nvSpPr>
        <p:spPr>
          <a:xfrm>
            <a:off x="5664315" y="3112051"/>
            <a:ext cx="2283600" cy="89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Notation as a tool of thought</a:t>
            </a:r>
            <a:endParaRPr i="1" sz="1600"/>
          </a:p>
        </p:txBody>
      </p:sp>
      <p:sp>
        <p:nvSpPr>
          <p:cNvPr id="252" name="Google Shape;252;p39"/>
          <p:cNvSpPr txBox="1"/>
          <p:nvPr>
            <p:ph idx="4" type="subTitle"/>
          </p:nvPr>
        </p:nvSpPr>
        <p:spPr>
          <a:xfrm>
            <a:off x="237140" y="27470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Haskell</a:t>
            </a:r>
            <a:endParaRPr sz="2800"/>
          </a:p>
        </p:txBody>
      </p:sp>
      <p:sp>
        <p:nvSpPr>
          <p:cNvPr id="253" name="Google Shape;253;p39"/>
          <p:cNvSpPr txBox="1"/>
          <p:nvPr>
            <p:ph idx="5" type="subTitle"/>
          </p:nvPr>
        </p:nvSpPr>
        <p:spPr>
          <a:xfrm>
            <a:off x="2954279" y="27470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Foundations</a:t>
            </a:r>
            <a:endParaRPr sz="2800"/>
          </a:p>
        </p:txBody>
      </p:sp>
      <p:sp>
        <p:nvSpPr>
          <p:cNvPr id="254" name="Google Shape;254;p39"/>
          <p:cNvSpPr txBox="1"/>
          <p:nvPr>
            <p:ph idx="6" type="subTitle"/>
          </p:nvPr>
        </p:nvSpPr>
        <p:spPr>
          <a:xfrm>
            <a:off x="5664315" y="2747050"/>
            <a:ext cx="22836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APL</a:t>
            </a:r>
            <a:endParaRPr sz="2800"/>
          </a:p>
        </p:txBody>
      </p:sp>
      <p:sp>
        <p:nvSpPr>
          <p:cNvPr id="255" name="Google Shape;255;p39"/>
          <p:cNvSpPr/>
          <p:nvPr/>
        </p:nvSpPr>
        <p:spPr>
          <a:xfrm>
            <a:off x="309298" y="1655088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56" name="Google Shape;256;p39"/>
          <p:cNvSpPr/>
          <p:nvPr/>
        </p:nvSpPr>
        <p:spPr>
          <a:xfrm>
            <a:off x="3026273" y="1655088"/>
            <a:ext cx="828300" cy="82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57" name="Google Shape;257;p39"/>
          <p:cNvSpPr/>
          <p:nvPr/>
        </p:nvSpPr>
        <p:spPr>
          <a:xfrm>
            <a:off x="5743248" y="1655088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58" name="Google Shape;25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52" y="1850325"/>
            <a:ext cx="625572" cy="43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3778" y="1825625"/>
            <a:ext cx="487223" cy="487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95736" y="1681263"/>
            <a:ext cx="941665" cy="77597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9"/>
          <p:cNvSpPr/>
          <p:nvPr/>
        </p:nvSpPr>
        <p:spPr>
          <a:xfrm>
            <a:off x="1609013" y="1938450"/>
            <a:ext cx="915300" cy="252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262" name="Google Shape;262;p39"/>
          <p:cNvSpPr/>
          <p:nvPr/>
        </p:nvSpPr>
        <p:spPr>
          <a:xfrm>
            <a:off x="4382663" y="1942800"/>
            <a:ext cx="915300" cy="252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3C47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0"/>
          <p:cNvSpPr txBox="1"/>
          <p:nvPr>
            <p:ph type="title"/>
          </p:nvPr>
        </p:nvSpPr>
        <p:spPr>
          <a:xfrm>
            <a:off x="240525" y="445050"/>
            <a:ext cx="794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Serendipity of Deep Learning &amp; APL</a:t>
            </a:r>
            <a:endParaRPr sz="3800"/>
          </a:p>
        </p:txBody>
      </p:sp>
      <p:sp>
        <p:nvSpPr>
          <p:cNvPr id="268" name="Google Shape;268;p40"/>
          <p:cNvSpPr txBox="1"/>
          <p:nvPr>
            <p:ph idx="1" type="subTitle"/>
          </p:nvPr>
        </p:nvSpPr>
        <p:spPr>
          <a:xfrm>
            <a:off x="1297424" y="18945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Input and parameters are multi-dimensional arrays.</a:t>
            </a:r>
            <a:endParaRPr i="1" sz="1600"/>
          </a:p>
        </p:txBody>
      </p:sp>
      <p:sp>
        <p:nvSpPr>
          <p:cNvPr id="269" name="Google Shape;269;p40"/>
          <p:cNvSpPr txBox="1"/>
          <p:nvPr>
            <p:ph idx="2" type="subTitle"/>
          </p:nvPr>
        </p:nvSpPr>
        <p:spPr>
          <a:xfrm>
            <a:off x="5639675" y="18945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Key operations include matrix multiplication, reductions, etc.</a:t>
            </a:r>
            <a:endParaRPr i="1" sz="1600"/>
          </a:p>
        </p:txBody>
      </p:sp>
      <p:sp>
        <p:nvSpPr>
          <p:cNvPr id="270" name="Google Shape;270;p40"/>
          <p:cNvSpPr txBox="1"/>
          <p:nvPr>
            <p:ph idx="4" type="subTitle"/>
          </p:nvPr>
        </p:nvSpPr>
        <p:spPr>
          <a:xfrm>
            <a:off x="1297418" y="1529500"/>
            <a:ext cx="1978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Arrays</a:t>
            </a:r>
            <a:endParaRPr sz="2800"/>
          </a:p>
        </p:txBody>
      </p:sp>
      <p:sp>
        <p:nvSpPr>
          <p:cNvPr id="271" name="Google Shape;271;p40"/>
          <p:cNvSpPr txBox="1"/>
          <p:nvPr>
            <p:ph idx="4294967295" type="subTitle"/>
          </p:nvPr>
        </p:nvSpPr>
        <p:spPr>
          <a:xfrm>
            <a:off x="5639680" y="1409700"/>
            <a:ext cx="32439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Parallel </a:t>
            </a:r>
            <a:r>
              <a:rPr lang="en" sz="2800"/>
              <a:t>Operations</a:t>
            </a:r>
            <a:endParaRPr sz="2800"/>
          </a:p>
        </p:txBody>
      </p:sp>
      <p:sp>
        <p:nvSpPr>
          <p:cNvPr id="272" name="Google Shape;272;p40"/>
          <p:cNvSpPr/>
          <p:nvPr/>
        </p:nvSpPr>
        <p:spPr>
          <a:xfrm>
            <a:off x="4582768" y="1529488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3" name="Google Shape;273;p40"/>
          <p:cNvSpPr/>
          <p:nvPr/>
        </p:nvSpPr>
        <p:spPr>
          <a:xfrm>
            <a:off x="240518" y="1529488"/>
            <a:ext cx="828300" cy="82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4" name="Google Shape;274;p40"/>
          <p:cNvSpPr/>
          <p:nvPr/>
        </p:nvSpPr>
        <p:spPr>
          <a:xfrm>
            <a:off x="4582768" y="3266011"/>
            <a:ext cx="828300" cy="82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5" name="Google Shape;275;p40"/>
          <p:cNvSpPr/>
          <p:nvPr/>
        </p:nvSpPr>
        <p:spPr>
          <a:xfrm>
            <a:off x="240518" y="3266011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6" name="Google Shape;276;p40"/>
          <p:cNvSpPr txBox="1"/>
          <p:nvPr>
            <p:ph idx="1" type="subTitle"/>
          </p:nvPr>
        </p:nvSpPr>
        <p:spPr>
          <a:xfrm>
            <a:off x="5639674" y="36310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Conditional statements and dynamic control flow are absent. </a:t>
            </a:r>
            <a:endParaRPr i="1" sz="1600"/>
          </a:p>
        </p:txBody>
      </p:sp>
      <p:sp>
        <p:nvSpPr>
          <p:cNvPr id="277" name="Google Shape;277;p40"/>
          <p:cNvSpPr txBox="1"/>
          <p:nvPr>
            <p:ph idx="4" type="subTitle"/>
          </p:nvPr>
        </p:nvSpPr>
        <p:spPr>
          <a:xfrm>
            <a:off x="5639675" y="3266000"/>
            <a:ext cx="283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Conditional-free</a:t>
            </a:r>
            <a:endParaRPr sz="2800"/>
          </a:p>
        </p:txBody>
      </p:sp>
      <p:sp>
        <p:nvSpPr>
          <p:cNvPr id="278" name="Google Shape;278;p40"/>
          <p:cNvSpPr txBox="1"/>
          <p:nvPr>
            <p:ph idx="1" type="subTitle"/>
          </p:nvPr>
        </p:nvSpPr>
        <p:spPr>
          <a:xfrm>
            <a:off x="1280637" y="36310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Data is neither jagged nor deeply nested.</a:t>
            </a:r>
            <a:endParaRPr i="1" sz="1600"/>
          </a:p>
        </p:txBody>
      </p:sp>
      <p:sp>
        <p:nvSpPr>
          <p:cNvPr id="279" name="Google Shape;279;p40"/>
          <p:cNvSpPr txBox="1"/>
          <p:nvPr>
            <p:ph idx="4" type="subTitle"/>
          </p:nvPr>
        </p:nvSpPr>
        <p:spPr>
          <a:xfrm>
            <a:off x="1280625" y="3266000"/>
            <a:ext cx="283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Regular shapes</a:t>
            </a:r>
            <a:endParaRPr sz="2800"/>
          </a:p>
        </p:txBody>
      </p:sp>
      <p:pic>
        <p:nvPicPr>
          <p:cNvPr id="280" name="Google Shape;28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13" y="1701239"/>
            <a:ext cx="484818" cy="4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0351" y="1657300"/>
            <a:ext cx="65313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0"/>
          <p:cNvPicPr preferRelativeResize="0"/>
          <p:nvPr/>
        </p:nvPicPr>
        <p:blipFill rotWithShape="1">
          <a:blip r:embed="rId5">
            <a:alphaModFix/>
          </a:blip>
          <a:srcRect b="22088" l="11686" r="10771" t="0"/>
          <a:stretch/>
        </p:blipFill>
        <p:spPr>
          <a:xfrm>
            <a:off x="4701140" y="3373162"/>
            <a:ext cx="591575" cy="61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0"/>
          <p:cNvPicPr preferRelativeResize="0"/>
          <p:nvPr/>
        </p:nvPicPr>
        <p:blipFill rotWithShape="1">
          <a:blip r:embed="rId6">
            <a:alphaModFix/>
          </a:blip>
          <a:srcRect b="24390" l="48850" r="5501" t="13847"/>
          <a:stretch/>
        </p:blipFill>
        <p:spPr>
          <a:xfrm>
            <a:off x="385600" y="3437750"/>
            <a:ext cx="538140" cy="4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1"/>
          <p:cNvSpPr txBox="1"/>
          <p:nvPr>
            <p:ph type="title"/>
          </p:nvPr>
        </p:nvSpPr>
        <p:spPr>
          <a:xfrm>
            <a:off x="574900" y="1231500"/>
            <a:ext cx="2029200" cy="169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trap</a:t>
            </a:r>
            <a:endParaRPr sz="3800"/>
          </a:p>
        </p:txBody>
      </p:sp>
      <p:pic>
        <p:nvPicPr>
          <p:cNvPr id="289" name="Google Shape;28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6700" y="0"/>
            <a:ext cx="59273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1"/>
          <p:cNvSpPr txBox="1"/>
          <p:nvPr>
            <p:ph idx="1" type="subTitle"/>
          </p:nvPr>
        </p:nvSpPr>
        <p:spPr>
          <a:xfrm>
            <a:off x="-208100" y="2893350"/>
            <a:ext cx="3595200" cy="9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GPT-like t</a:t>
            </a:r>
            <a:r>
              <a:rPr i="1" lang="en" sz="1600"/>
              <a:t>ransformers in APL</a:t>
            </a:r>
            <a:endParaRPr i="1" sz="1600"/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2"/>
          <p:cNvSpPr txBox="1"/>
          <p:nvPr>
            <p:ph type="title"/>
          </p:nvPr>
        </p:nvSpPr>
        <p:spPr>
          <a:xfrm>
            <a:off x="230025" y="445875"/>
            <a:ext cx="7005900" cy="6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What About Machine Learning?</a:t>
            </a:r>
            <a:endParaRPr sz="3800"/>
          </a:p>
        </p:txBody>
      </p:sp>
      <p:pic>
        <p:nvPicPr>
          <p:cNvPr id="296" name="Google Shape;29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6550" y="1273225"/>
            <a:ext cx="2796675" cy="279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2"/>
          <p:cNvSpPr txBox="1"/>
          <p:nvPr>
            <p:ph idx="1" type="subTitle"/>
          </p:nvPr>
        </p:nvSpPr>
        <p:spPr>
          <a:xfrm>
            <a:off x="230025" y="1273225"/>
            <a:ext cx="46851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Linear models, decision trees, clustering, and more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Unglamorous but effective, cheap, and simple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Still dominant in key industries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Heterogeneous algorithms without an overarching theme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Conditional statements, iterative processes, graphs, …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3"/>
          <p:cNvSpPr txBox="1"/>
          <p:nvPr>
            <p:ph type="title"/>
          </p:nvPr>
        </p:nvSpPr>
        <p:spPr>
          <a:xfrm>
            <a:off x="240525" y="445050"/>
            <a:ext cx="794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APLearn</a:t>
            </a:r>
            <a:endParaRPr sz="3800"/>
          </a:p>
        </p:txBody>
      </p:sp>
      <p:sp>
        <p:nvSpPr>
          <p:cNvPr id="303" name="Google Shape;303;p43"/>
          <p:cNvSpPr txBox="1"/>
          <p:nvPr>
            <p:ph idx="1" type="subTitle"/>
          </p:nvPr>
        </p:nvSpPr>
        <p:spPr>
          <a:xfrm>
            <a:off x="1297424" y="18945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Standardization, categorical encoding, and train-test splits </a:t>
            </a:r>
            <a:endParaRPr i="1" sz="1600"/>
          </a:p>
        </p:txBody>
      </p:sp>
      <p:sp>
        <p:nvSpPr>
          <p:cNvPr id="304" name="Google Shape;304;p43"/>
          <p:cNvSpPr txBox="1"/>
          <p:nvPr>
            <p:ph idx="2" type="subTitle"/>
          </p:nvPr>
        </p:nvSpPr>
        <p:spPr>
          <a:xfrm>
            <a:off x="5639675" y="1894500"/>
            <a:ext cx="30483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Linear and logistic regression, vector machines, random forests, …</a:t>
            </a:r>
            <a:endParaRPr i="1" sz="1600"/>
          </a:p>
        </p:txBody>
      </p:sp>
      <p:sp>
        <p:nvSpPr>
          <p:cNvPr id="305" name="Google Shape;305;p43"/>
          <p:cNvSpPr txBox="1"/>
          <p:nvPr>
            <p:ph idx="4" type="subTitle"/>
          </p:nvPr>
        </p:nvSpPr>
        <p:spPr>
          <a:xfrm>
            <a:off x="1297425" y="1529500"/>
            <a:ext cx="27738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Pre-processing</a:t>
            </a:r>
            <a:endParaRPr sz="2800"/>
          </a:p>
        </p:txBody>
      </p:sp>
      <p:sp>
        <p:nvSpPr>
          <p:cNvPr id="306" name="Google Shape;306;p43"/>
          <p:cNvSpPr txBox="1"/>
          <p:nvPr>
            <p:ph idx="4294967295" type="subTitle"/>
          </p:nvPr>
        </p:nvSpPr>
        <p:spPr>
          <a:xfrm>
            <a:off x="5639680" y="1409700"/>
            <a:ext cx="32439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Supervised</a:t>
            </a:r>
            <a:endParaRPr sz="2800"/>
          </a:p>
        </p:txBody>
      </p:sp>
      <p:sp>
        <p:nvSpPr>
          <p:cNvPr id="307" name="Google Shape;307;p43"/>
          <p:cNvSpPr/>
          <p:nvPr/>
        </p:nvSpPr>
        <p:spPr>
          <a:xfrm>
            <a:off x="4582768" y="1529488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08" name="Google Shape;308;p43"/>
          <p:cNvSpPr/>
          <p:nvPr/>
        </p:nvSpPr>
        <p:spPr>
          <a:xfrm>
            <a:off x="240518" y="1529488"/>
            <a:ext cx="828300" cy="82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09" name="Google Shape;309;p43"/>
          <p:cNvSpPr/>
          <p:nvPr/>
        </p:nvSpPr>
        <p:spPr>
          <a:xfrm>
            <a:off x="4582768" y="3266011"/>
            <a:ext cx="828300" cy="8283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10" name="Google Shape;310;p43"/>
          <p:cNvSpPr/>
          <p:nvPr/>
        </p:nvSpPr>
        <p:spPr>
          <a:xfrm>
            <a:off x="240518" y="3266011"/>
            <a:ext cx="828300" cy="8283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311" name="Google Shape;311;p43"/>
          <p:cNvSpPr txBox="1"/>
          <p:nvPr>
            <p:ph idx="1" type="subTitle"/>
          </p:nvPr>
        </p:nvSpPr>
        <p:spPr>
          <a:xfrm>
            <a:off x="5639674" y="36310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Dimensionality reduction and clustering</a:t>
            </a:r>
            <a:endParaRPr i="1" sz="1600"/>
          </a:p>
        </p:txBody>
      </p:sp>
      <p:sp>
        <p:nvSpPr>
          <p:cNvPr id="312" name="Google Shape;312;p43"/>
          <p:cNvSpPr txBox="1"/>
          <p:nvPr>
            <p:ph idx="4" type="subTitle"/>
          </p:nvPr>
        </p:nvSpPr>
        <p:spPr>
          <a:xfrm>
            <a:off x="5639675" y="3266000"/>
            <a:ext cx="283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Unsupervised</a:t>
            </a:r>
            <a:endParaRPr sz="2800"/>
          </a:p>
        </p:txBody>
      </p:sp>
      <p:sp>
        <p:nvSpPr>
          <p:cNvPr id="313" name="Google Shape;313;p43"/>
          <p:cNvSpPr txBox="1"/>
          <p:nvPr>
            <p:ph idx="1" type="subTitle"/>
          </p:nvPr>
        </p:nvSpPr>
        <p:spPr>
          <a:xfrm>
            <a:off x="1280637" y="3631000"/>
            <a:ext cx="2486100" cy="66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/>
              <a:t>Mean absolute and squared errors, accuracy, F1 score, …</a:t>
            </a:r>
            <a:endParaRPr i="1" sz="1600"/>
          </a:p>
        </p:txBody>
      </p:sp>
      <p:sp>
        <p:nvSpPr>
          <p:cNvPr id="314" name="Google Shape;314;p43"/>
          <p:cNvSpPr txBox="1"/>
          <p:nvPr>
            <p:ph idx="4" type="subTitle"/>
          </p:nvPr>
        </p:nvSpPr>
        <p:spPr>
          <a:xfrm>
            <a:off x="1280625" y="3266000"/>
            <a:ext cx="2836200" cy="4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Metrics</a:t>
            </a:r>
            <a:endParaRPr sz="2800"/>
          </a:p>
        </p:txBody>
      </p:sp>
      <p:pic>
        <p:nvPicPr>
          <p:cNvPr id="315" name="Google Shape;315;p43"/>
          <p:cNvPicPr preferRelativeResize="0"/>
          <p:nvPr/>
        </p:nvPicPr>
        <p:blipFill rotWithShape="1">
          <a:blip r:embed="rId3">
            <a:alphaModFix/>
          </a:blip>
          <a:srcRect b="27428" l="4567" r="50795" t="5000"/>
          <a:stretch/>
        </p:blipFill>
        <p:spPr>
          <a:xfrm>
            <a:off x="4642538" y="1742464"/>
            <a:ext cx="708763" cy="48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3"/>
          <p:cNvPicPr preferRelativeResize="0"/>
          <p:nvPr/>
        </p:nvPicPr>
        <p:blipFill rotWithShape="1">
          <a:blip r:embed="rId3">
            <a:alphaModFix/>
          </a:blip>
          <a:srcRect b="26907" l="53595" r="2235" t="5471"/>
          <a:stretch/>
        </p:blipFill>
        <p:spPr>
          <a:xfrm>
            <a:off x="4685200" y="3513961"/>
            <a:ext cx="623450" cy="431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5600" y="1723262"/>
            <a:ext cx="538150" cy="440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3"/>
          <p:cNvPicPr preferRelativeResize="0"/>
          <p:nvPr/>
        </p:nvPicPr>
        <p:blipFill rotWithShape="1">
          <a:blip r:embed="rId5">
            <a:alphaModFix/>
          </a:blip>
          <a:srcRect b="42483" l="8686" r="8669" t="7946"/>
          <a:stretch/>
        </p:blipFill>
        <p:spPr>
          <a:xfrm>
            <a:off x="424188" y="3428457"/>
            <a:ext cx="460975" cy="503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4"/>
          <p:cNvSpPr txBox="1"/>
          <p:nvPr>
            <p:ph idx="4294967295" type="subTitle"/>
          </p:nvPr>
        </p:nvSpPr>
        <p:spPr>
          <a:xfrm>
            <a:off x="230025" y="1273225"/>
            <a:ext cx="84003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Inspired by scikit-learn with a functional flavour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Model and transformation states represe</a:t>
            </a:r>
            <a:r>
              <a:rPr lang="en" sz="1600"/>
              <a:t>nted by record-like namespaces 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Consistent interface across </a:t>
            </a: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fit</a:t>
            </a:r>
            <a:r>
              <a:rPr lang="en" sz="1600"/>
              <a:t>,</a:t>
            </a: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pred</a:t>
            </a:r>
            <a:r>
              <a:rPr lang="en" sz="1600"/>
              <a:t>,</a:t>
            </a: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600"/>
              <a:t>and</a:t>
            </a:r>
            <a:r>
              <a:rPr lang="en" sz="100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 sz="1600">
                <a:latin typeface="Courier New"/>
                <a:ea typeface="Courier New"/>
                <a:cs typeface="Courier New"/>
                <a:sym typeface="Courier New"/>
              </a:rPr>
              <a:t>trans</a:t>
            </a:r>
            <a:endParaRPr sz="22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Built-in composability</a:t>
            </a:r>
            <a:endParaRPr sz="1600"/>
          </a:p>
        </p:txBody>
      </p:sp>
      <p:graphicFrame>
        <p:nvGraphicFramePr>
          <p:cNvPr id="324" name="Google Shape;324;p44"/>
          <p:cNvGraphicFramePr/>
          <p:nvPr/>
        </p:nvGraphicFramePr>
        <p:xfrm>
          <a:off x="1321025" y="30094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{81AA0D02-B75E-49F9-9AF7-6B3D7013DE4A}</a:tableStyleId>
              </a:tblPr>
              <a:tblGrid>
                <a:gridCol w="1389000"/>
                <a:gridCol w="5112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Function</a:t>
                      </a:r>
                      <a:endParaRPr sz="16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Role</a:t>
                      </a:r>
                      <a:endParaRPr sz="16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4875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Roboto Mono Thin"/>
                          <a:ea typeface="Roboto Mono Thin"/>
                          <a:cs typeface="Roboto Mono Thin"/>
                          <a:sym typeface="Roboto Mono Thin"/>
                        </a:rPr>
                        <a:t>fit</a:t>
                      </a:r>
                      <a:endParaRPr sz="1600">
                        <a:latin typeface="Roboto Mono Thin"/>
                        <a:ea typeface="Roboto Mono Thin"/>
                        <a:cs typeface="Roboto Mono Thin"/>
                        <a:sym typeface="Roboto Mono Thin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Learns state</a:t>
                      </a:r>
                      <a:r>
                        <a:rPr i="1"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 </a:t>
                      </a:r>
                      <a:r>
                        <a:rPr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from data (⍺) given hyperparameters (⍵).</a:t>
                      </a:r>
                      <a:endParaRPr sz="16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 Mono Thin"/>
                          <a:ea typeface="Roboto Mono Thin"/>
                          <a:cs typeface="Roboto Mono Thin"/>
                          <a:sym typeface="Roboto Mono Thin"/>
                        </a:rPr>
                        <a:t>pred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Makes predictions about data </a:t>
                      </a:r>
                      <a:r>
                        <a:rPr lang="en" sz="1600">
                          <a:solidFill>
                            <a:srgbClr val="000000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(⍺) using state (⍵).</a:t>
                      </a:r>
                      <a:endParaRPr sz="16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600">
                          <a:solidFill>
                            <a:srgbClr val="000000"/>
                          </a:solidFill>
                          <a:latin typeface="Roboto Mono Thin"/>
                          <a:ea typeface="Roboto Mono Thin"/>
                          <a:cs typeface="Roboto Mono Thin"/>
                          <a:sym typeface="Roboto Mono Thin"/>
                        </a:rPr>
                        <a:t>trans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Applies transformation to data </a:t>
                      </a:r>
                      <a:r>
                        <a:rPr lang="en" sz="1600">
                          <a:solidFill>
                            <a:srgbClr val="000000"/>
                          </a:solidFill>
                          <a:latin typeface="Figtree"/>
                          <a:ea typeface="Figtree"/>
                          <a:cs typeface="Figtree"/>
                          <a:sym typeface="Figtree"/>
                        </a:rPr>
                        <a:t>(⍺) using state (⍵).</a:t>
                      </a:r>
                      <a:endParaRPr sz="1600">
                        <a:latin typeface="Figtree"/>
                        <a:ea typeface="Figtree"/>
                        <a:cs typeface="Figtree"/>
                        <a:sym typeface="Figtree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325" name="Google Shape;325;p44"/>
          <p:cNvSpPr txBox="1"/>
          <p:nvPr>
            <p:ph type="title"/>
          </p:nvPr>
        </p:nvSpPr>
        <p:spPr>
          <a:xfrm>
            <a:off x="240525" y="445050"/>
            <a:ext cx="794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Design Principles</a:t>
            </a:r>
            <a:endParaRPr sz="3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588" y="152400"/>
            <a:ext cx="789283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7"/>
          <p:cNvSpPr txBox="1"/>
          <p:nvPr>
            <p:ph type="title"/>
          </p:nvPr>
        </p:nvSpPr>
        <p:spPr>
          <a:xfrm>
            <a:off x="230025" y="445875"/>
            <a:ext cx="8292900" cy="6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Advantages and Drawbacks</a:t>
            </a:r>
            <a:endParaRPr sz="3800"/>
          </a:p>
        </p:txBody>
      </p:sp>
      <p:sp>
        <p:nvSpPr>
          <p:cNvPr id="341" name="Google Shape;341;p47"/>
          <p:cNvSpPr txBox="1"/>
          <p:nvPr>
            <p:ph idx="1" type="subTitle"/>
          </p:nvPr>
        </p:nvSpPr>
        <p:spPr>
          <a:xfrm>
            <a:off x="230025" y="1273225"/>
            <a:ext cx="33969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Algorithms seamlessly mapped from paper to APL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Free from software noise like classes, pointers, ...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Codebase in one place—no Python + NumPy + Fortran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Native functionality for statistics and data science</a:t>
            </a:r>
            <a:endParaRPr sz="1600"/>
          </a:p>
        </p:txBody>
      </p:sp>
      <p:sp>
        <p:nvSpPr>
          <p:cNvPr id="342" name="Google Shape;342;p47"/>
          <p:cNvSpPr txBox="1"/>
          <p:nvPr>
            <p:ph idx="1" type="subTitle"/>
          </p:nvPr>
        </p:nvSpPr>
        <p:spPr>
          <a:xfrm>
            <a:off x="5126025" y="1273225"/>
            <a:ext cx="33969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Difficult to switch from traditional imperative mindset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Not as array-centric as deep learning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Slower than scikit-learn; compilation not straightforward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Smaller ecosystem</a:t>
            </a:r>
            <a:endParaRPr sz="1600"/>
          </a:p>
        </p:txBody>
      </p:sp>
      <p:sp>
        <p:nvSpPr>
          <p:cNvPr id="343" name="Google Shape;343;p47"/>
          <p:cNvSpPr txBox="1"/>
          <p:nvPr/>
        </p:nvSpPr>
        <p:spPr>
          <a:xfrm>
            <a:off x="3943725" y="2345100"/>
            <a:ext cx="8655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but…</a:t>
            </a:r>
            <a:endParaRPr b="1" i="1" sz="22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/>
          <p:nvPr>
            <p:ph type="title"/>
          </p:nvPr>
        </p:nvSpPr>
        <p:spPr>
          <a:xfrm>
            <a:off x="230025" y="445875"/>
            <a:ext cx="8292900" cy="65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Future Directions</a:t>
            </a:r>
            <a:endParaRPr sz="3800"/>
          </a:p>
        </p:txBody>
      </p:sp>
      <p:sp>
        <p:nvSpPr>
          <p:cNvPr id="349" name="Google Shape;349;p48"/>
          <p:cNvSpPr txBox="1"/>
          <p:nvPr>
            <p:ph idx="1" type="subTitle"/>
          </p:nvPr>
        </p:nvSpPr>
        <p:spPr>
          <a:xfrm>
            <a:off x="230025" y="1273225"/>
            <a:ext cx="3396900" cy="24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Enhanced handling of trees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Complete Co-dfns support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Automatic differentiation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Advanced solvers and backends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Rigorous unit tests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More idiomatic APL</a:t>
            </a:r>
            <a:endParaRPr sz="1600"/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Better documentation</a:t>
            </a:r>
            <a:endParaRPr sz="1600"/>
          </a:p>
        </p:txBody>
      </p:sp>
      <p:sp>
        <p:nvSpPr>
          <p:cNvPr id="350" name="Google Shape;350;p48"/>
          <p:cNvSpPr txBox="1"/>
          <p:nvPr/>
        </p:nvSpPr>
        <p:spPr>
          <a:xfrm>
            <a:off x="3915225" y="2345100"/>
            <a:ext cx="4607700" cy="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chemeClr val="dk1"/>
                </a:solidFill>
                <a:latin typeface="Figtree"/>
                <a:ea typeface="Figtree"/>
                <a:cs typeface="Figtree"/>
                <a:sym typeface="Figtree"/>
              </a:rPr>
              <a:t>Pull requests and issues are appreciated and welcome!</a:t>
            </a:r>
            <a:endParaRPr b="1" i="1" sz="220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E2A47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9"/>
          <p:cNvSpPr txBox="1"/>
          <p:nvPr>
            <p:ph idx="4294967295" type="title"/>
          </p:nvPr>
        </p:nvSpPr>
        <p:spPr>
          <a:xfrm>
            <a:off x="599250" y="246031"/>
            <a:ext cx="7945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rgbClr val="E3E9ED"/>
                </a:solidFill>
                <a:latin typeface="Figtree"/>
                <a:ea typeface="Figtree"/>
                <a:cs typeface="Figtree"/>
                <a:sym typeface="Figtree"/>
              </a:rPr>
              <a:t>Thank you for your time!</a:t>
            </a:r>
            <a:endParaRPr sz="3800">
              <a:solidFill>
                <a:srgbClr val="E3E9ED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356" name="Google Shape;356;p49" title="http_www_linkedin_com_in_borna-ahmadzadeh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250" y="1407422"/>
            <a:ext cx="2771425" cy="277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9" title="https_github_com_bobmcdea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3325" y="1407425"/>
            <a:ext cx="2771425" cy="2771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9"/>
          <p:cNvSpPr txBox="1"/>
          <p:nvPr>
            <p:ph idx="4294967295" type="subTitle"/>
          </p:nvPr>
        </p:nvSpPr>
        <p:spPr>
          <a:xfrm>
            <a:off x="-493650" y="4277693"/>
            <a:ext cx="49572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E3E9ED"/>
                </a:solidFill>
                <a:latin typeface="Figtree"/>
                <a:ea typeface="Figtree"/>
                <a:cs typeface="Figtree"/>
                <a:sym typeface="Figtree"/>
              </a:rPr>
              <a:t>linkedin.com/in/borna-ahmadzadeh</a:t>
            </a:r>
            <a:endParaRPr sz="1600">
              <a:solidFill>
                <a:srgbClr val="E3E9ED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sp>
        <p:nvSpPr>
          <p:cNvPr id="359" name="Google Shape;359;p49"/>
          <p:cNvSpPr txBox="1"/>
          <p:nvPr>
            <p:ph idx="4294967295" type="subTitle"/>
          </p:nvPr>
        </p:nvSpPr>
        <p:spPr>
          <a:xfrm>
            <a:off x="4680438" y="4277693"/>
            <a:ext cx="49572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E3E9ED"/>
                </a:solidFill>
                <a:latin typeface="Figtree"/>
                <a:ea typeface="Figtree"/>
                <a:cs typeface="Figtree"/>
                <a:sym typeface="Figtree"/>
              </a:rPr>
              <a:t>github.com/bobmcdear</a:t>
            </a:r>
            <a:endParaRPr sz="1600">
              <a:solidFill>
                <a:srgbClr val="E3E9ED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Research Report for Education by Slidesgo">
  <a:themeElements>
    <a:clrScheme name="Simple Light">
      <a:dk1>
        <a:srgbClr val="273538"/>
      </a:dk1>
      <a:lt1>
        <a:srgbClr val="F8F8F8"/>
      </a:lt1>
      <a:dk2>
        <a:srgbClr val="C8F0B9"/>
      </a:dk2>
      <a:lt2>
        <a:srgbClr val="A4EDBC"/>
      </a:lt2>
      <a:accent1>
        <a:srgbClr val="75E9C1"/>
      </a:accent1>
      <a:accent2>
        <a:srgbClr val="40E2C8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2735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