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72" r:id="rId5"/>
  </p:sldMasterIdLst>
  <p:notesMasterIdLst>
    <p:notesMasterId r:id="rId42"/>
  </p:notesMasterIdLst>
  <p:sldIdLst>
    <p:sldId id="257" r:id="rId6"/>
    <p:sldId id="2488" r:id="rId7"/>
    <p:sldId id="2534" r:id="rId8"/>
    <p:sldId id="2502" r:id="rId9"/>
    <p:sldId id="2481" r:id="rId10"/>
    <p:sldId id="2519" r:id="rId11"/>
    <p:sldId id="2490" r:id="rId12"/>
    <p:sldId id="2516" r:id="rId13"/>
    <p:sldId id="2515" r:id="rId14"/>
    <p:sldId id="2514" r:id="rId15"/>
    <p:sldId id="2517" r:id="rId16"/>
    <p:sldId id="2539" r:id="rId17"/>
    <p:sldId id="2540" r:id="rId18"/>
    <p:sldId id="2518" r:id="rId19"/>
    <p:sldId id="2541" r:id="rId20"/>
    <p:sldId id="2538" r:id="rId21"/>
    <p:sldId id="2542" r:id="rId22"/>
    <p:sldId id="2535" r:id="rId23"/>
    <p:sldId id="2527" r:id="rId24"/>
    <p:sldId id="2528" r:id="rId25"/>
    <p:sldId id="2529" r:id="rId26"/>
    <p:sldId id="2530" r:id="rId27"/>
    <p:sldId id="2536" r:id="rId28"/>
    <p:sldId id="2537" r:id="rId29"/>
    <p:sldId id="2543" r:id="rId30"/>
    <p:sldId id="2532" r:id="rId31"/>
    <p:sldId id="2533" r:id="rId32"/>
    <p:sldId id="2544" r:id="rId33"/>
    <p:sldId id="2531" r:id="rId34"/>
    <p:sldId id="2523" r:id="rId35"/>
    <p:sldId id="2524" r:id="rId36"/>
    <p:sldId id="2525" r:id="rId37"/>
    <p:sldId id="2522" r:id="rId38"/>
    <p:sldId id="2526" r:id="rId39"/>
    <p:sldId id="2513" r:id="rId40"/>
    <p:sldId id="2510" r:id="rId41"/>
  </p:sldIdLst>
  <p:sldSz cx="12192000" cy="6858000"/>
  <p:notesSz cx="6858000" cy="9144000"/>
  <p:embeddedFontLst>
    <p:embeddedFont>
      <p:font typeface="Abadi" panose="020B0604020104020204" pitchFamily="34" charset="0"/>
      <p:regular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Poppins Medium" panose="00000600000000000000" pitchFamily="2" charset="0"/>
      <p:regular r:id="rId48"/>
      <p: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olfson" userId="9ba0bc44-e96d-4ce3-a5ef-f16348ac0d0e" providerId="ADAL" clId="{686A81CB-C822-4B85-AC47-352A24991E19}"/>
    <pc:docChg chg="undo custSel addSld delSld modSld sldOrd">
      <pc:chgData name="Mark Wolfson" userId="9ba0bc44-e96d-4ce3-a5ef-f16348ac0d0e" providerId="ADAL" clId="{686A81CB-C822-4B85-AC47-352A24991E19}" dt="2025-04-07T15:07:21.277" v="1005"/>
      <pc:docMkLst>
        <pc:docMk/>
      </pc:docMkLst>
      <pc:sldChg chg="modSp mod">
        <pc:chgData name="Mark Wolfson" userId="9ba0bc44-e96d-4ce3-a5ef-f16348ac0d0e" providerId="ADAL" clId="{686A81CB-C822-4B85-AC47-352A24991E19}" dt="2025-04-06T23:08:40.646" v="363" actId="20577"/>
        <pc:sldMkLst>
          <pc:docMk/>
          <pc:sldMk cId="4043737824" sldId="257"/>
        </pc:sldMkLst>
        <pc:spChg chg="mod">
          <ac:chgData name="Mark Wolfson" userId="9ba0bc44-e96d-4ce3-a5ef-f16348ac0d0e" providerId="ADAL" clId="{686A81CB-C822-4B85-AC47-352A24991E19}" dt="2025-04-06T23:08:40.646" v="363" actId="20577"/>
          <ac:spMkLst>
            <pc:docMk/>
            <pc:sldMk cId="4043737824" sldId="257"/>
            <ac:spMk id="7" creationId="{04BCE01B-F469-E2FE-A621-B1036B187C2E}"/>
          </ac:spMkLst>
        </pc:spChg>
      </pc:sldChg>
      <pc:sldChg chg="modSp mod">
        <pc:chgData name="Mark Wolfson" userId="9ba0bc44-e96d-4ce3-a5ef-f16348ac0d0e" providerId="ADAL" clId="{686A81CB-C822-4B85-AC47-352A24991E19}" dt="2025-04-07T01:29:58.593" v="647" actId="255"/>
        <pc:sldMkLst>
          <pc:docMk/>
          <pc:sldMk cId="3150966551" sldId="2488"/>
        </pc:sldMkLst>
        <pc:spChg chg="mod">
          <ac:chgData name="Mark Wolfson" userId="9ba0bc44-e96d-4ce3-a5ef-f16348ac0d0e" providerId="ADAL" clId="{686A81CB-C822-4B85-AC47-352A24991E19}" dt="2025-04-07T01:29:58.593" v="647" actId="255"/>
          <ac:spMkLst>
            <pc:docMk/>
            <pc:sldMk cId="3150966551" sldId="2488"/>
            <ac:spMk id="3" creationId="{E49BE6C1-0D88-41F8-654C-BEA1E0C304E8}"/>
          </ac:spMkLst>
        </pc:spChg>
      </pc:sldChg>
      <pc:sldChg chg="del">
        <pc:chgData name="Mark Wolfson" userId="9ba0bc44-e96d-4ce3-a5ef-f16348ac0d0e" providerId="ADAL" clId="{686A81CB-C822-4B85-AC47-352A24991E19}" dt="2025-04-06T22:00:19.618" v="21" actId="2696"/>
        <pc:sldMkLst>
          <pc:docMk/>
          <pc:sldMk cId="3095520823" sldId="2494"/>
        </pc:sldMkLst>
      </pc:sldChg>
      <pc:sldChg chg="modSp mod ord">
        <pc:chgData name="Mark Wolfson" userId="9ba0bc44-e96d-4ce3-a5ef-f16348ac0d0e" providerId="ADAL" clId="{686A81CB-C822-4B85-AC47-352A24991E19}" dt="2025-04-07T10:47:00.131" v="998"/>
        <pc:sldMkLst>
          <pc:docMk/>
          <pc:sldMk cId="2679128562" sldId="2510"/>
        </pc:sldMkLst>
        <pc:spChg chg="mod">
          <ac:chgData name="Mark Wolfson" userId="9ba0bc44-e96d-4ce3-a5ef-f16348ac0d0e" providerId="ADAL" clId="{686A81CB-C822-4B85-AC47-352A24991E19}" dt="2025-04-07T10:47:00.131" v="998"/>
          <ac:spMkLst>
            <pc:docMk/>
            <pc:sldMk cId="2679128562" sldId="2510"/>
            <ac:spMk id="7" creationId="{04BCE01B-F469-E2FE-A621-B1036B187C2E}"/>
          </ac:spMkLst>
        </pc:spChg>
      </pc:sldChg>
      <pc:sldChg chg="delSp modSp mod delAnim">
        <pc:chgData name="Mark Wolfson" userId="9ba0bc44-e96d-4ce3-a5ef-f16348ac0d0e" providerId="ADAL" clId="{686A81CB-C822-4B85-AC47-352A24991E19}" dt="2025-04-06T22:19:06.249" v="110" actId="478"/>
        <pc:sldMkLst>
          <pc:docMk/>
          <pc:sldMk cId="4026113280" sldId="2517"/>
        </pc:sldMkLst>
        <pc:spChg chg="del">
          <ac:chgData name="Mark Wolfson" userId="9ba0bc44-e96d-4ce3-a5ef-f16348ac0d0e" providerId="ADAL" clId="{686A81CB-C822-4B85-AC47-352A24991E19}" dt="2025-04-06T22:18:56.169" v="100" actId="478"/>
          <ac:spMkLst>
            <pc:docMk/>
            <pc:sldMk cId="4026113280" sldId="2517"/>
            <ac:spMk id="9" creationId="{A25AE2EB-3F6C-52B3-515D-6B982A7B5452}"/>
          </ac:spMkLst>
        </pc:spChg>
        <pc:spChg chg="del">
          <ac:chgData name="Mark Wolfson" userId="9ba0bc44-e96d-4ce3-a5ef-f16348ac0d0e" providerId="ADAL" clId="{686A81CB-C822-4B85-AC47-352A24991E19}" dt="2025-04-06T22:18:57.454" v="101" actId="478"/>
          <ac:spMkLst>
            <pc:docMk/>
            <pc:sldMk cId="4026113280" sldId="2517"/>
            <ac:spMk id="10" creationId="{C9A55477-CA13-636E-D461-C4C3823BA0B9}"/>
          </ac:spMkLst>
        </pc:spChg>
        <pc:spChg chg="del">
          <ac:chgData name="Mark Wolfson" userId="9ba0bc44-e96d-4ce3-a5ef-f16348ac0d0e" providerId="ADAL" clId="{686A81CB-C822-4B85-AC47-352A24991E19}" dt="2025-04-06T22:19:04.680" v="109" actId="478"/>
          <ac:spMkLst>
            <pc:docMk/>
            <pc:sldMk cId="4026113280" sldId="2517"/>
            <ac:spMk id="38" creationId="{95BA905C-21A8-08FD-851D-9538E8AF5295}"/>
          </ac:spMkLst>
        </pc:spChg>
        <pc:spChg chg="del">
          <ac:chgData name="Mark Wolfson" userId="9ba0bc44-e96d-4ce3-a5ef-f16348ac0d0e" providerId="ADAL" clId="{686A81CB-C822-4B85-AC47-352A24991E19}" dt="2025-04-06T22:19:03.767" v="108" actId="478"/>
          <ac:spMkLst>
            <pc:docMk/>
            <pc:sldMk cId="4026113280" sldId="2517"/>
            <ac:spMk id="39" creationId="{D712D315-A8F7-1BB7-67A2-F4389FA7A72E}"/>
          </ac:spMkLst>
        </pc:spChg>
        <pc:spChg chg="del">
          <ac:chgData name="Mark Wolfson" userId="9ba0bc44-e96d-4ce3-a5ef-f16348ac0d0e" providerId="ADAL" clId="{686A81CB-C822-4B85-AC47-352A24991E19}" dt="2025-04-06T22:19:03.152" v="107" actId="478"/>
          <ac:spMkLst>
            <pc:docMk/>
            <pc:sldMk cId="4026113280" sldId="2517"/>
            <ac:spMk id="42" creationId="{B183C3C9-201F-2885-CFEE-663438F78912}"/>
          </ac:spMkLst>
        </pc:spChg>
        <pc:spChg chg="del">
          <ac:chgData name="Mark Wolfson" userId="9ba0bc44-e96d-4ce3-a5ef-f16348ac0d0e" providerId="ADAL" clId="{686A81CB-C822-4B85-AC47-352A24991E19}" dt="2025-04-06T22:19:02.455" v="106" actId="478"/>
          <ac:spMkLst>
            <pc:docMk/>
            <pc:sldMk cId="4026113280" sldId="2517"/>
            <ac:spMk id="43" creationId="{22F7EDA3-DCB6-549E-54CA-0927979264E8}"/>
          </ac:spMkLst>
        </pc:spChg>
        <pc:spChg chg="del">
          <ac:chgData name="Mark Wolfson" userId="9ba0bc44-e96d-4ce3-a5ef-f16348ac0d0e" providerId="ADAL" clId="{686A81CB-C822-4B85-AC47-352A24991E19}" dt="2025-04-06T22:19:01.543" v="105" actId="478"/>
          <ac:spMkLst>
            <pc:docMk/>
            <pc:sldMk cId="4026113280" sldId="2517"/>
            <ac:spMk id="49" creationId="{19EAB90C-18C7-9CD3-6E25-4BDD3C6D0085}"/>
          </ac:spMkLst>
        </pc:spChg>
        <pc:spChg chg="del">
          <ac:chgData name="Mark Wolfson" userId="9ba0bc44-e96d-4ce3-a5ef-f16348ac0d0e" providerId="ADAL" clId="{686A81CB-C822-4B85-AC47-352A24991E19}" dt="2025-04-06T22:19:00.822" v="104" actId="478"/>
          <ac:spMkLst>
            <pc:docMk/>
            <pc:sldMk cId="4026113280" sldId="2517"/>
            <ac:spMk id="50" creationId="{06E96ED7-FEBE-7313-AF12-F18BF3086CBC}"/>
          </ac:spMkLst>
        </pc:spChg>
        <pc:spChg chg="del">
          <ac:chgData name="Mark Wolfson" userId="9ba0bc44-e96d-4ce3-a5ef-f16348ac0d0e" providerId="ADAL" clId="{686A81CB-C822-4B85-AC47-352A24991E19}" dt="2025-04-06T22:18:59.623" v="103" actId="478"/>
          <ac:spMkLst>
            <pc:docMk/>
            <pc:sldMk cId="4026113280" sldId="2517"/>
            <ac:spMk id="59" creationId="{B289A7D0-33C0-EAB3-E370-52C8B5BAD05E}"/>
          </ac:spMkLst>
        </pc:spChg>
        <pc:spChg chg="del">
          <ac:chgData name="Mark Wolfson" userId="9ba0bc44-e96d-4ce3-a5ef-f16348ac0d0e" providerId="ADAL" clId="{686A81CB-C822-4B85-AC47-352A24991E19}" dt="2025-04-06T22:18:58.687" v="102" actId="478"/>
          <ac:spMkLst>
            <pc:docMk/>
            <pc:sldMk cId="4026113280" sldId="2517"/>
            <ac:spMk id="84" creationId="{615212EB-2735-6CBC-88B2-FF40DF629D67}"/>
          </ac:spMkLst>
        </pc:spChg>
        <pc:spChg chg="del">
          <ac:chgData name="Mark Wolfson" userId="9ba0bc44-e96d-4ce3-a5ef-f16348ac0d0e" providerId="ADAL" clId="{686A81CB-C822-4B85-AC47-352A24991E19}" dt="2025-04-06T22:18:54.992" v="99" actId="478"/>
          <ac:spMkLst>
            <pc:docMk/>
            <pc:sldMk cId="4026113280" sldId="2517"/>
            <ac:spMk id="85" creationId="{3C028539-9905-8C6C-85CC-14F98A7B03BB}"/>
          </ac:spMkLst>
        </pc:spChg>
        <pc:spChg chg="del">
          <ac:chgData name="Mark Wolfson" userId="9ba0bc44-e96d-4ce3-a5ef-f16348ac0d0e" providerId="ADAL" clId="{686A81CB-C822-4B85-AC47-352A24991E19}" dt="2025-04-06T22:18:53.631" v="98" actId="478"/>
          <ac:spMkLst>
            <pc:docMk/>
            <pc:sldMk cId="4026113280" sldId="2517"/>
            <ac:spMk id="86" creationId="{87851771-E3D7-2EAB-C384-CD436CFFBD06}"/>
          </ac:spMkLst>
        </pc:spChg>
        <pc:spChg chg="del mod">
          <ac:chgData name="Mark Wolfson" userId="9ba0bc44-e96d-4ce3-a5ef-f16348ac0d0e" providerId="ADAL" clId="{686A81CB-C822-4B85-AC47-352A24991E19}" dt="2025-04-06T22:18:52.083" v="97" actId="478"/>
          <ac:spMkLst>
            <pc:docMk/>
            <pc:sldMk cId="4026113280" sldId="2517"/>
            <ac:spMk id="87" creationId="{CAED5B2C-592B-60C4-6219-2F9E34464222}"/>
          </ac:spMkLst>
        </pc:spChg>
        <pc:spChg chg="del">
          <ac:chgData name="Mark Wolfson" userId="9ba0bc44-e96d-4ce3-a5ef-f16348ac0d0e" providerId="ADAL" clId="{686A81CB-C822-4B85-AC47-352A24991E19}" dt="2025-04-06T22:19:06.249" v="110" actId="478"/>
          <ac:spMkLst>
            <pc:docMk/>
            <pc:sldMk cId="4026113280" sldId="2517"/>
            <ac:spMk id="343" creationId="{9F9DEFDA-0843-7C00-947B-3A751989783D}"/>
          </ac:spMkLst>
        </pc:spChg>
      </pc:sldChg>
      <pc:sldChg chg="addSp delSp modSp mod">
        <pc:chgData name="Mark Wolfson" userId="9ba0bc44-e96d-4ce3-a5ef-f16348ac0d0e" providerId="ADAL" clId="{686A81CB-C822-4B85-AC47-352A24991E19}" dt="2025-04-07T01:17:49.353" v="637" actId="1076"/>
        <pc:sldMkLst>
          <pc:docMk/>
          <pc:sldMk cId="3055442833" sldId="2518"/>
        </pc:sldMkLst>
        <pc:spChg chg="add del">
          <ac:chgData name="Mark Wolfson" userId="9ba0bc44-e96d-4ce3-a5ef-f16348ac0d0e" providerId="ADAL" clId="{686A81CB-C822-4B85-AC47-352A24991E19}" dt="2025-04-06T22:21:31.321" v="114" actId="26606"/>
          <ac:spMkLst>
            <pc:docMk/>
            <pc:sldMk cId="3055442833" sldId="2518"/>
            <ac:spMk id="10" creationId="{42A4FC2C-047E-45A5-965D-8E1E3BF09BC6}"/>
          </ac:spMkLst>
        </pc:spChg>
        <pc:spChg chg="add del">
          <ac:chgData name="Mark Wolfson" userId="9ba0bc44-e96d-4ce3-a5ef-f16348ac0d0e" providerId="ADAL" clId="{686A81CB-C822-4B85-AC47-352A24991E19}" dt="2025-04-06T22:24:04.893" v="119" actId="26606"/>
          <ac:spMkLst>
            <pc:docMk/>
            <pc:sldMk cId="3055442833" sldId="2518"/>
            <ac:spMk id="12" creationId="{42A4FC2C-047E-45A5-965D-8E1E3BF09BC6}"/>
          </ac:spMkLst>
        </pc:spChg>
        <pc:spChg chg="add del">
          <ac:chgData name="Mark Wolfson" userId="9ba0bc44-e96d-4ce3-a5ef-f16348ac0d0e" providerId="ADAL" clId="{686A81CB-C822-4B85-AC47-352A24991E19}" dt="2025-04-06T22:24:06.356" v="121" actId="26606"/>
          <ac:spMkLst>
            <pc:docMk/>
            <pc:sldMk cId="3055442833" sldId="2518"/>
            <ac:spMk id="14" creationId="{42A4FC2C-047E-45A5-965D-8E1E3BF09BC6}"/>
          </ac:spMkLst>
        </pc:spChg>
        <pc:spChg chg="add del">
          <ac:chgData name="Mark Wolfson" userId="9ba0bc44-e96d-4ce3-a5ef-f16348ac0d0e" providerId="ADAL" clId="{686A81CB-C822-4B85-AC47-352A24991E19}" dt="2025-04-06T22:24:10.774" v="123" actId="26606"/>
          <ac:spMkLst>
            <pc:docMk/>
            <pc:sldMk cId="3055442833" sldId="2518"/>
            <ac:spMk id="16" creationId="{AF2A46FC-A8BE-4771-BE51-D9123E91856E}"/>
          </ac:spMkLst>
        </pc:spChg>
        <pc:spChg chg="add del">
          <ac:chgData name="Mark Wolfson" userId="9ba0bc44-e96d-4ce3-a5ef-f16348ac0d0e" providerId="ADAL" clId="{686A81CB-C822-4B85-AC47-352A24991E19}" dt="2025-04-06T22:24:13.725" v="125" actId="26606"/>
          <ac:spMkLst>
            <pc:docMk/>
            <pc:sldMk cId="3055442833" sldId="2518"/>
            <ac:spMk id="18" creationId="{42A4FC2C-047E-45A5-965D-8E1E3BF09BC6}"/>
          </ac:spMkLst>
        </pc:spChg>
        <pc:spChg chg="add">
          <ac:chgData name="Mark Wolfson" userId="9ba0bc44-e96d-4ce3-a5ef-f16348ac0d0e" providerId="ADAL" clId="{686A81CB-C822-4B85-AC47-352A24991E19}" dt="2025-04-06T22:24:13.727" v="126" actId="26606"/>
          <ac:spMkLst>
            <pc:docMk/>
            <pc:sldMk cId="3055442833" sldId="2518"/>
            <ac:spMk id="20" creationId="{42A4FC2C-047E-45A5-965D-8E1E3BF09BC6}"/>
          </ac:spMkLst>
        </pc:spChg>
        <pc:picChg chg="ord">
          <ac:chgData name="Mark Wolfson" userId="9ba0bc44-e96d-4ce3-a5ef-f16348ac0d0e" providerId="ADAL" clId="{686A81CB-C822-4B85-AC47-352A24991E19}" dt="2025-04-06T22:24:13.727" v="126" actId="26606"/>
          <ac:picMkLst>
            <pc:docMk/>
            <pc:sldMk cId="3055442833" sldId="2518"/>
            <ac:picMk id="2" creationId="{C0039C24-5775-99EF-9EFA-30DB7D017782}"/>
          </ac:picMkLst>
        </pc:picChg>
        <pc:picChg chg="del">
          <ac:chgData name="Mark Wolfson" userId="9ba0bc44-e96d-4ce3-a5ef-f16348ac0d0e" providerId="ADAL" clId="{686A81CB-C822-4B85-AC47-352A24991E19}" dt="2025-04-06T22:21:22.016" v="112" actId="478"/>
          <ac:picMkLst>
            <pc:docMk/>
            <pc:sldMk cId="3055442833" sldId="2518"/>
            <ac:picMk id="4" creationId="{E4A0873E-1254-0ABF-1D96-D923C26B0D78}"/>
          </ac:picMkLst>
        </pc:picChg>
        <pc:picChg chg="add del mod">
          <ac:chgData name="Mark Wolfson" userId="9ba0bc44-e96d-4ce3-a5ef-f16348ac0d0e" providerId="ADAL" clId="{686A81CB-C822-4B85-AC47-352A24991E19}" dt="2025-04-06T22:23:52.429" v="116" actId="478"/>
          <ac:picMkLst>
            <pc:docMk/>
            <pc:sldMk cId="3055442833" sldId="2518"/>
            <ac:picMk id="5" creationId="{E597AC5F-DC55-6F98-6CDA-2CDE5C590C5D}"/>
          </ac:picMkLst>
        </pc:picChg>
        <pc:picChg chg="add del mod">
          <ac:chgData name="Mark Wolfson" userId="9ba0bc44-e96d-4ce3-a5ef-f16348ac0d0e" providerId="ADAL" clId="{686A81CB-C822-4B85-AC47-352A24991E19}" dt="2025-04-06T23:16:38.956" v="551" actId="478"/>
          <ac:picMkLst>
            <pc:docMk/>
            <pc:sldMk cId="3055442833" sldId="2518"/>
            <ac:picMk id="7" creationId="{0ADBC874-14D5-EBBC-33A8-FB8E87A86C25}"/>
          </ac:picMkLst>
        </pc:picChg>
        <pc:picChg chg="add del mod">
          <ac:chgData name="Mark Wolfson" userId="9ba0bc44-e96d-4ce3-a5ef-f16348ac0d0e" providerId="ADAL" clId="{686A81CB-C822-4B85-AC47-352A24991E19}" dt="2025-04-07T01:17:40.905" v="635" actId="478"/>
          <ac:picMkLst>
            <pc:docMk/>
            <pc:sldMk cId="3055442833" sldId="2518"/>
            <ac:picMk id="9" creationId="{725DCFFB-42B8-88DF-C48F-94B19F00C183}"/>
          </ac:picMkLst>
        </pc:picChg>
        <pc:picChg chg="add mod">
          <ac:chgData name="Mark Wolfson" userId="9ba0bc44-e96d-4ce3-a5ef-f16348ac0d0e" providerId="ADAL" clId="{686A81CB-C822-4B85-AC47-352A24991E19}" dt="2025-04-07T01:17:49.353" v="637" actId="1076"/>
          <ac:picMkLst>
            <pc:docMk/>
            <pc:sldMk cId="3055442833" sldId="2518"/>
            <ac:picMk id="13" creationId="{707FEAE1-DB1E-909C-CC24-457B03436F93}"/>
          </ac:picMkLst>
        </pc:picChg>
      </pc:sldChg>
      <pc:sldChg chg="ord">
        <pc:chgData name="Mark Wolfson" userId="9ba0bc44-e96d-4ce3-a5ef-f16348ac0d0e" providerId="ADAL" clId="{686A81CB-C822-4B85-AC47-352A24991E19}" dt="2025-04-06T23:14:29.308" v="522"/>
        <pc:sldMkLst>
          <pc:docMk/>
          <pc:sldMk cId="3668967802" sldId="2522"/>
        </pc:sldMkLst>
      </pc:sldChg>
      <pc:sldChg chg="addSp delSp mod ord">
        <pc:chgData name="Mark Wolfson" userId="9ba0bc44-e96d-4ce3-a5ef-f16348ac0d0e" providerId="ADAL" clId="{686A81CB-C822-4B85-AC47-352A24991E19}" dt="2025-04-07T15:04:58.141" v="1000"/>
        <pc:sldMkLst>
          <pc:docMk/>
          <pc:sldMk cId="4133829107" sldId="2523"/>
        </pc:sldMkLst>
        <pc:picChg chg="del">
          <ac:chgData name="Mark Wolfson" userId="9ba0bc44-e96d-4ce3-a5ef-f16348ac0d0e" providerId="ADAL" clId="{686A81CB-C822-4B85-AC47-352A24991E19}" dt="2025-04-07T01:03:53.611" v="624" actId="478"/>
          <ac:picMkLst>
            <pc:docMk/>
            <pc:sldMk cId="4133829107" sldId="2523"/>
            <ac:picMk id="3" creationId="{38755C09-ACA5-6641-F8AA-78E7850A8D41}"/>
          </ac:picMkLst>
        </pc:picChg>
        <pc:picChg chg="add">
          <ac:chgData name="Mark Wolfson" userId="9ba0bc44-e96d-4ce3-a5ef-f16348ac0d0e" providerId="ADAL" clId="{686A81CB-C822-4B85-AC47-352A24991E19}" dt="2025-04-07T01:03:58.052" v="625" actId="22"/>
          <ac:picMkLst>
            <pc:docMk/>
            <pc:sldMk cId="4133829107" sldId="2523"/>
            <ac:picMk id="4" creationId="{838E048E-4ACA-F0D6-B345-315A69D8FA86}"/>
          </ac:picMkLst>
        </pc:picChg>
        <pc:picChg chg="del">
          <ac:chgData name="Mark Wolfson" userId="9ba0bc44-e96d-4ce3-a5ef-f16348ac0d0e" providerId="ADAL" clId="{686A81CB-C822-4B85-AC47-352A24991E19}" dt="2025-04-07T01:03:51.585" v="623" actId="478"/>
          <ac:picMkLst>
            <pc:docMk/>
            <pc:sldMk cId="4133829107" sldId="2523"/>
            <ac:picMk id="10" creationId="{23759CC3-2B3C-F5D4-9A89-106EC71F57D8}"/>
          </ac:picMkLst>
        </pc:picChg>
      </pc:sldChg>
      <pc:sldChg chg="ord">
        <pc:chgData name="Mark Wolfson" userId="9ba0bc44-e96d-4ce3-a5ef-f16348ac0d0e" providerId="ADAL" clId="{686A81CB-C822-4B85-AC47-352A24991E19}" dt="2025-04-06T23:14:11.052" v="520"/>
        <pc:sldMkLst>
          <pc:docMk/>
          <pc:sldMk cId="4076642054" sldId="2524"/>
        </pc:sldMkLst>
      </pc:sldChg>
      <pc:sldChg chg="ord">
        <pc:chgData name="Mark Wolfson" userId="9ba0bc44-e96d-4ce3-a5ef-f16348ac0d0e" providerId="ADAL" clId="{686A81CB-C822-4B85-AC47-352A24991E19}" dt="2025-04-06T23:14:29.308" v="522"/>
        <pc:sldMkLst>
          <pc:docMk/>
          <pc:sldMk cId="3209795473" sldId="2525"/>
        </pc:sldMkLst>
      </pc:sldChg>
      <pc:sldChg chg="ord">
        <pc:chgData name="Mark Wolfson" userId="9ba0bc44-e96d-4ce3-a5ef-f16348ac0d0e" providerId="ADAL" clId="{686A81CB-C822-4B85-AC47-352A24991E19}" dt="2025-04-06T23:14:29.308" v="522"/>
        <pc:sldMkLst>
          <pc:docMk/>
          <pc:sldMk cId="220444819" sldId="2526"/>
        </pc:sldMkLst>
      </pc:sldChg>
      <pc:sldChg chg="addSp delSp modSp add mod">
        <pc:chgData name="Mark Wolfson" userId="9ba0bc44-e96d-4ce3-a5ef-f16348ac0d0e" providerId="ADAL" clId="{686A81CB-C822-4B85-AC47-352A24991E19}" dt="2025-04-06T22:17:09.590" v="93" actId="14100"/>
        <pc:sldMkLst>
          <pc:docMk/>
          <pc:sldMk cId="3969390881" sldId="2527"/>
        </pc:sldMkLst>
        <pc:spChg chg="add del">
          <ac:chgData name="Mark Wolfson" userId="9ba0bc44-e96d-4ce3-a5ef-f16348ac0d0e" providerId="ADAL" clId="{686A81CB-C822-4B85-AC47-352A24991E19}" dt="2025-04-06T22:12:31.413" v="40" actId="26606"/>
          <ac:spMkLst>
            <pc:docMk/>
            <pc:sldMk cId="3969390881" sldId="2527"/>
            <ac:spMk id="10" creationId="{42A4FC2C-047E-45A5-965D-8E1E3BF09BC6}"/>
          </ac:spMkLst>
        </pc:spChg>
        <pc:spChg chg="add del">
          <ac:chgData name="Mark Wolfson" userId="9ba0bc44-e96d-4ce3-a5ef-f16348ac0d0e" providerId="ADAL" clId="{686A81CB-C822-4B85-AC47-352A24991E19}" dt="2025-04-06T22:13:01.431" v="41" actId="26606"/>
          <ac:spMkLst>
            <pc:docMk/>
            <pc:sldMk cId="3969390881" sldId="2527"/>
            <ac:spMk id="15" creationId="{2D2B266D-3625-4584-A5C3-7D3F672CFF30}"/>
          </ac:spMkLst>
        </pc:spChg>
        <pc:spChg chg="add del">
          <ac:chgData name="Mark Wolfson" userId="9ba0bc44-e96d-4ce3-a5ef-f16348ac0d0e" providerId="ADAL" clId="{686A81CB-C822-4B85-AC47-352A24991E19}" dt="2025-04-06T22:15:00.606" v="45" actId="26606"/>
          <ac:spMkLst>
            <pc:docMk/>
            <pc:sldMk cId="3969390881" sldId="2527"/>
            <ac:spMk id="20" creationId="{42A4FC2C-047E-45A5-965D-8E1E3BF09BC6}"/>
          </ac:spMkLst>
        </pc:spChg>
        <pc:spChg chg="add">
          <ac:chgData name="Mark Wolfson" userId="9ba0bc44-e96d-4ce3-a5ef-f16348ac0d0e" providerId="ADAL" clId="{686A81CB-C822-4B85-AC47-352A24991E19}" dt="2025-04-06T22:15:00.606" v="45" actId="26606"/>
          <ac:spMkLst>
            <pc:docMk/>
            <pc:sldMk cId="3969390881" sldId="2527"/>
            <ac:spMk id="25" creationId="{42A4FC2C-047E-45A5-965D-8E1E3BF09BC6}"/>
          </ac:spMkLst>
        </pc:spChg>
        <pc:picChg chg="ord">
          <ac:chgData name="Mark Wolfson" userId="9ba0bc44-e96d-4ce3-a5ef-f16348ac0d0e" providerId="ADAL" clId="{686A81CB-C822-4B85-AC47-352A24991E19}" dt="2025-04-06T22:11:15.305" v="28" actId="26606"/>
          <ac:picMkLst>
            <pc:docMk/>
            <pc:sldMk cId="3969390881" sldId="2527"/>
            <ac:picMk id="2" creationId="{9713A905-C774-3858-2F49-97B2EE2BF325}"/>
          </ac:picMkLst>
        </pc:picChg>
        <pc:picChg chg="del">
          <ac:chgData name="Mark Wolfson" userId="9ba0bc44-e96d-4ce3-a5ef-f16348ac0d0e" providerId="ADAL" clId="{686A81CB-C822-4B85-AC47-352A24991E19}" dt="2025-04-06T22:10:43.825" v="24" actId="478"/>
          <ac:picMkLst>
            <pc:docMk/>
            <pc:sldMk cId="3969390881" sldId="2527"/>
            <ac:picMk id="4" creationId="{7BA69FDD-CA40-6EC9-76E5-00247CFE08EB}"/>
          </ac:picMkLst>
        </pc:picChg>
        <pc:picChg chg="add mod">
          <ac:chgData name="Mark Wolfson" userId="9ba0bc44-e96d-4ce3-a5ef-f16348ac0d0e" providerId="ADAL" clId="{686A81CB-C822-4B85-AC47-352A24991E19}" dt="2025-04-06T22:17:09.590" v="93" actId="14100"/>
          <ac:picMkLst>
            <pc:docMk/>
            <pc:sldMk cId="3969390881" sldId="2527"/>
            <ac:picMk id="5" creationId="{3EF3CD3C-02F8-C263-F4CE-FDAC76ECC4A6}"/>
          </ac:picMkLst>
        </pc:picChg>
      </pc:sldChg>
      <pc:sldChg chg="addSp delSp modSp add mod">
        <pc:chgData name="Mark Wolfson" userId="9ba0bc44-e96d-4ce3-a5ef-f16348ac0d0e" providerId="ADAL" clId="{686A81CB-C822-4B85-AC47-352A24991E19}" dt="2025-04-06T22:35:58.176" v="258" actId="1076"/>
        <pc:sldMkLst>
          <pc:docMk/>
          <pc:sldMk cId="1688121014" sldId="2528"/>
        </pc:sldMkLst>
        <pc:picChg chg="add mod">
          <ac:chgData name="Mark Wolfson" userId="9ba0bc44-e96d-4ce3-a5ef-f16348ac0d0e" providerId="ADAL" clId="{686A81CB-C822-4B85-AC47-352A24991E19}" dt="2025-04-06T22:35:58.176" v="258" actId="1076"/>
          <ac:picMkLst>
            <pc:docMk/>
            <pc:sldMk cId="1688121014" sldId="2528"/>
            <ac:picMk id="4" creationId="{28E21B99-C0A6-AE51-EBEF-D8EA07AEBBFA}"/>
          </ac:picMkLst>
        </pc:picChg>
        <pc:picChg chg="del">
          <ac:chgData name="Mark Wolfson" userId="9ba0bc44-e96d-4ce3-a5ef-f16348ac0d0e" providerId="ADAL" clId="{686A81CB-C822-4B85-AC47-352A24991E19}" dt="2025-04-06T22:35:27.989" v="256" actId="478"/>
          <ac:picMkLst>
            <pc:docMk/>
            <pc:sldMk cId="1688121014" sldId="2528"/>
            <ac:picMk id="5" creationId="{818DDA44-FB73-8EB9-32EC-D8D7B8C87CFA}"/>
          </ac:picMkLst>
        </pc:picChg>
      </pc:sldChg>
      <pc:sldChg chg="addSp delSp add mod">
        <pc:chgData name="Mark Wolfson" userId="9ba0bc44-e96d-4ce3-a5ef-f16348ac0d0e" providerId="ADAL" clId="{686A81CB-C822-4B85-AC47-352A24991E19}" dt="2025-04-06T22:37:35.759" v="261" actId="22"/>
        <pc:sldMkLst>
          <pc:docMk/>
          <pc:sldMk cId="1204528276" sldId="2529"/>
        </pc:sldMkLst>
        <pc:picChg chg="del">
          <ac:chgData name="Mark Wolfson" userId="9ba0bc44-e96d-4ce3-a5ef-f16348ac0d0e" providerId="ADAL" clId="{686A81CB-C822-4B85-AC47-352A24991E19}" dt="2025-04-06T22:37:33.021" v="260" actId="478"/>
          <ac:picMkLst>
            <pc:docMk/>
            <pc:sldMk cId="1204528276" sldId="2529"/>
            <ac:picMk id="4" creationId="{D98D7553-07A4-8D1F-3FC6-0202B65D2986}"/>
          </ac:picMkLst>
        </pc:picChg>
        <pc:picChg chg="add">
          <ac:chgData name="Mark Wolfson" userId="9ba0bc44-e96d-4ce3-a5ef-f16348ac0d0e" providerId="ADAL" clId="{686A81CB-C822-4B85-AC47-352A24991E19}" dt="2025-04-06T22:37:35.759" v="261" actId="22"/>
          <ac:picMkLst>
            <pc:docMk/>
            <pc:sldMk cId="1204528276" sldId="2529"/>
            <ac:picMk id="5" creationId="{0F45CCAA-E28B-56E0-36AD-21A2C761DECE}"/>
          </ac:picMkLst>
        </pc:picChg>
      </pc:sldChg>
      <pc:sldChg chg="addSp delSp modSp add mod">
        <pc:chgData name="Mark Wolfson" userId="9ba0bc44-e96d-4ce3-a5ef-f16348ac0d0e" providerId="ADAL" clId="{686A81CB-C822-4B85-AC47-352A24991E19}" dt="2025-04-06T22:40:08.342" v="321" actId="1076"/>
        <pc:sldMkLst>
          <pc:docMk/>
          <pc:sldMk cId="1113699604" sldId="2530"/>
        </pc:sldMkLst>
        <pc:spChg chg="del">
          <ac:chgData name="Mark Wolfson" userId="9ba0bc44-e96d-4ce3-a5ef-f16348ac0d0e" providerId="ADAL" clId="{686A81CB-C822-4B85-AC47-352A24991E19}" dt="2025-04-06T22:38:48.812" v="265" actId="26606"/>
          <ac:spMkLst>
            <pc:docMk/>
            <pc:sldMk cId="1113699604" sldId="2530"/>
            <ac:spMk id="25" creationId="{7E7D7A8F-1ABE-C579-B1EB-1EE3F70DDE79}"/>
          </ac:spMkLst>
        </pc:spChg>
        <pc:spChg chg="add">
          <ac:chgData name="Mark Wolfson" userId="9ba0bc44-e96d-4ce3-a5ef-f16348ac0d0e" providerId="ADAL" clId="{686A81CB-C822-4B85-AC47-352A24991E19}" dt="2025-04-06T22:38:48.812" v="265" actId="26606"/>
          <ac:spMkLst>
            <pc:docMk/>
            <pc:sldMk cId="1113699604" sldId="2530"/>
            <ac:spMk id="30" creationId="{42A4FC2C-047E-45A5-965D-8E1E3BF09BC6}"/>
          </ac:spMkLst>
        </pc:spChg>
        <pc:picChg chg="ord">
          <ac:chgData name="Mark Wolfson" userId="9ba0bc44-e96d-4ce3-a5ef-f16348ac0d0e" providerId="ADAL" clId="{686A81CB-C822-4B85-AC47-352A24991E19}" dt="2025-04-06T22:38:48.812" v="265" actId="26606"/>
          <ac:picMkLst>
            <pc:docMk/>
            <pc:sldMk cId="1113699604" sldId="2530"/>
            <ac:picMk id="2" creationId="{FC01149F-10A2-03E2-1EE0-E17122FF3DF7}"/>
          </ac:picMkLst>
        </pc:picChg>
        <pc:picChg chg="add mod">
          <ac:chgData name="Mark Wolfson" userId="9ba0bc44-e96d-4ce3-a5ef-f16348ac0d0e" providerId="ADAL" clId="{686A81CB-C822-4B85-AC47-352A24991E19}" dt="2025-04-06T22:40:08.342" v="321" actId="1076"/>
          <ac:picMkLst>
            <pc:docMk/>
            <pc:sldMk cId="1113699604" sldId="2530"/>
            <ac:picMk id="4" creationId="{7FE878C9-6448-D952-06EC-B205CEC9C7EC}"/>
          </ac:picMkLst>
        </pc:picChg>
        <pc:picChg chg="del">
          <ac:chgData name="Mark Wolfson" userId="9ba0bc44-e96d-4ce3-a5ef-f16348ac0d0e" providerId="ADAL" clId="{686A81CB-C822-4B85-AC47-352A24991E19}" dt="2025-04-06T22:38:39.261" v="263" actId="478"/>
          <ac:picMkLst>
            <pc:docMk/>
            <pc:sldMk cId="1113699604" sldId="2530"/>
            <ac:picMk id="5" creationId="{399498B6-5E72-D4E4-803D-C17686F0BDA4}"/>
          </ac:picMkLst>
        </pc:picChg>
      </pc:sldChg>
      <pc:sldChg chg="addSp delSp modSp add mod ord">
        <pc:chgData name="Mark Wolfson" userId="9ba0bc44-e96d-4ce3-a5ef-f16348ac0d0e" providerId="ADAL" clId="{686A81CB-C822-4B85-AC47-352A24991E19}" dt="2025-04-07T01:34:10.580" v="689"/>
        <pc:sldMkLst>
          <pc:docMk/>
          <pc:sldMk cId="764779320" sldId="2531"/>
        </pc:sldMkLst>
        <pc:picChg chg="add mod">
          <ac:chgData name="Mark Wolfson" userId="9ba0bc44-e96d-4ce3-a5ef-f16348ac0d0e" providerId="ADAL" clId="{686A81CB-C822-4B85-AC47-352A24991E19}" dt="2025-04-06T22:59:49.781" v="325" actId="1076"/>
          <ac:picMkLst>
            <pc:docMk/>
            <pc:sldMk cId="764779320" sldId="2531"/>
            <ac:picMk id="4" creationId="{AA88AE57-FB8F-5E31-2D25-7A574A3220F5}"/>
          </ac:picMkLst>
        </pc:picChg>
        <pc:picChg chg="del">
          <ac:chgData name="Mark Wolfson" userId="9ba0bc44-e96d-4ce3-a5ef-f16348ac0d0e" providerId="ADAL" clId="{686A81CB-C822-4B85-AC47-352A24991E19}" dt="2025-04-06T22:59:36.517" v="323" actId="478"/>
          <ac:picMkLst>
            <pc:docMk/>
            <pc:sldMk cId="764779320" sldId="2531"/>
            <ac:picMk id="5" creationId="{09164CD7-5195-94AE-1118-CAB1F707F99C}"/>
          </ac:picMkLst>
        </pc:picChg>
      </pc:sldChg>
      <pc:sldChg chg="addSp delSp modSp add mod ord">
        <pc:chgData name="Mark Wolfson" userId="9ba0bc44-e96d-4ce3-a5ef-f16348ac0d0e" providerId="ADAL" clId="{686A81CB-C822-4B85-AC47-352A24991E19}" dt="2025-04-07T01:40:48.618" v="995"/>
        <pc:sldMkLst>
          <pc:docMk/>
          <pc:sldMk cId="319431702" sldId="2532"/>
        </pc:sldMkLst>
        <pc:picChg chg="del">
          <ac:chgData name="Mark Wolfson" userId="9ba0bc44-e96d-4ce3-a5ef-f16348ac0d0e" providerId="ADAL" clId="{686A81CB-C822-4B85-AC47-352A24991E19}" dt="2025-04-06T23:04:17.421" v="329" actId="478"/>
          <ac:picMkLst>
            <pc:docMk/>
            <pc:sldMk cId="319431702" sldId="2532"/>
            <ac:picMk id="4" creationId="{98DA04D0-90D0-2950-E20C-EF67A6EC062A}"/>
          </ac:picMkLst>
        </pc:picChg>
        <pc:picChg chg="add mod">
          <ac:chgData name="Mark Wolfson" userId="9ba0bc44-e96d-4ce3-a5ef-f16348ac0d0e" providerId="ADAL" clId="{686A81CB-C822-4B85-AC47-352A24991E19}" dt="2025-04-06T23:07:41.394" v="336" actId="14861"/>
          <ac:picMkLst>
            <pc:docMk/>
            <pc:sldMk cId="319431702" sldId="2532"/>
            <ac:picMk id="5" creationId="{9BD26FAF-9791-720C-EF84-B0DCA7134AD0}"/>
          </ac:picMkLst>
        </pc:picChg>
      </pc:sldChg>
      <pc:sldChg chg="addSp delSp modSp add mod ord">
        <pc:chgData name="Mark Wolfson" userId="9ba0bc44-e96d-4ce3-a5ef-f16348ac0d0e" providerId="ADAL" clId="{686A81CB-C822-4B85-AC47-352A24991E19}" dt="2025-04-07T01:40:51.949" v="997"/>
        <pc:sldMkLst>
          <pc:docMk/>
          <pc:sldMk cId="4286849107" sldId="2533"/>
        </pc:sldMkLst>
        <pc:picChg chg="add mod">
          <ac:chgData name="Mark Wolfson" userId="9ba0bc44-e96d-4ce3-a5ef-f16348ac0d0e" providerId="ADAL" clId="{686A81CB-C822-4B85-AC47-352A24991E19}" dt="2025-04-06T23:07:27.925" v="335" actId="14861"/>
          <ac:picMkLst>
            <pc:docMk/>
            <pc:sldMk cId="4286849107" sldId="2533"/>
            <ac:picMk id="4" creationId="{76AF0D26-175D-CE7D-7A3F-DAF1C3F3C3C4}"/>
          </ac:picMkLst>
        </pc:picChg>
        <pc:picChg chg="del">
          <ac:chgData name="Mark Wolfson" userId="9ba0bc44-e96d-4ce3-a5ef-f16348ac0d0e" providerId="ADAL" clId="{686A81CB-C822-4B85-AC47-352A24991E19}" dt="2025-04-06T23:05:19.457" v="333" actId="478"/>
          <ac:picMkLst>
            <pc:docMk/>
            <pc:sldMk cId="4286849107" sldId="2533"/>
            <ac:picMk id="5" creationId="{19C70011-CC70-D20D-ECC8-9E2601C0E1CE}"/>
          </ac:picMkLst>
        </pc:picChg>
      </pc:sldChg>
      <pc:sldChg chg="modSp add mod modAnim">
        <pc:chgData name="Mark Wolfson" userId="9ba0bc44-e96d-4ce3-a5ef-f16348ac0d0e" providerId="ADAL" clId="{686A81CB-C822-4B85-AC47-352A24991E19}" dt="2025-04-07T01:06:51.672" v="633"/>
        <pc:sldMkLst>
          <pc:docMk/>
          <pc:sldMk cId="3363777528" sldId="2534"/>
        </pc:sldMkLst>
        <pc:spChg chg="mod">
          <ac:chgData name="Mark Wolfson" userId="9ba0bc44-e96d-4ce3-a5ef-f16348ac0d0e" providerId="ADAL" clId="{686A81CB-C822-4B85-AC47-352A24991E19}" dt="2025-04-07T01:05:49.360" v="628" actId="14100"/>
          <ac:spMkLst>
            <pc:docMk/>
            <pc:sldMk cId="3363777528" sldId="2534"/>
            <ac:spMk id="3" creationId="{42672E4A-816B-4AA3-A7B2-38F6A20D3C57}"/>
          </ac:spMkLst>
        </pc:spChg>
      </pc:sldChg>
      <pc:sldChg chg="add">
        <pc:chgData name="Mark Wolfson" userId="9ba0bc44-e96d-4ce3-a5ef-f16348ac0d0e" providerId="ADAL" clId="{686A81CB-C822-4B85-AC47-352A24991E19}" dt="2025-04-06T23:16:18.879" v="550" actId="2890"/>
        <pc:sldMkLst>
          <pc:docMk/>
          <pc:sldMk cId="2706021871" sldId="2535"/>
        </pc:sldMkLst>
      </pc:sldChg>
      <pc:sldChg chg="addSp delSp add mod">
        <pc:chgData name="Mark Wolfson" userId="9ba0bc44-e96d-4ce3-a5ef-f16348ac0d0e" providerId="ADAL" clId="{686A81CB-C822-4B85-AC47-352A24991E19}" dt="2025-04-06T23:49:19.737" v="619" actId="22"/>
        <pc:sldMkLst>
          <pc:docMk/>
          <pc:sldMk cId="634297411" sldId="2536"/>
        </pc:sldMkLst>
        <pc:picChg chg="del">
          <ac:chgData name="Mark Wolfson" userId="9ba0bc44-e96d-4ce3-a5ef-f16348ac0d0e" providerId="ADAL" clId="{686A81CB-C822-4B85-AC47-352A24991E19}" dt="2025-04-06T23:49:17.700" v="618" actId="478"/>
          <ac:picMkLst>
            <pc:docMk/>
            <pc:sldMk cId="634297411" sldId="2536"/>
            <ac:picMk id="4" creationId="{D9525E6B-AE1D-1B3D-759A-1A813C3A9674}"/>
          </ac:picMkLst>
        </pc:picChg>
        <pc:picChg chg="add">
          <ac:chgData name="Mark Wolfson" userId="9ba0bc44-e96d-4ce3-a5ef-f16348ac0d0e" providerId="ADAL" clId="{686A81CB-C822-4B85-AC47-352A24991E19}" dt="2025-04-06T23:49:19.737" v="619" actId="22"/>
          <ac:picMkLst>
            <pc:docMk/>
            <pc:sldMk cId="634297411" sldId="2536"/>
            <ac:picMk id="5" creationId="{95907FFA-7670-627A-F137-8F745ECAF28E}"/>
          </ac:picMkLst>
        </pc:picChg>
      </pc:sldChg>
      <pc:sldChg chg="addSp delSp add mod ord">
        <pc:chgData name="Mark Wolfson" userId="9ba0bc44-e96d-4ce3-a5ef-f16348ac0d0e" providerId="ADAL" clId="{686A81CB-C822-4B85-AC47-352A24991E19}" dt="2025-04-07T01:40:21.846" v="993"/>
        <pc:sldMkLst>
          <pc:docMk/>
          <pc:sldMk cId="2618655616" sldId="2537"/>
        </pc:sldMkLst>
        <pc:picChg chg="add">
          <ac:chgData name="Mark Wolfson" userId="9ba0bc44-e96d-4ce3-a5ef-f16348ac0d0e" providerId="ADAL" clId="{686A81CB-C822-4B85-AC47-352A24991E19}" dt="2025-04-06T23:51:56.866" v="622" actId="22"/>
          <ac:picMkLst>
            <pc:docMk/>
            <pc:sldMk cId="2618655616" sldId="2537"/>
            <ac:picMk id="4" creationId="{39FBE117-008C-4AC6-7460-5685D52DE308}"/>
          </ac:picMkLst>
        </pc:picChg>
        <pc:picChg chg="del">
          <ac:chgData name="Mark Wolfson" userId="9ba0bc44-e96d-4ce3-a5ef-f16348ac0d0e" providerId="ADAL" clId="{686A81CB-C822-4B85-AC47-352A24991E19}" dt="2025-04-06T23:51:54.723" v="621" actId="478"/>
          <ac:picMkLst>
            <pc:docMk/>
            <pc:sldMk cId="2618655616" sldId="2537"/>
            <ac:picMk id="5" creationId="{2770DA87-FCBE-89C0-9A7E-12F82EF49FB5}"/>
          </ac:picMkLst>
        </pc:picChg>
      </pc:sldChg>
      <pc:sldChg chg="add">
        <pc:chgData name="Mark Wolfson" userId="9ba0bc44-e96d-4ce3-a5ef-f16348ac0d0e" providerId="ADAL" clId="{686A81CB-C822-4B85-AC47-352A24991E19}" dt="2025-04-07T01:17:37.083" v="634" actId="2890"/>
        <pc:sldMkLst>
          <pc:docMk/>
          <pc:sldMk cId="3793622339" sldId="2538"/>
        </pc:sldMkLst>
      </pc:sldChg>
      <pc:sldChg chg="modSp add mod ord">
        <pc:chgData name="Mark Wolfson" userId="9ba0bc44-e96d-4ce3-a5ef-f16348ac0d0e" providerId="ADAL" clId="{686A81CB-C822-4B85-AC47-352A24991E19}" dt="2025-04-07T01:32:07.593" v="687" actId="20577"/>
        <pc:sldMkLst>
          <pc:docMk/>
          <pc:sldMk cId="3380395642" sldId="2539"/>
        </pc:sldMkLst>
        <pc:spChg chg="mod">
          <ac:chgData name="Mark Wolfson" userId="9ba0bc44-e96d-4ce3-a5ef-f16348ac0d0e" providerId="ADAL" clId="{686A81CB-C822-4B85-AC47-352A24991E19}" dt="2025-04-07T01:32:07.593" v="687" actId="20577"/>
          <ac:spMkLst>
            <pc:docMk/>
            <pc:sldMk cId="3380395642" sldId="2539"/>
            <ac:spMk id="2" creationId="{C5E4C784-7C67-EA23-3D72-FFFDBE9A5201}"/>
          </ac:spMkLst>
        </pc:spChg>
        <pc:spChg chg="mod">
          <ac:chgData name="Mark Wolfson" userId="9ba0bc44-e96d-4ce3-a5ef-f16348ac0d0e" providerId="ADAL" clId="{686A81CB-C822-4B85-AC47-352A24991E19}" dt="2025-04-07T01:29:17.224" v="644"/>
          <ac:spMkLst>
            <pc:docMk/>
            <pc:sldMk cId="3380395642" sldId="2539"/>
            <ac:spMk id="3" creationId="{478A51A2-DD24-F4C6-80DA-FD7FCD67D649}"/>
          </ac:spMkLst>
        </pc:spChg>
      </pc:sldChg>
      <pc:sldChg chg="modSp add mod">
        <pc:chgData name="Mark Wolfson" userId="9ba0bc44-e96d-4ce3-a5ef-f16348ac0d0e" providerId="ADAL" clId="{686A81CB-C822-4B85-AC47-352A24991E19}" dt="2025-04-07T01:39:16.794" v="961" actId="20577"/>
        <pc:sldMkLst>
          <pc:docMk/>
          <pc:sldMk cId="3910316565" sldId="2540"/>
        </pc:sldMkLst>
        <pc:spChg chg="mod">
          <ac:chgData name="Mark Wolfson" userId="9ba0bc44-e96d-4ce3-a5ef-f16348ac0d0e" providerId="ADAL" clId="{686A81CB-C822-4B85-AC47-352A24991E19}" dt="2025-04-07T01:39:16.794" v="961" actId="20577"/>
          <ac:spMkLst>
            <pc:docMk/>
            <pc:sldMk cId="3910316565" sldId="2540"/>
            <ac:spMk id="2" creationId="{D4AB76D1-EA74-7DA3-C7F9-CC09041C121E}"/>
          </ac:spMkLst>
        </pc:spChg>
        <pc:spChg chg="mod">
          <ac:chgData name="Mark Wolfson" userId="9ba0bc44-e96d-4ce3-a5ef-f16348ac0d0e" providerId="ADAL" clId="{686A81CB-C822-4B85-AC47-352A24991E19}" dt="2025-04-07T01:35:10.009" v="754" actId="20577"/>
          <ac:spMkLst>
            <pc:docMk/>
            <pc:sldMk cId="3910316565" sldId="2540"/>
            <ac:spMk id="3" creationId="{D7CDA8D6-44EA-FF62-D9A6-18ABE51DCD6A}"/>
          </ac:spMkLst>
        </pc:spChg>
      </pc:sldChg>
      <pc:sldChg chg="modSp add mod ord">
        <pc:chgData name="Mark Wolfson" userId="9ba0bc44-e96d-4ce3-a5ef-f16348ac0d0e" providerId="ADAL" clId="{686A81CB-C822-4B85-AC47-352A24991E19}" dt="2025-04-07T01:39:50.953" v="991" actId="20577"/>
        <pc:sldMkLst>
          <pc:docMk/>
          <pc:sldMk cId="3846612803" sldId="2541"/>
        </pc:sldMkLst>
        <pc:spChg chg="mod">
          <ac:chgData name="Mark Wolfson" userId="9ba0bc44-e96d-4ce3-a5ef-f16348ac0d0e" providerId="ADAL" clId="{686A81CB-C822-4B85-AC47-352A24991E19}" dt="2025-04-07T01:39:50.953" v="991" actId="20577"/>
          <ac:spMkLst>
            <pc:docMk/>
            <pc:sldMk cId="3846612803" sldId="2541"/>
            <ac:spMk id="2" creationId="{26914F0E-0E58-D2A9-2710-6CE39C7D3357}"/>
          </ac:spMkLst>
        </pc:spChg>
        <pc:spChg chg="mod">
          <ac:chgData name="Mark Wolfson" userId="9ba0bc44-e96d-4ce3-a5ef-f16348ac0d0e" providerId="ADAL" clId="{686A81CB-C822-4B85-AC47-352A24991E19}" dt="2025-04-07T01:36:27.618" v="841" actId="20577"/>
          <ac:spMkLst>
            <pc:docMk/>
            <pc:sldMk cId="3846612803" sldId="2541"/>
            <ac:spMk id="3" creationId="{06578C73-9FEC-7194-55F3-1CF23F942959}"/>
          </ac:spMkLst>
        </pc:spChg>
      </pc:sldChg>
      <pc:sldChg chg="modSp add mod ord">
        <pc:chgData name="Mark Wolfson" userId="9ba0bc44-e96d-4ce3-a5ef-f16348ac0d0e" providerId="ADAL" clId="{686A81CB-C822-4B85-AC47-352A24991E19}" dt="2025-04-07T01:37:08.470" v="867"/>
        <pc:sldMkLst>
          <pc:docMk/>
          <pc:sldMk cId="3114440248" sldId="2542"/>
        </pc:sldMkLst>
        <pc:spChg chg="mod">
          <ac:chgData name="Mark Wolfson" userId="9ba0bc44-e96d-4ce3-a5ef-f16348ac0d0e" providerId="ADAL" clId="{686A81CB-C822-4B85-AC47-352A24991E19}" dt="2025-04-07T01:36:59.467" v="865" actId="20577"/>
          <ac:spMkLst>
            <pc:docMk/>
            <pc:sldMk cId="3114440248" sldId="2542"/>
            <ac:spMk id="3" creationId="{BACF5622-954D-2E40-87CB-02A0D79AC89C}"/>
          </ac:spMkLst>
        </pc:spChg>
      </pc:sldChg>
      <pc:sldChg chg="modSp add mod ord">
        <pc:chgData name="Mark Wolfson" userId="9ba0bc44-e96d-4ce3-a5ef-f16348ac0d0e" providerId="ADAL" clId="{686A81CB-C822-4B85-AC47-352A24991E19}" dt="2025-04-07T01:38:19.585" v="940"/>
        <pc:sldMkLst>
          <pc:docMk/>
          <pc:sldMk cId="412418197" sldId="2543"/>
        </pc:sldMkLst>
        <pc:spChg chg="mod">
          <ac:chgData name="Mark Wolfson" userId="9ba0bc44-e96d-4ce3-a5ef-f16348ac0d0e" providerId="ADAL" clId="{686A81CB-C822-4B85-AC47-352A24991E19}" dt="2025-04-07T01:38:01.545" v="938" actId="20577"/>
          <ac:spMkLst>
            <pc:docMk/>
            <pc:sldMk cId="412418197" sldId="2543"/>
            <ac:spMk id="3" creationId="{7E1BF6AE-FF86-16CB-B4FE-8FF760279FB4}"/>
          </ac:spMkLst>
        </pc:spChg>
      </pc:sldChg>
      <pc:sldChg chg="addSp delSp add mod ord">
        <pc:chgData name="Mark Wolfson" userId="9ba0bc44-e96d-4ce3-a5ef-f16348ac0d0e" providerId="ADAL" clId="{686A81CB-C822-4B85-AC47-352A24991E19}" dt="2025-04-07T15:07:21.277" v="1005"/>
        <pc:sldMkLst>
          <pc:docMk/>
          <pc:sldMk cId="2909094065" sldId="2544"/>
        </pc:sldMkLst>
        <pc:picChg chg="add">
          <ac:chgData name="Mark Wolfson" userId="9ba0bc44-e96d-4ce3-a5ef-f16348ac0d0e" providerId="ADAL" clId="{686A81CB-C822-4B85-AC47-352A24991E19}" dt="2025-04-07T15:07:00.667" v="1003" actId="22"/>
          <ac:picMkLst>
            <pc:docMk/>
            <pc:sldMk cId="2909094065" sldId="2544"/>
            <ac:picMk id="3" creationId="{9B5DE166-B877-8F86-082D-C05E06BCC821}"/>
          </ac:picMkLst>
        </pc:picChg>
        <pc:picChg chg="del">
          <ac:chgData name="Mark Wolfson" userId="9ba0bc44-e96d-4ce3-a5ef-f16348ac0d0e" providerId="ADAL" clId="{686A81CB-C822-4B85-AC47-352A24991E19}" dt="2025-04-07T15:06:52.797" v="1002" actId="478"/>
          <ac:picMkLst>
            <pc:docMk/>
            <pc:sldMk cId="2909094065" sldId="2544"/>
            <ac:picMk id="4" creationId="{04C43502-FD56-2FCD-57C8-286C49999BCC}"/>
          </ac:picMkLst>
        </pc:picChg>
      </pc:sldChg>
    </pc:docChg>
  </pc:docChgLst>
  <pc:docChgLst>
    <pc:chgData name="Dexter Maldonado" userId="60e2bc84-3211-4f2f-801a-b801c6cb13ad" providerId="ADAL" clId="{8BBB0CE2-04A1-4E06-A476-AF5FABDF48A7}"/>
    <pc:docChg chg="undo custSel addSld delSld modSld sldOrd">
      <pc:chgData name="Dexter Maldonado" userId="60e2bc84-3211-4f2f-801a-b801c6cb13ad" providerId="ADAL" clId="{8BBB0CE2-04A1-4E06-A476-AF5FABDF48A7}" dt="2025-04-04T19:57:21.964" v="2093" actId="1076"/>
      <pc:docMkLst>
        <pc:docMk/>
      </pc:docMkLst>
      <pc:sldChg chg="modSp del mod ord modShow">
        <pc:chgData name="Dexter Maldonado" userId="60e2bc84-3211-4f2f-801a-b801c6cb13ad" providerId="ADAL" clId="{8BBB0CE2-04A1-4E06-A476-AF5FABDF48A7}" dt="2025-04-04T16:21:48.969" v="1061" actId="2696"/>
        <pc:sldMkLst>
          <pc:docMk/>
          <pc:sldMk cId="773384828" sldId="2489"/>
        </pc:sldMkLst>
      </pc:sldChg>
      <pc:sldChg chg="add mod modShow">
        <pc:chgData name="Dexter Maldonado" userId="60e2bc84-3211-4f2f-801a-b801c6cb13ad" providerId="ADAL" clId="{8BBB0CE2-04A1-4E06-A476-AF5FABDF48A7}" dt="2025-04-02T20:23:32.087" v="37" actId="729"/>
        <pc:sldMkLst>
          <pc:docMk/>
          <pc:sldMk cId="1209024624" sldId="2519"/>
        </pc:sldMkLst>
      </pc:sldChg>
      <pc:sldChg chg="modSp add del mod ord modShow">
        <pc:chgData name="Dexter Maldonado" userId="60e2bc84-3211-4f2f-801a-b801c6cb13ad" providerId="ADAL" clId="{8BBB0CE2-04A1-4E06-A476-AF5FABDF48A7}" dt="2025-04-04T16:33:31.746" v="1248" actId="2696"/>
        <pc:sldMkLst>
          <pc:docMk/>
          <pc:sldMk cId="1633075665" sldId="2520"/>
        </pc:sldMkLst>
      </pc:sldChg>
      <pc:sldChg chg="add del">
        <pc:chgData name="Dexter Maldonado" userId="60e2bc84-3211-4f2f-801a-b801c6cb13ad" providerId="ADAL" clId="{8BBB0CE2-04A1-4E06-A476-AF5FABDF48A7}" dt="2025-04-04T16:13:38.431" v="780" actId="47"/>
        <pc:sldMkLst>
          <pc:docMk/>
          <pc:sldMk cId="204905930" sldId="2521"/>
        </pc:sldMkLst>
      </pc:sldChg>
      <pc:sldChg chg="new del">
        <pc:chgData name="Dexter Maldonado" userId="60e2bc84-3211-4f2f-801a-b801c6cb13ad" providerId="ADAL" clId="{8BBB0CE2-04A1-4E06-A476-AF5FABDF48A7}" dt="2025-04-03T21:26:48.914" v="44" actId="2696"/>
        <pc:sldMkLst>
          <pc:docMk/>
          <pc:sldMk cId="3089402727" sldId="2521"/>
        </pc:sldMkLst>
      </pc:sldChg>
      <pc:sldChg chg="addSp delSp modSp add mod ord">
        <pc:chgData name="Dexter Maldonado" userId="60e2bc84-3211-4f2f-801a-b801c6cb13ad" providerId="ADAL" clId="{8BBB0CE2-04A1-4E06-A476-AF5FABDF48A7}" dt="2025-04-04T15:58:54.105" v="442" actId="478"/>
        <pc:sldMkLst>
          <pc:docMk/>
          <pc:sldMk cId="3668967802" sldId="2522"/>
        </pc:sldMkLst>
        <pc:spChg chg="add mod">
          <ac:chgData name="Dexter Maldonado" userId="60e2bc84-3211-4f2f-801a-b801c6cb13ad" providerId="ADAL" clId="{8BBB0CE2-04A1-4E06-A476-AF5FABDF48A7}" dt="2025-04-04T15:37:56.999" v="111" actId="1076"/>
          <ac:spMkLst>
            <pc:docMk/>
            <pc:sldMk cId="3668967802" sldId="2522"/>
            <ac:spMk id="5" creationId="{B95C7E36-652E-1120-F57B-E9EF90CC790F}"/>
          </ac:spMkLst>
        </pc:spChg>
        <pc:spChg chg="add mod">
          <ac:chgData name="Dexter Maldonado" userId="60e2bc84-3211-4f2f-801a-b801c6cb13ad" providerId="ADAL" clId="{8BBB0CE2-04A1-4E06-A476-AF5FABDF48A7}" dt="2025-04-04T15:37:59.078" v="112" actId="1076"/>
          <ac:spMkLst>
            <pc:docMk/>
            <pc:sldMk cId="3668967802" sldId="2522"/>
            <ac:spMk id="6" creationId="{6A5DB718-00FE-204E-DC63-838C7761735A}"/>
          </ac:spMkLst>
        </pc:spChg>
        <pc:spChg chg="add mod">
          <ac:chgData name="Dexter Maldonado" userId="60e2bc84-3211-4f2f-801a-b801c6cb13ad" providerId="ADAL" clId="{8BBB0CE2-04A1-4E06-A476-AF5FABDF48A7}" dt="2025-04-04T15:37:28.159" v="110" actId="1076"/>
          <ac:spMkLst>
            <pc:docMk/>
            <pc:sldMk cId="3668967802" sldId="2522"/>
            <ac:spMk id="7" creationId="{4CCD9F22-235B-03CD-1C5A-12F6BC15CB66}"/>
          </ac:spMkLst>
        </pc:spChg>
        <pc:spChg chg="add mod">
          <ac:chgData name="Dexter Maldonado" userId="60e2bc84-3211-4f2f-801a-b801c6cb13ad" providerId="ADAL" clId="{8BBB0CE2-04A1-4E06-A476-AF5FABDF48A7}" dt="2025-04-04T15:46:43.867" v="394" actId="1076"/>
          <ac:spMkLst>
            <pc:docMk/>
            <pc:sldMk cId="3668967802" sldId="2522"/>
            <ac:spMk id="8" creationId="{E9B11AD6-9D87-B7DD-9159-77D129C01047}"/>
          </ac:spMkLst>
        </pc:spChg>
        <pc:spChg chg="add mod">
          <ac:chgData name="Dexter Maldonado" userId="60e2bc84-3211-4f2f-801a-b801c6cb13ad" providerId="ADAL" clId="{8BBB0CE2-04A1-4E06-A476-AF5FABDF48A7}" dt="2025-04-04T15:46:11.711" v="390" actId="20577"/>
          <ac:spMkLst>
            <pc:docMk/>
            <pc:sldMk cId="3668967802" sldId="2522"/>
            <ac:spMk id="9" creationId="{BCA2D1A4-9773-0E57-44CF-549A998DC8B4}"/>
          </ac:spMkLst>
        </pc:spChg>
        <pc:spChg chg="add mod">
          <ac:chgData name="Dexter Maldonado" userId="60e2bc84-3211-4f2f-801a-b801c6cb13ad" providerId="ADAL" clId="{8BBB0CE2-04A1-4E06-A476-AF5FABDF48A7}" dt="2025-04-04T15:46:40.587" v="393" actId="1076"/>
          <ac:spMkLst>
            <pc:docMk/>
            <pc:sldMk cId="3668967802" sldId="2522"/>
            <ac:spMk id="11" creationId="{8CA0F44E-2A66-1A64-D2B4-B9FDEF4889BC}"/>
          </ac:spMkLst>
        </pc:spChg>
        <pc:spChg chg="add mod">
          <ac:chgData name="Dexter Maldonado" userId="60e2bc84-3211-4f2f-801a-b801c6cb13ad" providerId="ADAL" clId="{8BBB0CE2-04A1-4E06-A476-AF5FABDF48A7}" dt="2025-04-04T15:47:38.220" v="428" actId="1076"/>
          <ac:spMkLst>
            <pc:docMk/>
            <pc:sldMk cId="3668967802" sldId="2522"/>
            <ac:spMk id="21" creationId="{ACDD61EB-07E7-3A58-732C-B18ECA452884}"/>
          </ac:spMkLst>
        </pc:spChg>
        <pc:spChg chg="add mod">
          <ac:chgData name="Dexter Maldonado" userId="60e2bc84-3211-4f2f-801a-b801c6cb13ad" providerId="ADAL" clId="{8BBB0CE2-04A1-4E06-A476-AF5FABDF48A7}" dt="2025-04-04T15:47:33.939" v="427" actId="1076"/>
          <ac:spMkLst>
            <pc:docMk/>
            <pc:sldMk cId="3668967802" sldId="2522"/>
            <ac:spMk id="22" creationId="{D968A172-CD27-D707-8873-E20E5718D870}"/>
          </ac:spMkLst>
        </pc:spChg>
        <pc:spChg chg="add mod">
          <ac:chgData name="Dexter Maldonado" userId="60e2bc84-3211-4f2f-801a-b801c6cb13ad" providerId="ADAL" clId="{8BBB0CE2-04A1-4E06-A476-AF5FABDF48A7}" dt="2025-04-04T15:48:07.351" v="431" actId="1076"/>
          <ac:spMkLst>
            <pc:docMk/>
            <pc:sldMk cId="3668967802" sldId="2522"/>
            <ac:spMk id="23" creationId="{07C0CDB8-2B6C-1557-8E5E-91C9DC574288}"/>
          </ac:spMkLst>
        </pc:spChg>
        <pc:spChg chg="add mod">
          <ac:chgData name="Dexter Maldonado" userId="60e2bc84-3211-4f2f-801a-b801c6cb13ad" providerId="ADAL" clId="{8BBB0CE2-04A1-4E06-A476-AF5FABDF48A7}" dt="2025-04-04T15:48:19.292" v="435" actId="14100"/>
          <ac:spMkLst>
            <pc:docMk/>
            <pc:sldMk cId="3668967802" sldId="2522"/>
            <ac:spMk id="24" creationId="{3A5C43A7-14B3-F423-964D-D4BC0947C754}"/>
          </ac:spMkLst>
        </pc:spChg>
        <pc:spChg chg="add mod">
          <ac:chgData name="Dexter Maldonado" userId="60e2bc84-3211-4f2f-801a-b801c6cb13ad" providerId="ADAL" clId="{8BBB0CE2-04A1-4E06-A476-AF5FABDF48A7}" dt="2025-04-04T15:48:37.017" v="440" actId="14100"/>
          <ac:spMkLst>
            <pc:docMk/>
            <pc:sldMk cId="3668967802" sldId="2522"/>
            <ac:spMk id="25" creationId="{EE17B520-4A1B-E37C-911A-1C65638CF952}"/>
          </ac:spMkLst>
        </pc:spChg>
        <pc:cxnChg chg="add">
          <ac:chgData name="Dexter Maldonado" userId="60e2bc84-3211-4f2f-801a-b801c6cb13ad" providerId="ADAL" clId="{8BBB0CE2-04A1-4E06-A476-AF5FABDF48A7}" dt="2025-04-04T15:43:54.212" v="358" actId="11529"/>
          <ac:cxnSpMkLst>
            <pc:docMk/>
            <pc:sldMk cId="3668967802" sldId="2522"/>
            <ac:cxnSpMk id="15" creationId="{B679DF44-6DAC-47D2-A946-567B356D0C83}"/>
          </ac:cxnSpMkLst>
        </pc:cxnChg>
        <pc:cxnChg chg="add">
          <ac:chgData name="Dexter Maldonado" userId="60e2bc84-3211-4f2f-801a-b801c6cb13ad" providerId="ADAL" clId="{8BBB0CE2-04A1-4E06-A476-AF5FABDF48A7}" dt="2025-04-04T15:44:09.768" v="360" actId="11529"/>
          <ac:cxnSpMkLst>
            <pc:docMk/>
            <pc:sldMk cId="3668967802" sldId="2522"/>
            <ac:cxnSpMk id="17" creationId="{4636EC13-0B55-879C-E50D-F8D13A342F7F}"/>
          </ac:cxnSpMkLst>
        </pc:cxnChg>
        <pc:cxnChg chg="add mod">
          <ac:chgData name="Dexter Maldonado" userId="60e2bc84-3211-4f2f-801a-b801c6cb13ad" providerId="ADAL" clId="{8BBB0CE2-04A1-4E06-A476-AF5FABDF48A7}" dt="2025-04-04T15:44:22.850" v="364" actId="1076"/>
          <ac:cxnSpMkLst>
            <pc:docMk/>
            <pc:sldMk cId="3668967802" sldId="2522"/>
            <ac:cxnSpMk id="20" creationId="{782BFF61-D764-3C55-82AC-F6B8937EFA83}"/>
          </ac:cxnSpMkLst>
        </pc:cxnChg>
      </pc:sldChg>
      <pc:sldChg chg="addSp delSp modSp add mod ord">
        <pc:chgData name="Dexter Maldonado" userId="60e2bc84-3211-4f2f-801a-b801c6cb13ad" providerId="ADAL" clId="{8BBB0CE2-04A1-4E06-A476-AF5FABDF48A7}" dt="2025-04-04T16:35:52.017" v="1361"/>
        <pc:sldMkLst>
          <pc:docMk/>
          <pc:sldMk cId="4133829107" sldId="2523"/>
        </pc:sldMkLst>
      </pc:sldChg>
      <pc:sldChg chg="addSp delSp modSp add mod ord">
        <pc:chgData name="Dexter Maldonado" userId="60e2bc84-3211-4f2f-801a-b801c6cb13ad" providerId="ADAL" clId="{8BBB0CE2-04A1-4E06-A476-AF5FABDF48A7}" dt="2025-04-04T16:31:06.587" v="1247" actId="1076"/>
        <pc:sldMkLst>
          <pc:docMk/>
          <pc:sldMk cId="4076642054" sldId="2524"/>
        </pc:sldMkLst>
        <pc:spChg chg="add mod">
          <ac:chgData name="Dexter Maldonado" userId="60e2bc84-3211-4f2f-801a-b801c6cb13ad" providerId="ADAL" clId="{8BBB0CE2-04A1-4E06-A476-AF5FABDF48A7}" dt="2025-04-04T16:30:01.067" v="1222" actId="14100"/>
          <ac:spMkLst>
            <pc:docMk/>
            <pc:sldMk cId="4076642054" sldId="2524"/>
            <ac:spMk id="13" creationId="{A02B9918-8094-D235-BE44-A9C430FB2BBF}"/>
          </ac:spMkLst>
        </pc:spChg>
        <pc:spChg chg="add mod">
          <ac:chgData name="Dexter Maldonado" userId="60e2bc84-3211-4f2f-801a-b801c6cb13ad" providerId="ADAL" clId="{8BBB0CE2-04A1-4E06-A476-AF5FABDF48A7}" dt="2025-04-04T16:24:25.780" v="1123" actId="14100"/>
          <ac:spMkLst>
            <pc:docMk/>
            <pc:sldMk cId="4076642054" sldId="2524"/>
            <ac:spMk id="14" creationId="{D5507B0F-0A9B-0817-1961-13A5098D0B30}"/>
          </ac:spMkLst>
        </pc:spChg>
        <pc:spChg chg="add mod">
          <ac:chgData name="Dexter Maldonado" userId="60e2bc84-3211-4f2f-801a-b801c6cb13ad" providerId="ADAL" clId="{8BBB0CE2-04A1-4E06-A476-AF5FABDF48A7}" dt="2025-04-04T16:27:13.873" v="1153" actId="20577"/>
          <ac:spMkLst>
            <pc:docMk/>
            <pc:sldMk cId="4076642054" sldId="2524"/>
            <ac:spMk id="16" creationId="{27CFACE8-45F8-9685-AEA2-463DC6C55D21}"/>
          </ac:spMkLst>
        </pc:spChg>
        <pc:spChg chg="add mod">
          <ac:chgData name="Dexter Maldonado" userId="60e2bc84-3211-4f2f-801a-b801c6cb13ad" providerId="ADAL" clId="{8BBB0CE2-04A1-4E06-A476-AF5FABDF48A7}" dt="2025-04-04T16:23:42.795" v="1115" actId="1076"/>
          <ac:spMkLst>
            <pc:docMk/>
            <pc:sldMk cId="4076642054" sldId="2524"/>
            <ac:spMk id="18" creationId="{65B1E663-8E71-B073-427E-E18EA6105B56}"/>
          </ac:spMkLst>
        </pc:spChg>
        <pc:spChg chg="add mod">
          <ac:chgData name="Dexter Maldonado" userId="60e2bc84-3211-4f2f-801a-b801c6cb13ad" providerId="ADAL" clId="{8BBB0CE2-04A1-4E06-A476-AF5FABDF48A7}" dt="2025-04-04T16:24:17.029" v="1122" actId="1076"/>
          <ac:spMkLst>
            <pc:docMk/>
            <pc:sldMk cId="4076642054" sldId="2524"/>
            <ac:spMk id="19" creationId="{DF2D1CB0-4B3B-A7AF-0439-34980DA8606C}"/>
          </ac:spMkLst>
        </pc:spChg>
        <pc:spChg chg="add mod">
          <ac:chgData name="Dexter Maldonado" userId="60e2bc84-3211-4f2f-801a-b801c6cb13ad" providerId="ADAL" clId="{8BBB0CE2-04A1-4E06-A476-AF5FABDF48A7}" dt="2025-04-04T16:24:37.509" v="1126" actId="14100"/>
          <ac:spMkLst>
            <pc:docMk/>
            <pc:sldMk cId="4076642054" sldId="2524"/>
            <ac:spMk id="26" creationId="{F10745E1-65D0-D416-9719-5BB9BC0D61AA}"/>
          </ac:spMkLst>
        </pc:spChg>
        <pc:spChg chg="add mod">
          <ac:chgData name="Dexter Maldonado" userId="60e2bc84-3211-4f2f-801a-b801c6cb13ad" providerId="ADAL" clId="{8BBB0CE2-04A1-4E06-A476-AF5FABDF48A7}" dt="2025-04-04T16:24:52.338" v="1130" actId="1076"/>
          <ac:spMkLst>
            <pc:docMk/>
            <pc:sldMk cId="4076642054" sldId="2524"/>
            <ac:spMk id="27" creationId="{290D8ED6-D445-B604-EBFE-C621CBDECA37}"/>
          </ac:spMkLst>
        </pc:spChg>
        <pc:spChg chg="add mod">
          <ac:chgData name="Dexter Maldonado" userId="60e2bc84-3211-4f2f-801a-b801c6cb13ad" providerId="ADAL" clId="{8BBB0CE2-04A1-4E06-A476-AF5FABDF48A7}" dt="2025-04-04T16:25:03.033" v="1134" actId="1076"/>
          <ac:spMkLst>
            <pc:docMk/>
            <pc:sldMk cId="4076642054" sldId="2524"/>
            <ac:spMk id="28" creationId="{F2280E67-F84F-3F39-5CE7-A4E3A9B3025C}"/>
          </ac:spMkLst>
        </pc:spChg>
        <pc:spChg chg="add mod">
          <ac:chgData name="Dexter Maldonado" userId="60e2bc84-3211-4f2f-801a-b801c6cb13ad" providerId="ADAL" clId="{8BBB0CE2-04A1-4E06-A476-AF5FABDF48A7}" dt="2025-04-04T16:26:01.738" v="1137" actId="1076"/>
          <ac:spMkLst>
            <pc:docMk/>
            <pc:sldMk cId="4076642054" sldId="2524"/>
            <ac:spMk id="29" creationId="{E7D1CDC2-38A7-5B02-4713-49486E05C863}"/>
          </ac:spMkLst>
        </pc:spChg>
        <pc:spChg chg="add mod">
          <ac:chgData name="Dexter Maldonado" userId="60e2bc84-3211-4f2f-801a-b801c6cb13ad" providerId="ADAL" clId="{8BBB0CE2-04A1-4E06-A476-AF5FABDF48A7}" dt="2025-04-04T16:26:30.148" v="1140" actId="688"/>
          <ac:spMkLst>
            <pc:docMk/>
            <pc:sldMk cId="4076642054" sldId="2524"/>
            <ac:spMk id="30" creationId="{2316AE2F-0491-D9C4-66EE-491EE87F7596}"/>
          </ac:spMkLst>
        </pc:spChg>
        <pc:spChg chg="add mod">
          <ac:chgData name="Dexter Maldonado" userId="60e2bc84-3211-4f2f-801a-b801c6cb13ad" providerId="ADAL" clId="{8BBB0CE2-04A1-4E06-A476-AF5FABDF48A7}" dt="2025-04-04T16:27:38.564" v="1164" actId="1076"/>
          <ac:spMkLst>
            <pc:docMk/>
            <pc:sldMk cId="4076642054" sldId="2524"/>
            <ac:spMk id="33" creationId="{C90A45F4-0512-E8AB-4C2B-8C571EC9C4BB}"/>
          </ac:spMkLst>
        </pc:spChg>
        <pc:spChg chg="add mod">
          <ac:chgData name="Dexter Maldonado" userId="60e2bc84-3211-4f2f-801a-b801c6cb13ad" providerId="ADAL" clId="{8BBB0CE2-04A1-4E06-A476-AF5FABDF48A7}" dt="2025-04-04T16:31:06.587" v="1247" actId="1076"/>
          <ac:spMkLst>
            <pc:docMk/>
            <pc:sldMk cId="4076642054" sldId="2524"/>
            <ac:spMk id="36" creationId="{FB04F23C-5DBA-2080-9ECF-AC0CE870E6CD}"/>
          </ac:spMkLst>
        </pc:spChg>
        <pc:picChg chg="add mod">
          <ac:chgData name="Dexter Maldonado" userId="60e2bc84-3211-4f2f-801a-b801c6cb13ad" providerId="ADAL" clId="{8BBB0CE2-04A1-4E06-A476-AF5FABDF48A7}" dt="2025-04-04T16:23:55.759" v="1118" actId="1076"/>
          <ac:picMkLst>
            <pc:docMk/>
            <pc:sldMk cId="4076642054" sldId="2524"/>
            <ac:picMk id="3" creationId="{2053FEA2-DFB0-C6ED-7047-4AA66F5F4332}"/>
          </ac:picMkLst>
        </pc:picChg>
        <pc:picChg chg="add mod">
          <ac:chgData name="Dexter Maldonado" userId="60e2bc84-3211-4f2f-801a-b801c6cb13ad" providerId="ADAL" clId="{8BBB0CE2-04A1-4E06-A476-AF5FABDF48A7}" dt="2025-04-04T16:23:55.759" v="1118" actId="1076"/>
          <ac:picMkLst>
            <pc:docMk/>
            <pc:sldMk cId="4076642054" sldId="2524"/>
            <ac:picMk id="10" creationId="{CA463858-7E40-B883-1C77-634DEAFA6F30}"/>
          </ac:picMkLst>
        </pc:picChg>
        <pc:picChg chg="add mod">
          <ac:chgData name="Dexter Maldonado" userId="60e2bc84-3211-4f2f-801a-b801c6cb13ad" providerId="ADAL" clId="{8BBB0CE2-04A1-4E06-A476-AF5FABDF48A7}" dt="2025-04-04T16:27:00.972" v="1144" actId="1076"/>
          <ac:picMkLst>
            <pc:docMk/>
            <pc:sldMk cId="4076642054" sldId="2524"/>
            <ac:picMk id="32" creationId="{986DD96D-295B-D4ED-0451-1B02F1B53AD6}"/>
          </ac:picMkLst>
        </pc:picChg>
        <pc:picChg chg="add mod">
          <ac:chgData name="Dexter Maldonado" userId="60e2bc84-3211-4f2f-801a-b801c6cb13ad" providerId="ADAL" clId="{8BBB0CE2-04A1-4E06-A476-AF5FABDF48A7}" dt="2025-04-04T16:30:40.180" v="1226" actId="1076"/>
          <ac:picMkLst>
            <pc:docMk/>
            <pc:sldMk cId="4076642054" sldId="2524"/>
            <ac:picMk id="35" creationId="{BC25774E-AFA9-57B6-B7CD-3D8D7EE418FD}"/>
          </ac:picMkLst>
        </pc:picChg>
      </pc:sldChg>
      <pc:sldChg chg="addSp delSp modSp add mod">
        <pc:chgData name="Dexter Maldonado" userId="60e2bc84-3211-4f2f-801a-b801c6cb13ad" providerId="ADAL" clId="{8BBB0CE2-04A1-4E06-A476-AF5FABDF48A7}" dt="2025-04-04T16:35:45.702" v="1359" actId="1076"/>
        <pc:sldMkLst>
          <pc:docMk/>
          <pc:sldMk cId="3209795473" sldId="2525"/>
        </pc:sldMkLst>
        <pc:spChg chg="add mod">
          <ac:chgData name="Dexter Maldonado" userId="60e2bc84-3211-4f2f-801a-b801c6cb13ad" providerId="ADAL" clId="{8BBB0CE2-04A1-4E06-A476-AF5FABDF48A7}" dt="2025-04-04T16:35:37.456" v="1356" actId="1076"/>
          <ac:spMkLst>
            <pc:docMk/>
            <pc:sldMk cId="3209795473" sldId="2525"/>
            <ac:spMk id="2" creationId="{1A779691-D220-C7E6-D78A-AC7D79BDF52A}"/>
          </ac:spMkLst>
        </pc:spChg>
        <pc:spChg chg="add mod">
          <ac:chgData name="Dexter Maldonado" userId="60e2bc84-3211-4f2f-801a-b801c6cb13ad" providerId="ADAL" clId="{8BBB0CE2-04A1-4E06-A476-AF5FABDF48A7}" dt="2025-04-04T16:35:45.702" v="1359" actId="1076"/>
          <ac:spMkLst>
            <pc:docMk/>
            <pc:sldMk cId="3209795473" sldId="2525"/>
            <ac:spMk id="4" creationId="{5359B356-EE6E-8113-ABC5-EC9EE1AFD90D}"/>
          </ac:spMkLst>
        </pc:spChg>
        <pc:spChg chg="add del mod">
          <ac:chgData name="Dexter Maldonado" userId="60e2bc84-3211-4f2f-801a-b801c6cb13ad" providerId="ADAL" clId="{8BBB0CE2-04A1-4E06-A476-AF5FABDF48A7}" dt="2025-04-04T16:35:25.806" v="1352" actId="1076"/>
          <ac:spMkLst>
            <pc:docMk/>
            <pc:sldMk cId="3209795473" sldId="2525"/>
            <ac:spMk id="13" creationId="{9378A1C4-6FF7-1A60-D771-595028FDF86D}"/>
          </ac:spMkLst>
        </pc:spChg>
        <pc:spChg chg="mod">
          <ac:chgData name="Dexter Maldonado" userId="60e2bc84-3211-4f2f-801a-b801c6cb13ad" providerId="ADAL" clId="{8BBB0CE2-04A1-4E06-A476-AF5FABDF48A7}" dt="2025-04-04T16:35:11.936" v="1348" actId="14100"/>
          <ac:spMkLst>
            <pc:docMk/>
            <pc:sldMk cId="3209795473" sldId="2525"/>
            <ac:spMk id="16" creationId="{9BA251F8-71B0-4675-6772-59F0FBFF5112}"/>
          </ac:spMkLst>
        </pc:spChg>
        <pc:spChg chg="mod">
          <ac:chgData name="Dexter Maldonado" userId="60e2bc84-3211-4f2f-801a-b801c6cb13ad" providerId="ADAL" clId="{8BBB0CE2-04A1-4E06-A476-AF5FABDF48A7}" dt="2025-04-04T16:33:43.993" v="1286" actId="20577"/>
          <ac:spMkLst>
            <pc:docMk/>
            <pc:sldMk cId="3209795473" sldId="2525"/>
            <ac:spMk id="18" creationId="{B234BE5A-3FFD-74D2-4C32-A7FE1CA3AEA9}"/>
          </ac:spMkLst>
        </pc:spChg>
      </pc:sldChg>
      <pc:sldChg chg="addSp delSp modSp add mod">
        <pc:chgData name="Dexter Maldonado" userId="60e2bc84-3211-4f2f-801a-b801c6cb13ad" providerId="ADAL" clId="{8BBB0CE2-04A1-4E06-A476-AF5FABDF48A7}" dt="2025-04-04T19:57:21.964" v="2093" actId="1076"/>
        <pc:sldMkLst>
          <pc:docMk/>
          <pc:sldMk cId="220444819" sldId="2526"/>
        </pc:sldMkLst>
        <pc:spChg chg="add mod">
          <ac:chgData name="Dexter Maldonado" userId="60e2bc84-3211-4f2f-801a-b801c6cb13ad" providerId="ADAL" clId="{8BBB0CE2-04A1-4E06-A476-AF5FABDF48A7}" dt="2025-04-04T18:47:23.539" v="1945" actId="20577"/>
          <ac:spMkLst>
            <pc:docMk/>
            <pc:sldMk cId="220444819" sldId="2526"/>
            <ac:spMk id="2" creationId="{0A3A1057-38BE-4001-8E31-3BD05F0529C0}"/>
          </ac:spMkLst>
        </pc:spChg>
        <pc:spChg chg="add mod">
          <ac:chgData name="Dexter Maldonado" userId="60e2bc84-3211-4f2f-801a-b801c6cb13ad" providerId="ADAL" clId="{8BBB0CE2-04A1-4E06-A476-AF5FABDF48A7}" dt="2025-04-04T19:57:21.964" v="2093" actId="1076"/>
          <ac:spMkLst>
            <pc:docMk/>
            <pc:sldMk cId="220444819" sldId="2526"/>
            <ac:spMk id="3" creationId="{D596A679-115E-1403-F69E-6DE204136C03}"/>
          </ac:spMkLst>
        </pc:spChg>
        <pc:spChg chg="mod">
          <ac:chgData name="Dexter Maldonado" userId="60e2bc84-3211-4f2f-801a-b801c6cb13ad" providerId="ADAL" clId="{8BBB0CE2-04A1-4E06-A476-AF5FABDF48A7}" dt="2025-04-04T18:50:40.595" v="2089" actId="20577"/>
          <ac:spMkLst>
            <pc:docMk/>
            <pc:sldMk cId="220444819" sldId="2526"/>
            <ac:spMk id="8" creationId="{5094D94B-9CAE-339A-A178-F37C40ED32C4}"/>
          </ac:spMkLst>
        </pc:spChg>
        <pc:spChg chg="mod">
          <ac:chgData name="Dexter Maldonado" userId="60e2bc84-3211-4f2f-801a-b801c6cb13ad" providerId="ADAL" clId="{8BBB0CE2-04A1-4E06-A476-AF5FABDF48A7}" dt="2025-04-04T18:48:35.396" v="2006" actId="1076"/>
          <ac:spMkLst>
            <pc:docMk/>
            <pc:sldMk cId="220444819" sldId="2526"/>
            <ac:spMk id="11" creationId="{9DE20FEB-8B1A-1327-F3E7-AA25E04A8E35}"/>
          </ac:spMkLst>
        </pc:spChg>
        <pc:spChg chg="mod">
          <ac:chgData name="Dexter Maldonado" userId="60e2bc84-3211-4f2f-801a-b801c6cb13ad" providerId="ADAL" clId="{8BBB0CE2-04A1-4E06-A476-AF5FABDF48A7}" dt="2025-04-04T18:46:21.447" v="1910" actId="1076"/>
          <ac:spMkLst>
            <pc:docMk/>
            <pc:sldMk cId="220444819" sldId="2526"/>
            <ac:spMk id="23" creationId="{F23175CD-75B1-3D41-A02C-AF8D60D66073}"/>
          </ac:spMkLst>
        </pc:spChg>
        <pc:spChg chg="mod">
          <ac:chgData name="Dexter Maldonado" userId="60e2bc84-3211-4f2f-801a-b801c6cb13ad" providerId="ADAL" clId="{8BBB0CE2-04A1-4E06-A476-AF5FABDF48A7}" dt="2025-04-04T18:50:48.084" v="2091" actId="1076"/>
          <ac:spMkLst>
            <pc:docMk/>
            <pc:sldMk cId="220444819" sldId="2526"/>
            <ac:spMk id="24" creationId="{ACB736A7-744C-41BF-C080-1168D4103F2C}"/>
          </ac:spMkLst>
        </pc:spChg>
        <pc:spChg chg="mod">
          <ac:chgData name="Dexter Maldonado" userId="60e2bc84-3211-4f2f-801a-b801c6cb13ad" providerId="ADAL" clId="{8BBB0CE2-04A1-4E06-A476-AF5FABDF48A7}" dt="2025-04-04T18:50:45.847" v="2090" actId="1076"/>
          <ac:spMkLst>
            <pc:docMk/>
            <pc:sldMk cId="220444819" sldId="2526"/>
            <ac:spMk id="25" creationId="{3DBF0C29-222C-BFBA-AA07-74BAEDD8E7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9595-C2CF-03E4-275A-7BF2ACB8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20265-1A35-BDCA-A340-E26DDA3A3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0B24-5B5C-DFC3-AAA3-AF30D2079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F4496-C668-0589-14B0-24E872D3A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4B7-4101-5E98-9CBD-BC84BEAF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00863-7A73-0366-B5FB-BCA00ED5E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32FA0-779B-8EF5-4429-C47D8DF6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37BE-70D7-0D58-1631-D9E33B710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BEE-3D46-70D1-BA85-58057825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E6DDA-7F65-1205-C2B3-8A76D5130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01E0E-E830-D200-7CA9-581CC14F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7F3A-8C6A-A964-229E-0CD2F471E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A92F-4ABA-7797-7139-4C6A8D4E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A3EDD-B378-4DA3-B997-9C28D19AE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74602-212E-C68C-2C43-8155737D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1175-CD60-1562-8DAF-916A062C3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62BD-C297-6FFA-0128-22036A968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97BF8-11A2-AAB9-A047-D39BAF613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A116-4F6A-1085-4B14-F5B35BA8F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C8673-7C0E-5631-2B1C-5B9EEEC82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8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C8C9-F202-2525-CDD3-9D53BCD6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DC374-F13D-3646-10F4-A40AAD930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38410-94D1-E1EE-1B87-465DBCF8D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18F1D-DC10-2C13-8002-30D8E05FA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2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AC97-FC6D-2BFB-F2B9-A14FFDD2E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6E354-5FEA-69C9-1860-B2914EFD0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4C33B-D416-9E3B-4F8C-80D5AF99B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C1C3-2FBA-B0A2-66CA-737A85A13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2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772C-F5EC-617F-1444-C0FE2F1D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51877-4099-32B3-2EC6-9146AD3FC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81A09-2B2A-C03B-1496-0B1E53BAE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B416-34CF-DD06-7ECF-1A2C0859A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B67A-674F-AA12-41E8-8386652D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3C061-23F7-1F08-FFD6-6CDF66AA6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09C21-8588-180B-3D99-17020F3E7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5539-F1B4-3D0A-18F8-D75D9E2DB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2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BCCE-FCF2-2075-008A-3D1C15C82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F9CB9-47BE-D0CD-E65B-4C7039BA7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2AC70-892C-FDEC-77D6-4F1914772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A60DA-33CC-4A20-6A06-BBC9D6043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32EA6-9DDC-5F84-D4DA-33E03A70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23A3F-2294-05D6-1493-C0B3EF2EC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76E6B-C682-BB6C-A1D3-DA91E0838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781F4-ADF1-EBA6-F7C8-45A038571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2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DEF4-20D8-3E64-E9E0-BFAE3AA8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B8A32-8DA0-A110-1F86-BFC0AE1C5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9C413-CAC2-4C89-EC63-DDF0EBB19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D0EDA-6105-83DB-C495-A4470DF16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9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8D51-D0A0-E831-4CE2-F31C5416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65479-B382-2BBC-F37E-3BB48803A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24C31-037F-9CC8-1E7D-7405D69FB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0DE73-B2AA-C97E-ECE7-A4BC1D06D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A0F8-98A1-1F1E-ED97-4C80A07A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F932E-D447-379B-A595-4B4AC9359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A8D8F-F35A-4922-A400-18AC33FD4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5FDD2-2532-DE50-BE2E-65E39BB3B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5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42397-E4B9-6DB5-CA69-2B7AEB7D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3838C-09F6-E7F1-9739-EBFB0062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4249-C94A-D218-4CA9-3E6E62BF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A15D-1CBB-02A6-CE22-4EF767D82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 stores/free standing stores</a:t>
            </a:r>
          </a:p>
          <a:p>
            <a:r>
              <a:rPr lang="en-US"/>
              <a:t>Branded stores/ generic stores</a:t>
            </a:r>
          </a:p>
          <a:p>
            <a:r>
              <a:rPr lang="en-US"/>
              <a:t>Single stores / small chains</a:t>
            </a:r>
          </a:p>
          <a:p>
            <a:r>
              <a:rPr lang="en-US"/>
              <a:t>$1M stores / 5-10-20-50 M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after this slide to explain how the system is complicated and</a:t>
            </a:r>
          </a:p>
          <a:p>
            <a:r>
              <a:rPr lang="en-US"/>
              <a:t>LOT of Moving parts</a:t>
            </a:r>
          </a:p>
          <a:p>
            <a:r>
              <a:rPr lang="en-US"/>
              <a:t>EVERYTHING IS C# except Black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before to explain APL is just tranche in the middle – application is all C#</a:t>
            </a:r>
          </a:p>
          <a:p>
            <a:r>
              <a:rPr lang="en-US"/>
              <a:t>STOP after to explain using Dyalog with standard tools – APL=GLUE</a:t>
            </a:r>
          </a:p>
          <a:p>
            <a:r>
              <a:rPr lang="en-US"/>
              <a:t>2 60-somethings doing black boxes, now 2 20-somethings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0786-0FA5-ECC7-BFA3-52B9773E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5373B-5B8E-1AA8-E608-54AE23F3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6B6B1-A510-8271-BB56-6E78C38A4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BCAB-D5DB-0741-DB48-67E604233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53E6C-9EF0-DD70-1D35-1F1844C6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DDA9F-483B-EDEA-64F4-3E85E32AF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CB11A-9ADB-6AF2-F9D2-D7466690B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609F6-06F7-1856-E97E-36CA815F5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Streamlining a complex development environment using Dyalog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’25 – 04/07/2025</a:t>
            </a:r>
          </a:p>
          <a:p>
            <a:r>
              <a:rPr lang="en-US" dirty="0"/>
              <a:t>Mark </a:t>
            </a:r>
            <a:r>
              <a:rPr lang="en-US" dirty="0" err="1"/>
              <a:t>I.Wolfson</a:t>
            </a:r>
            <a:r>
              <a:rPr lang="en-US" dirty="0"/>
              <a:t> / Dexter Maldonado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Vendor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>
            <a:off x="5815659" y="855737"/>
            <a:ext cx="1863911" cy="170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 flipV="1">
            <a:off x="5795458" y="1146136"/>
            <a:ext cx="1884110" cy="1395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795460" y="1230099"/>
            <a:ext cx="1305959" cy="2659373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</p:cNvCxnSpPr>
          <p:nvPr/>
        </p:nvCxnSpPr>
        <p:spPr>
          <a:xfrm flipV="1">
            <a:off x="5766345" y="1308061"/>
            <a:ext cx="1584371" cy="4200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301" y="1308061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19B8D70-7052-4467-6079-37535DCD528B}"/>
              </a:ext>
            </a:extLst>
          </p:cNvPr>
          <p:cNvCxnSpPr>
            <a:cxnSpLocks/>
          </p:cNvCxnSpPr>
          <p:nvPr/>
        </p:nvCxnSpPr>
        <p:spPr>
          <a:xfrm>
            <a:off x="7101421" y="1234309"/>
            <a:ext cx="578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04D56B-2AC3-7770-D106-48B7A507869E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838575" y="4138597"/>
            <a:ext cx="0" cy="100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AA2AE3-FC38-431B-0AC3-5B570B79324C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3838575" y="1247775"/>
            <a:ext cx="0" cy="11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A0D52C-77B4-3ACC-AEDC-2252DB45BA45}"/>
              </a:ext>
            </a:extLst>
          </p:cNvPr>
          <p:cNvCxnSpPr>
            <a:stCxn id="2" idx="4"/>
          </p:cNvCxnSpPr>
          <p:nvPr/>
        </p:nvCxnSpPr>
        <p:spPr>
          <a:xfrm flipV="1">
            <a:off x="4214812" y="450068"/>
            <a:ext cx="1100120" cy="28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E9E50C-5A01-3996-EA88-AB7E5D6E071F}"/>
              </a:ext>
            </a:extLst>
          </p:cNvPr>
          <p:cNvCxnSpPr>
            <a:stCxn id="2" idx="4"/>
            <a:endCxn id="67" idx="1"/>
          </p:cNvCxnSpPr>
          <p:nvPr/>
        </p:nvCxnSpPr>
        <p:spPr>
          <a:xfrm flipV="1">
            <a:off x="4214812" y="920761"/>
            <a:ext cx="1100120" cy="236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F075A-E2F1-578E-340D-442C92475997}"/>
              </a:ext>
            </a:extLst>
          </p:cNvPr>
          <p:cNvCxnSpPr>
            <a:stCxn id="2" idx="4"/>
            <a:endCxn id="68" idx="1"/>
          </p:cNvCxnSpPr>
          <p:nvPr/>
        </p:nvCxnSpPr>
        <p:spPr>
          <a:xfrm flipV="1">
            <a:off x="4214812" y="1391454"/>
            <a:ext cx="1100120" cy="18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DE3D1F1-2C5F-41BC-F60E-A865849AC082}"/>
              </a:ext>
            </a:extLst>
          </p:cNvPr>
          <p:cNvCxnSpPr>
            <a:stCxn id="2" idx="4"/>
            <a:endCxn id="69" idx="1"/>
          </p:cNvCxnSpPr>
          <p:nvPr/>
        </p:nvCxnSpPr>
        <p:spPr>
          <a:xfrm flipV="1">
            <a:off x="4214812" y="1862147"/>
            <a:ext cx="1100120" cy="14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47E9C20-49E4-6328-40D8-329EA7A4AD6E}"/>
              </a:ext>
            </a:extLst>
          </p:cNvPr>
          <p:cNvCxnSpPr>
            <a:stCxn id="2" idx="4"/>
            <a:endCxn id="70" idx="1"/>
          </p:cNvCxnSpPr>
          <p:nvPr/>
        </p:nvCxnSpPr>
        <p:spPr>
          <a:xfrm flipV="1">
            <a:off x="4214812" y="2332840"/>
            <a:ext cx="1100120" cy="9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5BEE48-42BE-F0C6-7731-D222E585EB5A}"/>
              </a:ext>
            </a:extLst>
          </p:cNvPr>
          <p:cNvCxnSpPr>
            <a:stCxn id="2" idx="4"/>
            <a:endCxn id="71" idx="1"/>
          </p:cNvCxnSpPr>
          <p:nvPr/>
        </p:nvCxnSpPr>
        <p:spPr>
          <a:xfrm flipV="1">
            <a:off x="4214812" y="2803533"/>
            <a:ext cx="1100120" cy="48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2400D-33BA-2B11-D90B-FE3DC0DCABE6}"/>
              </a:ext>
            </a:extLst>
          </p:cNvPr>
          <p:cNvCxnSpPr>
            <a:stCxn id="2" idx="4"/>
            <a:endCxn id="72" idx="1"/>
          </p:cNvCxnSpPr>
          <p:nvPr/>
        </p:nvCxnSpPr>
        <p:spPr>
          <a:xfrm flipV="1">
            <a:off x="4214812" y="3274226"/>
            <a:ext cx="1100120" cy="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21F1F1-2F95-9A8F-F0F4-1CBC126CC7F9}"/>
              </a:ext>
            </a:extLst>
          </p:cNvPr>
          <p:cNvCxnSpPr>
            <a:stCxn id="2" idx="4"/>
            <a:endCxn id="73" idx="1"/>
          </p:cNvCxnSpPr>
          <p:nvPr/>
        </p:nvCxnSpPr>
        <p:spPr>
          <a:xfrm>
            <a:off x="4214812" y="3287120"/>
            <a:ext cx="1100120" cy="45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49BAB3-1C1F-4110-578C-C4B9A2DDF76C}"/>
              </a:ext>
            </a:extLst>
          </p:cNvPr>
          <p:cNvCxnSpPr>
            <a:stCxn id="2" idx="4"/>
            <a:endCxn id="74" idx="1"/>
          </p:cNvCxnSpPr>
          <p:nvPr/>
        </p:nvCxnSpPr>
        <p:spPr>
          <a:xfrm>
            <a:off x="4214812" y="3287120"/>
            <a:ext cx="1100120" cy="9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6004DE6-8331-E579-31D6-D35B0CE47DAB}"/>
              </a:ext>
            </a:extLst>
          </p:cNvPr>
          <p:cNvCxnSpPr>
            <a:stCxn id="2" idx="4"/>
            <a:endCxn id="75" idx="1"/>
          </p:cNvCxnSpPr>
          <p:nvPr/>
        </p:nvCxnSpPr>
        <p:spPr>
          <a:xfrm>
            <a:off x="4214812" y="3287120"/>
            <a:ext cx="1100120" cy="1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46D539-E9C3-AFD0-A118-9E7ADD30B6A8}"/>
              </a:ext>
            </a:extLst>
          </p:cNvPr>
          <p:cNvCxnSpPr>
            <a:stCxn id="2" idx="4"/>
            <a:endCxn id="76" idx="1"/>
          </p:cNvCxnSpPr>
          <p:nvPr/>
        </p:nvCxnSpPr>
        <p:spPr>
          <a:xfrm>
            <a:off x="4214812" y="3287120"/>
            <a:ext cx="1100120" cy="18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24F613B-11F7-47C3-CA09-DFD4E75036BA}"/>
              </a:ext>
            </a:extLst>
          </p:cNvPr>
          <p:cNvCxnSpPr>
            <a:stCxn id="2" idx="4"/>
            <a:endCxn id="77" idx="1"/>
          </p:cNvCxnSpPr>
          <p:nvPr/>
        </p:nvCxnSpPr>
        <p:spPr>
          <a:xfrm>
            <a:off x="4214812" y="3287120"/>
            <a:ext cx="1100120" cy="23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828869-EE91-F84B-D7E9-6A48C8657B68}"/>
              </a:ext>
            </a:extLst>
          </p:cNvPr>
          <p:cNvCxnSpPr>
            <a:stCxn id="2" idx="4"/>
            <a:endCxn id="78" idx="1"/>
          </p:cNvCxnSpPr>
          <p:nvPr/>
        </p:nvCxnSpPr>
        <p:spPr>
          <a:xfrm>
            <a:off x="4214812" y="3287120"/>
            <a:ext cx="1100120" cy="28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 hidden="1">
            <a:extLst>
              <a:ext uri="{FF2B5EF4-FFF2-40B4-BE49-F238E27FC236}">
                <a16:creationId xmlns:a16="http://schemas.microsoft.com/office/drawing/2014/main" id="{ADC4065E-52AC-28A7-CAC6-88B7D6528913}"/>
              </a:ext>
            </a:extLst>
          </p:cNvPr>
          <p:cNvCxnSpPr>
            <a:cxnSpLocks/>
            <a:endCxn id="336" idx="2"/>
          </p:cNvCxnSpPr>
          <p:nvPr/>
        </p:nvCxnSpPr>
        <p:spPr>
          <a:xfrm>
            <a:off x="8361841" y="5229406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C63778F9-2182-8DCE-6F24-6299F504132D}"/>
              </a:ext>
            </a:extLst>
          </p:cNvPr>
          <p:cNvSpPr/>
          <p:nvPr/>
        </p:nvSpPr>
        <p:spPr>
          <a:xfrm>
            <a:off x="3462337" y="2435643"/>
            <a:ext cx="752475" cy="170295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Data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6486E6-C8B2-8C31-B6E9-314EB6E890D3}"/>
              </a:ext>
            </a:extLst>
          </p:cNvPr>
          <p:cNvSpPr/>
          <p:nvPr/>
        </p:nvSpPr>
        <p:spPr>
          <a:xfrm>
            <a:off x="3076575" y="552450"/>
            <a:ext cx="1524000" cy="6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Applet</a:t>
            </a:r>
          </a:p>
          <a:p>
            <a:pPr algn="ctr"/>
            <a:r>
              <a:rPr lang="en-US" sz="1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POS Systems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AA059-47F9-C8D7-0931-99FDBB3D0204}"/>
              </a:ext>
            </a:extLst>
          </p:cNvPr>
          <p:cNvSpPr/>
          <p:nvPr/>
        </p:nvSpPr>
        <p:spPr>
          <a:xfrm>
            <a:off x="209550" y="247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641499-BDFE-CE14-28CA-3A212323F14C}"/>
              </a:ext>
            </a:extLst>
          </p:cNvPr>
          <p:cNvSpPr/>
          <p:nvPr/>
        </p:nvSpPr>
        <p:spPr>
          <a:xfrm>
            <a:off x="361950" y="4000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6ED033-E667-71C8-BA73-32A9BB772355}"/>
              </a:ext>
            </a:extLst>
          </p:cNvPr>
          <p:cNvSpPr/>
          <p:nvPr/>
        </p:nvSpPr>
        <p:spPr>
          <a:xfrm>
            <a:off x="514350" y="5524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1EAEE-4C4C-D393-89B0-38D94770BF01}"/>
              </a:ext>
            </a:extLst>
          </p:cNvPr>
          <p:cNvSpPr/>
          <p:nvPr/>
        </p:nvSpPr>
        <p:spPr>
          <a:xfrm>
            <a:off x="666750" y="7048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0A3A1-C0C9-20AA-86A2-BA1E937FD4BD}"/>
              </a:ext>
            </a:extLst>
          </p:cNvPr>
          <p:cNvSpPr/>
          <p:nvPr/>
        </p:nvSpPr>
        <p:spPr>
          <a:xfrm>
            <a:off x="819150" y="8572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AD6BA-5BC7-4F06-3432-EF0AB89507B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19299" y="738187"/>
            <a:ext cx="1057276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569628-88AA-BAC8-014C-E351C057AAD8}"/>
              </a:ext>
            </a:extLst>
          </p:cNvPr>
          <p:cNvSpPr/>
          <p:nvPr/>
        </p:nvSpPr>
        <p:spPr>
          <a:xfrm>
            <a:off x="209550" y="158591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5" name="CSV">
            <a:extLst>
              <a:ext uri="{FF2B5EF4-FFF2-40B4-BE49-F238E27FC236}">
                <a16:creationId xmlns:a16="http://schemas.microsoft.com/office/drawing/2014/main" id="{28B671C1-9B54-8965-95FA-23849ABCA4FA}"/>
              </a:ext>
            </a:extLst>
          </p:cNvPr>
          <p:cNvSpPr txBox="1"/>
          <p:nvPr/>
        </p:nvSpPr>
        <p:spPr>
          <a:xfrm>
            <a:off x="2195708" y="3783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.CSV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82763-9528-71AB-816C-0CC27D4E81C1}"/>
              </a:ext>
            </a:extLst>
          </p:cNvPr>
          <p:cNvSpPr/>
          <p:nvPr/>
        </p:nvSpPr>
        <p:spPr>
          <a:xfrm>
            <a:off x="209550" y="211930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1F3CDF-CACD-9592-68DC-646BAD52BB04}"/>
              </a:ext>
            </a:extLst>
          </p:cNvPr>
          <p:cNvSpPr/>
          <p:nvPr/>
        </p:nvSpPr>
        <p:spPr>
          <a:xfrm>
            <a:off x="971550" y="1009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0FACD-D4A7-F746-DA6F-9BE962B3447E}"/>
              </a:ext>
            </a:extLst>
          </p:cNvPr>
          <p:cNvSpPr/>
          <p:nvPr/>
        </p:nvSpPr>
        <p:spPr>
          <a:xfrm>
            <a:off x="209550" y="431718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91F69-B657-3C6C-0868-BC7A96E45F89}"/>
              </a:ext>
            </a:extLst>
          </p:cNvPr>
          <p:cNvSpPr/>
          <p:nvPr/>
        </p:nvSpPr>
        <p:spPr>
          <a:xfrm>
            <a:off x="209550" y="3748072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C8417-E7FB-3D01-0ABD-1DA1BEC4757B}"/>
              </a:ext>
            </a:extLst>
          </p:cNvPr>
          <p:cNvSpPr/>
          <p:nvPr/>
        </p:nvSpPr>
        <p:spPr>
          <a:xfrm>
            <a:off x="209550" y="320515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A71E7C-E45B-C86F-F59D-C44D959E3C76}"/>
              </a:ext>
            </a:extLst>
          </p:cNvPr>
          <p:cNvSpPr/>
          <p:nvPr/>
        </p:nvSpPr>
        <p:spPr>
          <a:xfrm>
            <a:off x="209550" y="266223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6" name="API1">
            <a:extLst>
              <a:ext uri="{FF2B5EF4-FFF2-40B4-BE49-F238E27FC236}">
                <a16:creationId xmlns:a16="http://schemas.microsoft.com/office/drawing/2014/main" id="{DF0A9394-3E36-8EEC-C66E-B7C0F2502A79}"/>
              </a:ext>
            </a:extLst>
          </p:cNvPr>
          <p:cNvSpPr/>
          <p:nvPr/>
        </p:nvSpPr>
        <p:spPr>
          <a:xfrm>
            <a:off x="2124830" y="161448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8" name="API2">
            <a:extLst>
              <a:ext uri="{FF2B5EF4-FFF2-40B4-BE49-F238E27FC236}">
                <a16:creationId xmlns:a16="http://schemas.microsoft.com/office/drawing/2014/main" id="{438BACFB-BCD9-6D30-BED3-B894A877113B}"/>
              </a:ext>
            </a:extLst>
          </p:cNvPr>
          <p:cNvSpPr/>
          <p:nvPr/>
        </p:nvSpPr>
        <p:spPr>
          <a:xfrm>
            <a:off x="2119309" y="2147876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9" name="API3">
            <a:extLst>
              <a:ext uri="{FF2B5EF4-FFF2-40B4-BE49-F238E27FC236}">
                <a16:creationId xmlns:a16="http://schemas.microsoft.com/office/drawing/2014/main" id="{58D17CA6-26B7-6A25-C58C-40B4736E4FF8}"/>
              </a:ext>
            </a:extLst>
          </p:cNvPr>
          <p:cNvSpPr/>
          <p:nvPr/>
        </p:nvSpPr>
        <p:spPr>
          <a:xfrm>
            <a:off x="2119310" y="271577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0" name="API4">
            <a:extLst>
              <a:ext uri="{FF2B5EF4-FFF2-40B4-BE49-F238E27FC236}">
                <a16:creationId xmlns:a16="http://schemas.microsoft.com/office/drawing/2014/main" id="{7C667353-BB15-ABAF-2CD0-8D8267B589FE}"/>
              </a:ext>
            </a:extLst>
          </p:cNvPr>
          <p:cNvSpPr/>
          <p:nvPr/>
        </p:nvSpPr>
        <p:spPr>
          <a:xfrm>
            <a:off x="2119311" y="3286102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1" name="API5">
            <a:extLst>
              <a:ext uri="{FF2B5EF4-FFF2-40B4-BE49-F238E27FC236}">
                <a16:creationId xmlns:a16="http://schemas.microsoft.com/office/drawing/2014/main" id="{2EB9952D-050C-2CAA-158B-22046CD18334}"/>
              </a:ext>
            </a:extLst>
          </p:cNvPr>
          <p:cNvSpPr/>
          <p:nvPr/>
        </p:nvSpPr>
        <p:spPr>
          <a:xfrm>
            <a:off x="2124830" y="378140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2" name="API6">
            <a:extLst>
              <a:ext uri="{FF2B5EF4-FFF2-40B4-BE49-F238E27FC236}">
                <a16:creationId xmlns:a16="http://schemas.microsoft.com/office/drawing/2014/main" id="{3571A9DA-7268-3416-5AF9-6BD8ADB6664D}"/>
              </a:ext>
            </a:extLst>
          </p:cNvPr>
          <p:cNvSpPr/>
          <p:nvPr/>
        </p:nvSpPr>
        <p:spPr>
          <a:xfrm>
            <a:off x="2119312" y="436719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451AF-AAF1-8B81-3067-72BFC9B4D7F0}"/>
              </a:ext>
            </a:extLst>
          </p:cNvPr>
          <p:cNvCxnSpPr>
            <a:cxnSpLocks/>
          </p:cNvCxnSpPr>
          <p:nvPr/>
        </p:nvCxnSpPr>
        <p:spPr>
          <a:xfrm>
            <a:off x="1638293" y="451245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7549E0-6628-7155-CC18-394C135B8DA9}"/>
              </a:ext>
            </a:extLst>
          </p:cNvPr>
          <p:cNvCxnSpPr>
            <a:cxnSpLocks/>
          </p:cNvCxnSpPr>
          <p:nvPr/>
        </p:nvCxnSpPr>
        <p:spPr>
          <a:xfrm>
            <a:off x="1645442" y="3943334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5C7614-025F-C0E5-14DD-B00B6EEAAB3F}"/>
              </a:ext>
            </a:extLst>
          </p:cNvPr>
          <p:cNvCxnSpPr>
            <a:cxnSpLocks/>
          </p:cNvCxnSpPr>
          <p:nvPr/>
        </p:nvCxnSpPr>
        <p:spPr>
          <a:xfrm>
            <a:off x="1628768" y="3429000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F74819-892D-18F8-F1CE-98821912F60C}"/>
              </a:ext>
            </a:extLst>
          </p:cNvPr>
          <p:cNvCxnSpPr>
            <a:cxnSpLocks/>
          </p:cNvCxnSpPr>
          <p:nvPr/>
        </p:nvCxnSpPr>
        <p:spPr>
          <a:xfrm>
            <a:off x="1628768" y="286699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DA282-18B5-DA51-CFEB-E0C50C57F0B7}"/>
              </a:ext>
            </a:extLst>
          </p:cNvPr>
          <p:cNvCxnSpPr>
            <a:cxnSpLocks/>
          </p:cNvCxnSpPr>
          <p:nvPr/>
        </p:nvCxnSpPr>
        <p:spPr>
          <a:xfrm>
            <a:off x="1628768" y="229313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F521DE-A46A-12A5-4BD0-E28F49478211}"/>
              </a:ext>
            </a:extLst>
          </p:cNvPr>
          <p:cNvCxnSpPr>
            <a:cxnSpLocks/>
          </p:cNvCxnSpPr>
          <p:nvPr/>
        </p:nvCxnSpPr>
        <p:spPr>
          <a:xfrm>
            <a:off x="1628768" y="178117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46C156D-9987-D43C-1F82-1494F106EADE}"/>
              </a:ext>
            </a:extLst>
          </p:cNvPr>
          <p:cNvSpPr/>
          <p:nvPr/>
        </p:nvSpPr>
        <p:spPr>
          <a:xfrm>
            <a:off x="238118" y="500891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80EF90-A9D4-8182-AA3D-4A430A3E1CA4}"/>
              </a:ext>
            </a:extLst>
          </p:cNvPr>
          <p:cNvSpPr/>
          <p:nvPr/>
        </p:nvSpPr>
        <p:spPr>
          <a:xfrm>
            <a:off x="479106" y="52626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21D931-0757-7983-F62B-C5BBCBE04985}"/>
              </a:ext>
            </a:extLst>
          </p:cNvPr>
          <p:cNvSpPr/>
          <p:nvPr/>
        </p:nvSpPr>
        <p:spPr>
          <a:xfrm>
            <a:off x="700084" y="54793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DB8375-A1FC-376C-57B1-600DF065DD91}"/>
              </a:ext>
            </a:extLst>
          </p:cNvPr>
          <p:cNvSpPr/>
          <p:nvPr/>
        </p:nvSpPr>
        <p:spPr>
          <a:xfrm>
            <a:off x="895350" y="5705493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F859353-39EF-0B6D-813E-4D67DB987865}"/>
              </a:ext>
            </a:extLst>
          </p:cNvPr>
          <p:cNvSpPr/>
          <p:nvPr/>
        </p:nvSpPr>
        <p:spPr>
          <a:xfrm>
            <a:off x="1164906" y="595305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1DC780-7969-E757-23DE-85F2DD4473A6}"/>
              </a:ext>
            </a:extLst>
          </p:cNvPr>
          <p:cNvSpPr/>
          <p:nvPr/>
        </p:nvSpPr>
        <p:spPr>
          <a:xfrm>
            <a:off x="1452562" y="622958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7" name="FTP">
            <a:extLst>
              <a:ext uri="{FF2B5EF4-FFF2-40B4-BE49-F238E27FC236}">
                <a16:creationId xmlns:a16="http://schemas.microsoft.com/office/drawing/2014/main" id="{E945938E-5297-A753-EC8C-26845F2145ED}"/>
              </a:ext>
            </a:extLst>
          </p:cNvPr>
          <p:cNvSpPr/>
          <p:nvPr/>
        </p:nvSpPr>
        <p:spPr>
          <a:xfrm>
            <a:off x="2871784" y="5143500"/>
            <a:ext cx="152400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FTP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6E89BF-A4EB-09BE-FB8C-A8D0FD8215D0}"/>
              </a:ext>
            </a:extLst>
          </p:cNvPr>
          <p:cNvCxnSpPr>
            <a:cxnSpLocks/>
          </p:cNvCxnSpPr>
          <p:nvPr/>
        </p:nvCxnSpPr>
        <p:spPr>
          <a:xfrm flipV="1">
            <a:off x="2162175" y="5538787"/>
            <a:ext cx="709609" cy="204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SV2">
            <a:extLst>
              <a:ext uri="{FF2B5EF4-FFF2-40B4-BE49-F238E27FC236}">
                <a16:creationId xmlns:a16="http://schemas.microsoft.com/office/drawing/2014/main" id="{7D0A7EBD-72AB-9CE5-4D88-5D0A568A087D}"/>
              </a:ext>
            </a:extLst>
          </p:cNvPr>
          <p:cNvSpPr txBox="1"/>
          <p:nvPr/>
        </p:nvSpPr>
        <p:spPr>
          <a:xfrm>
            <a:off x="1581150" y="153065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.csv</a:t>
            </a:r>
          </a:p>
        </p:txBody>
      </p:sp>
      <p:sp>
        <p:nvSpPr>
          <p:cNvPr id="61" name="TXT">
            <a:extLst>
              <a:ext uri="{FF2B5EF4-FFF2-40B4-BE49-F238E27FC236}">
                <a16:creationId xmlns:a16="http://schemas.microsoft.com/office/drawing/2014/main" id="{7C95042E-4B6E-0F8E-2B0D-8FCD664AF9E4}"/>
              </a:ext>
            </a:extLst>
          </p:cNvPr>
          <p:cNvSpPr txBox="1"/>
          <p:nvPr/>
        </p:nvSpPr>
        <p:spPr>
          <a:xfrm>
            <a:off x="1581150" y="197643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.txt</a:t>
            </a:r>
          </a:p>
        </p:txBody>
      </p:sp>
      <p:sp>
        <p:nvSpPr>
          <p:cNvPr id="62" name="XLS">
            <a:extLst>
              <a:ext uri="{FF2B5EF4-FFF2-40B4-BE49-F238E27FC236}">
                <a16:creationId xmlns:a16="http://schemas.microsoft.com/office/drawing/2014/main" id="{AB183CDA-527C-DEAD-81D4-32A423E9D32D}"/>
              </a:ext>
            </a:extLst>
          </p:cNvPr>
          <p:cNvSpPr txBox="1"/>
          <p:nvPr/>
        </p:nvSpPr>
        <p:spPr>
          <a:xfrm>
            <a:off x="1581150" y="255950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</a:t>
            </a:r>
          </a:p>
        </p:txBody>
      </p:sp>
      <p:sp>
        <p:nvSpPr>
          <p:cNvPr id="63" name="XLSX">
            <a:extLst>
              <a:ext uri="{FF2B5EF4-FFF2-40B4-BE49-F238E27FC236}">
                <a16:creationId xmlns:a16="http://schemas.microsoft.com/office/drawing/2014/main" id="{AC815CAB-BF70-6F2E-2481-5EE6EB9D9EF8}"/>
              </a:ext>
            </a:extLst>
          </p:cNvPr>
          <p:cNvSpPr txBox="1"/>
          <p:nvPr/>
        </p:nvSpPr>
        <p:spPr>
          <a:xfrm>
            <a:off x="1581150" y="310192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.xlsx</a:t>
            </a:r>
          </a:p>
        </p:txBody>
      </p:sp>
      <p:sp>
        <p:nvSpPr>
          <p:cNvPr id="64" name="XML">
            <a:extLst>
              <a:ext uri="{FF2B5EF4-FFF2-40B4-BE49-F238E27FC236}">
                <a16:creationId xmlns:a16="http://schemas.microsoft.com/office/drawing/2014/main" id="{69F25F01-9177-8545-5D61-3F22425CD269}"/>
              </a:ext>
            </a:extLst>
          </p:cNvPr>
          <p:cNvSpPr txBox="1"/>
          <p:nvPr/>
        </p:nvSpPr>
        <p:spPr>
          <a:xfrm>
            <a:off x="1581150" y="364531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.xml</a:t>
            </a:r>
          </a:p>
        </p:txBody>
      </p:sp>
      <p:sp>
        <p:nvSpPr>
          <p:cNvPr id="65" name="JSON">
            <a:extLst>
              <a:ext uri="{FF2B5EF4-FFF2-40B4-BE49-F238E27FC236}">
                <a16:creationId xmlns:a16="http://schemas.microsoft.com/office/drawing/2014/main" id="{F704CAC6-1478-562B-AF31-F25D8147FBCF}"/>
              </a:ext>
            </a:extLst>
          </p:cNvPr>
          <p:cNvSpPr txBox="1"/>
          <p:nvPr/>
        </p:nvSpPr>
        <p:spPr>
          <a:xfrm>
            <a:off x="1581150" y="420733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.json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FF5046-3359-C4D8-08B4-3BDE75CA895E}"/>
              </a:ext>
            </a:extLst>
          </p:cNvPr>
          <p:cNvSpPr/>
          <p:nvPr/>
        </p:nvSpPr>
        <p:spPr>
          <a:xfrm>
            <a:off x="5314932" y="35243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1E1796-2D61-8BB0-3FA8-D7B3B80A3CF7}"/>
              </a:ext>
            </a:extLst>
          </p:cNvPr>
          <p:cNvSpPr/>
          <p:nvPr/>
        </p:nvSpPr>
        <p:spPr>
          <a:xfrm>
            <a:off x="5314932" y="82313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D7267E-06D4-40A6-2E6E-9F3C22D559EC}"/>
              </a:ext>
            </a:extLst>
          </p:cNvPr>
          <p:cNvSpPr/>
          <p:nvPr/>
        </p:nvSpPr>
        <p:spPr>
          <a:xfrm>
            <a:off x="5314932" y="1293823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54F95-1CA3-B8B6-082A-F6F82B74F2D6}"/>
              </a:ext>
            </a:extLst>
          </p:cNvPr>
          <p:cNvSpPr/>
          <p:nvPr/>
        </p:nvSpPr>
        <p:spPr>
          <a:xfrm>
            <a:off x="5314932" y="1764516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D8E9EB-8B03-A0D1-4799-A59ADEB13694}"/>
              </a:ext>
            </a:extLst>
          </p:cNvPr>
          <p:cNvSpPr/>
          <p:nvPr/>
        </p:nvSpPr>
        <p:spPr>
          <a:xfrm>
            <a:off x="5314932" y="223520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0F03EC-0440-AF1D-85AC-EFADADCB8AB2}"/>
              </a:ext>
            </a:extLst>
          </p:cNvPr>
          <p:cNvSpPr/>
          <p:nvPr/>
        </p:nvSpPr>
        <p:spPr>
          <a:xfrm>
            <a:off x="5314932" y="2705902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316E26-6C50-A99D-9BFB-DBD516346454}"/>
              </a:ext>
            </a:extLst>
          </p:cNvPr>
          <p:cNvSpPr/>
          <p:nvPr/>
        </p:nvSpPr>
        <p:spPr>
          <a:xfrm>
            <a:off x="5314932" y="3176595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D5A95F-ABA8-4147-821C-8A2844EACD23}"/>
              </a:ext>
            </a:extLst>
          </p:cNvPr>
          <p:cNvSpPr/>
          <p:nvPr/>
        </p:nvSpPr>
        <p:spPr>
          <a:xfrm>
            <a:off x="5314932" y="3647288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086A11-7277-D879-0C13-BBBE7A40292B}"/>
              </a:ext>
            </a:extLst>
          </p:cNvPr>
          <p:cNvSpPr/>
          <p:nvPr/>
        </p:nvSpPr>
        <p:spPr>
          <a:xfrm>
            <a:off x="5314932" y="4117981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723BCE-3F96-B7BA-A433-A943415F7E11}"/>
              </a:ext>
            </a:extLst>
          </p:cNvPr>
          <p:cNvSpPr/>
          <p:nvPr/>
        </p:nvSpPr>
        <p:spPr>
          <a:xfrm>
            <a:off x="5314932" y="4588674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2A8ADDA-7E64-6392-65FB-215D752D3E70}"/>
              </a:ext>
            </a:extLst>
          </p:cNvPr>
          <p:cNvSpPr/>
          <p:nvPr/>
        </p:nvSpPr>
        <p:spPr>
          <a:xfrm>
            <a:off x="5314932" y="505936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A1679-CCBE-3C7A-0145-D58890D1DB97}"/>
              </a:ext>
            </a:extLst>
          </p:cNvPr>
          <p:cNvSpPr/>
          <p:nvPr/>
        </p:nvSpPr>
        <p:spPr>
          <a:xfrm>
            <a:off x="5314932" y="553006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DF55C-1817-B2F9-E654-DA8676C8021A}"/>
              </a:ext>
            </a:extLst>
          </p:cNvPr>
          <p:cNvSpPr/>
          <p:nvPr/>
        </p:nvSpPr>
        <p:spPr>
          <a:xfrm>
            <a:off x="5314932" y="600074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283" name="SQLDB">
            <a:extLst>
              <a:ext uri="{FF2B5EF4-FFF2-40B4-BE49-F238E27FC236}">
                <a16:creationId xmlns:a16="http://schemas.microsoft.com/office/drawing/2014/main" id="{82B71EB7-DE2D-1F64-DF16-0EAC61BFA563}"/>
              </a:ext>
            </a:extLst>
          </p:cNvPr>
          <p:cNvSpPr/>
          <p:nvPr/>
        </p:nvSpPr>
        <p:spPr>
          <a:xfrm>
            <a:off x="7609366" y="352437"/>
            <a:ext cx="752475" cy="584357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SQL DB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72D505-D851-3BE3-3511-2A5BAE9DDAA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105633" y="45006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6F4991F1-C8ED-43A8-D557-EAFC8345BA5E}"/>
              </a:ext>
            </a:extLst>
          </p:cNvPr>
          <p:cNvCxnSpPr>
            <a:cxnSpLocks/>
          </p:cNvCxnSpPr>
          <p:nvPr/>
        </p:nvCxnSpPr>
        <p:spPr>
          <a:xfrm>
            <a:off x="7105616" y="919186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66D4EDC-1421-F734-E812-13DA52F21A70}"/>
              </a:ext>
            </a:extLst>
          </p:cNvPr>
          <p:cNvCxnSpPr>
            <a:cxnSpLocks/>
          </p:cNvCxnSpPr>
          <p:nvPr/>
        </p:nvCxnSpPr>
        <p:spPr>
          <a:xfrm>
            <a:off x="7105633" y="1390650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4CC15C19-A397-256F-59E6-5E187D07D78E}"/>
              </a:ext>
            </a:extLst>
          </p:cNvPr>
          <p:cNvCxnSpPr>
            <a:cxnSpLocks/>
          </p:cNvCxnSpPr>
          <p:nvPr/>
        </p:nvCxnSpPr>
        <p:spPr>
          <a:xfrm>
            <a:off x="7105616" y="234475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B35CC38-27A8-56D6-21CC-60ECA5A46636}"/>
              </a:ext>
            </a:extLst>
          </p:cNvPr>
          <p:cNvCxnSpPr>
            <a:cxnSpLocks/>
          </p:cNvCxnSpPr>
          <p:nvPr/>
        </p:nvCxnSpPr>
        <p:spPr>
          <a:xfrm>
            <a:off x="7105633" y="279640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CE893E-3285-CCCF-9353-EA62199CD958}"/>
              </a:ext>
            </a:extLst>
          </p:cNvPr>
          <p:cNvCxnSpPr>
            <a:cxnSpLocks/>
          </p:cNvCxnSpPr>
          <p:nvPr/>
        </p:nvCxnSpPr>
        <p:spPr>
          <a:xfrm>
            <a:off x="7105616" y="329056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1607CFB-BCA5-717C-2319-42C3B387F2EF}"/>
              </a:ext>
            </a:extLst>
          </p:cNvPr>
          <p:cNvCxnSpPr>
            <a:cxnSpLocks/>
          </p:cNvCxnSpPr>
          <p:nvPr/>
        </p:nvCxnSpPr>
        <p:spPr>
          <a:xfrm>
            <a:off x="7105633" y="3748072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B15FA1DD-E15A-DDFF-F22D-6430FD4596CB}"/>
              </a:ext>
            </a:extLst>
          </p:cNvPr>
          <p:cNvCxnSpPr>
            <a:cxnSpLocks/>
          </p:cNvCxnSpPr>
          <p:nvPr/>
        </p:nvCxnSpPr>
        <p:spPr>
          <a:xfrm>
            <a:off x="7105633" y="4207335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143CB48-96B2-1A7D-8633-EAE5E0C04757}"/>
              </a:ext>
            </a:extLst>
          </p:cNvPr>
          <p:cNvCxnSpPr>
            <a:cxnSpLocks/>
          </p:cNvCxnSpPr>
          <p:nvPr/>
        </p:nvCxnSpPr>
        <p:spPr>
          <a:xfrm>
            <a:off x="7105633" y="4707714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59D4367-D88F-004A-F30A-F13AD6955B74}"/>
              </a:ext>
            </a:extLst>
          </p:cNvPr>
          <p:cNvCxnSpPr>
            <a:cxnSpLocks/>
          </p:cNvCxnSpPr>
          <p:nvPr/>
        </p:nvCxnSpPr>
        <p:spPr>
          <a:xfrm>
            <a:off x="7105633" y="515668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0E6C2710-828A-A59C-52E8-290C87B4ABF3}"/>
              </a:ext>
            </a:extLst>
          </p:cNvPr>
          <p:cNvCxnSpPr>
            <a:cxnSpLocks/>
          </p:cNvCxnSpPr>
          <p:nvPr/>
        </p:nvCxnSpPr>
        <p:spPr>
          <a:xfrm>
            <a:off x="7105633" y="563653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01D1D73-3193-3D1F-7AC9-47384AA3BAE9}"/>
              </a:ext>
            </a:extLst>
          </p:cNvPr>
          <p:cNvCxnSpPr>
            <a:cxnSpLocks/>
          </p:cNvCxnSpPr>
          <p:nvPr/>
        </p:nvCxnSpPr>
        <p:spPr>
          <a:xfrm>
            <a:off x="7105633" y="609601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5ACB3450-96D6-67E7-A9EA-E1A32BDE9A21}"/>
              </a:ext>
            </a:extLst>
          </p:cNvPr>
          <p:cNvCxnSpPr>
            <a:cxnSpLocks/>
          </p:cNvCxnSpPr>
          <p:nvPr/>
        </p:nvCxnSpPr>
        <p:spPr>
          <a:xfrm>
            <a:off x="7105616" y="186214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JARVIS" descr="A screenshot of a computer&#10;&#10;Description automatically generated">
            <a:extLst>
              <a:ext uri="{FF2B5EF4-FFF2-40B4-BE49-F238E27FC236}">
                <a16:creationId xmlns:a16="http://schemas.microsoft.com/office/drawing/2014/main" id="{A479E9A2-D029-0003-0B4C-E05907A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43" y="294492"/>
            <a:ext cx="2255520" cy="1057275"/>
          </a:xfrm>
          <a:prstGeom prst="rect">
            <a:avLst/>
          </a:prstGeom>
        </p:spPr>
      </p:pic>
      <p:pic>
        <p:nvPicPr>
          <p:cNvPr id="304" name="BTBRpt" descr="A close-up of a chart&#10;&#10;Description automatically generated">
            <a:extLst>
              <a:ext uri="{FF2B5EF4-FFF2-40B4-BE49-F238E27FC236}">
                <a16:creationId xmlns:a16="http://schemas.microsoft.com/office/drawing/2014/main" id="{0D003525-D6A5-C3C6-F4E3-BB7B03A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7" y="1570237"/>
            <a:ext cx="3193415" cy="1163955"/>
          </a:xfrm>
          <a:prstGeom prst="rect">
            <a:avLst/>
          </a:prstGeom>
        </p:spPr>
      </p:pic>
      <p:sp>
        <p:nvSpPr>
          <p:cNvPr id="305" name="SQA">
            <a:extLst>
              <a:ext uri="{FF2B5EF4-FFF2-40B4-BE49-F238E27FC236}">
                <a16:creationId xmlns:a16="http://schemas.microsoft.com/office/drawing/2014/main" id="{6D9AC6B1-E5C0-43FB-0FED-A18E252A1BF7}"/>
              </a:ext>
            </a:extLst>
          </p:cNvPr>
          <p:cNvSpPr/>
          <p:nvPr/>
        </p:nvSpPr>
        <p:spPr>
          <a:xfrm>
            <a:off x="8896317" y="3006288"/>
            <a:ext cx="2600358" cy="836262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Custom Reporting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AB689365-839A-1264-1321-69C4A2D8C6EB}"/>
              </a:ext>
            </a:extLst>
          </p:cNvPr>
          <p:cNvCxnSpPr>
            <a:stCxn id="26" idx="3"/>
          </p:cNvCxnSpPr>
          <p:nvPr/>
        </p:nvCxnSpPr>
        <p:spPr>
          <a:xfrm>
            <a:off x="2877305" y="1759742"/>
            <a:ext cx="585032" cy="114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572EBD43-B376-8917-498A-1ECB3F3FB250}"/>
              </a:ext>
            </a:extLst>
          </p:cNvPr>
          <p:cNvCxnSpPr>
            <a:stCxn id="28" idx="3"/>
          </p:cNvCxnSpPr>
          <p:nvPr/>
        </p:nvCxnSpPr>
        <p:spPr>
          <a:xfrm>
            <a:off x="2871784" y="2293133"/>
            <a:ext cx="572526" cy="8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B937E190-BC74-E717-68B9-A04B48DCAECB}"/>
              </a:ext>
            </a:extLst>
          </p:cNvPr>
          <p:cNvCxnSpPr>
            <a:stCxn id="29" idx="3"/>
            <a:endCxn id="2" idx="2"/>
          </p:cNvCxnSpPr>
          <p:nvPr/>
        </p:nvCxnSpPr>
        <p:spPr>
          <a:xfrm>
            <a:off x="2871785" y="2861031"/>
            <a:ext cx="590552" cy="42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16C22531-5D77-25BB-22D5-630BD5EEE3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871786" y="3409117"/>
            <a:ext cx="609599" cy="2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65961A2-F9D3-B11C-38AB-24B763932474}"/>
              </a:ext>
            </a:extLst>
          </p:cNvPr>
          <p:cNvCxnSpPr>
            <a:stCxn id="31" idx="3"/>
          </p:cNvCxnSpPr>
          <p:nvPr/>
        </p:nvCxnSpPr>
        <p:spPr>
          <a:xfrm flipV="1">
            <a:off x="2877305" y="3657572"/>
            <a:ext cx="567005" cy="26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E6DA0DA-EB44-0BD5-C065-8ABC2343BB38}"/>
              </a:ext>
            </a:extLst>
          </p:cNvPr>
          <p:cNvCxnSpPr>
            <a:stCxn id="32" idx="3"/>
          </p:cNvCxnSpPr>
          <p:nvPr/>
        </p:nvCxnSpPr>
        <p:spPr>
          <a:xfrm flipV="1">
            <a:off x="2871787" y="3871891"/>
            <a:ext cx="609598" cy="6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ocument 319">
            <a:extLst>
              <a:ext uri="{FF2B5EF4-FFF2-40B4-BE49-F238E27FC236}">
                <a16:creationId xmlns:a16="http://schemas.microsoft.com/office/drawing/2014/main" id="{A0FF08A4-A428-26F5-0CAB-33322710D162}"/>
              </a:ext>
            </a:extLst>
          </p:cNvPr>
          <p:cNvSpPr/>
          <p:nvPr/>
        </p:nvSpPr>
        <p:spPr>
          <a:xfrm>
            <a:off x="9039225" y="40719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Document 320">
            <a:extLst>
              <a:ext uri="{FF2B5EF4-FFF2-40B4-BE49-F238E27FC236}">
                <a16:creationId xmlns:a16="http://schemas.microsoft.com/office/drawing/2014/main" id="{442AE744-0841-35F6-C4A4-D343886CC826}"/>
              </a:ext>
            </a:extLst>
          </p:cNvPr>
          <p:cNvSpPr/>
          <p:nvPr/>
        </p:nvSpPr>
        <p:spPr>
          <a:xfrm>
            <a:off x="9191625" y="42243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ntegrations">
            <a:extLst>
              <a:ext uri="{FF2B5EF4-FFF2-40B4-BE49-F238E27FC236}">
                <a16:creationId xmlns:a16="http://schemas.microsoft.com/office/drawing/2014/main" id="{8D5BA4A6-3188-2B5D-841B-067CD757483A}"/>
              </a:ext>
            </a:extLst>
          </p:cNvPr>
          <p:cNvSpPr/>
          <p:nvPr/>
        </p:nvSpPr>
        <p:spPr>
          <a:xfrm>
            <a:off x="9344025" y="43767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Outbound Integrations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F503B07-62C6-7064-0300-26AE0016B248}"/>
              </a:ext>
            </a:extLst>
          </p:cNvPr>
          <p:cNvCxnSpPr>
            <a:cxnSpLocks/>
            <a:endCxn id="303" idx="1"/>
          </p:cNvCxnSpPr>
          <p:nvPr/>
        </p:nvCxnSpPr>
        <p:spPr>
          <a:xfrm>
            <a:off x="8361841" y="819150"/>
            <a:ext cx="544002" cy="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D69EA6A7-CD69-6476-8532-FE1998A36D3E}"/>
              </a:ext>
            </a:extLst>
          </p:cNvPr>
          <p:cNvCxnSpPr>
            <a:endCxn id="304" idx="1"/>
          </p:cNvCxnSpPr>
          <p:nvPr/>
        </p:nvCxnSpPr>
        <p:spPr>
          <a:xfrm>
            <a:off x="8361841" y="2147876"/>
            <a:ext cx="307166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EE47AB21-50C7-6CCF-878C-DC1CD499E808}"/>
              </a:ext>
            </a:extLst>
          </p:cNvPr>
          <p:cNvCxnSpPr>
            <a:cxnSpLocks/>
            <a:endCxn id="305" idx="1"/>
          </p:cNvCxnSpPr>
          <p:nvPr/>
        </p:nvCxnSpPr>
        <p:spPr>
          <a:xfrm flipV="1">
            <a:off x="8361841" y="3424419"/>
            <a:ext cx="534476" cy="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31402851-1426-20EF-B59F-ADFCAC2CC545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8361841" y="4278127"/>
            <a:ext cx="67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: Top Corners Snipped 335">
            <a:extLst>
              <a:ext uri="{FF2B5EF4-FFF2-40B4-BE49-F238E27FC236}">
                <a16:creationId xmlns:a16="http://schemas.microsoft.com/office/drawing/2014/main" id="{A87988CD-97BA-8EF9-AB4F-FD828D3F1C5C}"/>
              </a:ext>
            </a:extLst>
          </p:cNvPr>
          <p:cNvSpPr/>
          <p:nvPr/>
        </p:nvSpPr>
        <p:spPr>
          <a:xfrm>
            <a:off x="9191625" y="50593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Top Corners Snipped 336">
            <a:extLst>
              <a:ext uri="{FF2B5EF4-FFF2-40B4-BE49-F238E27FC236}">
                <a16:creationId xmlns:a16="http://schemas.microsoft.com/office/drawing/2014/main" id="{7AA9B2A7-1993-0127-6BCF-869168ADBAF4}"/>
              </a:ext>
            </a:extLst>
          </p:cNvPr>
          <p:cNvSpPr/>
          <p:nvPr/>
        </p:nvSpPr>
        <p:spPr>
          <a:xfrm>
            <a:off x="9344025" y="52117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Top Corners Snipped 337">
            <a:extLst>
              <a:ext uri="{FF2B5EF4-FFF2-40B4-BE49-F238E27FC236}">
                <a16:creationId xmlns:a16="http://schemas.microsoft.com/office/drawing/2014/main" id="{FF00DE0B-E3CC-9993-C450-93CC08275327}"/>
              </a:ext>
            </a:extLst>
          </p:cNvPr>
          <p:cNvSpPr/>
          <p:nvPr/>
        </p:nvSpPr>
        <p:spPr>
          <a:xfrm>
            <a:off x="9496425" y="53641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atafeed">
            <a:extLst>
              <a:ext uri="{FF2B5EF4-FFF2-40B4-BE49-F238E27FC236}">
                <a16:creationId xmlns:a16="http://schemas.microsoft.com/office/drawing/2014/main" id="{AED9C6D1-561B-76B0-DFC2-FC23785FCA00}"/>
              </a:ext>
            </a:extLst>
          </p:cNvPr>
          <p:cNvSpPr/>
          <p:nvPr/>
        </p:nvSpPr>
        <p:spPr>
          <a:xfrm>
            <a:off x="9648825" y="55165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Outbound Datafeeds</a:t>
            </a:r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64CEC8D0-66A9-2E25-246E-AC47CA704663}"/>
              </a:ext>
            </a:extLst>
          </p:cNvPr>
          <p:cNvCxnSpPr/>
          <p:nvPr/>
        </p:nvCxnSpPr>
        <p:spPr>
          <a:xfrm>
            <a:off x="8361841" y="5364167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1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FA0C4-0C77-EA61-2918-96BC0C6C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25E3A0-44AD-89FA-C0DE-5277BBBC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05881532-4012-A5CF-0A46-EA554C2C0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DE535821-C02F-A539-C2C8-28D15828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F01ACA4C-568F-9DCC-15C8-76EBC09D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848B98D1-A34C-4230-081A-00643D8ED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E270ED-89E8-D593-CAD7-6F1BF402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C784-7C67-EA23-3D72-FFFDBE9A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51A2-DD24-F4C6-80DA-FD7FCD6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New frontier: UI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err="1"/>
              <a:t>Javascript</a:t>
            </a:r>
            <a:r>
              <a:rPr lang="en-US" dirty="0"/>
              <a:t>/KendoUI and C#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err="1"/>
              <a:t>Javascript</a:t>
            </a:r>
            <a:r>
              <a:rPr lang="en-US" dirty="0"/>
              <a:t>/KendoUI and Jarvis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EWC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Standard EWC controls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Integrating KendoUI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070791D1-06CC-598A-BCCC-F4B37E6E11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29AA9-4096-B508-2C32-AD0DC36F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31BEC2-B4C1-76AF-A221-EA2AE61C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1716FBF-8D37-B22B-F803-068BC383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AB124858-6C2D-666D-160A-2321DA8F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FB190AF7-7D93-EE86-D382-37CE9CC8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CB4693F-7B0A-A8F9-9938-08748CF3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3AE43A-B628-956A-D950-083F7D21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B76D1-EA74-7DA3-C7F9-CC09041C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web pages: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A8D6-44EA-FF62-D9A6-18ABE51D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OLD way: everything all together in one code block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055559DD-B22D-9E09-9C41-64AC6FF55A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0039C24-5775-99EF-9EFA-30DB7D0177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FEAE1-DB1E-909C-CC24-457B03436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92"/>
            <a:ext cx="12192000" cy="58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48D40-B094-37FF-E0FC-779F583B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F32E12-A7F3-356C-D90C-68BCE898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F9374DA7-6E42-FD68-FB35-A05FD5C05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494C228-C861-A407-3654-AEB33D9F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A61304F4-4B83-826E-856E-9CC83305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38CFBA5-D9D6-82EF-29C9-4248C96D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32B596-5A10-21DD-2399-87051E394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4F0E-0E58-D2A9-2710-6CE39C7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web pages better: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8C73-9FEC-7194-55F3-1CF23F94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NEW way: 	</a:t>
            </a:r>
            <a:r>
              <a:rPr lang="en-US" dirty="0" err="1"/>
              <a:t>Javascript</a:t>
            </a:r>
            <a:r>
              <a:rPr lang="en-US" dirty="0"/>
              <a:t> front end</a:t>
            </a:r>
          </a:p>
          <a:p>
            <a:pPr marL="457200" lvl="1" indent="0">
              <a:buNone/>
            </a:pPr>
            <a:r>
              <a:rPr lang="en-US" dirty="0"/>
              <a:t>			C# backend endpoints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91DCA8F-10DE-2046-04E1-222B7FF9FA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4D650-6A4A-EF07-D445-C7C4F945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7E0612-B5A1-C57F-D790-0B056E2B5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A3786758-37DE-1EB7-48BF-CD0B157B5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058AF-339F-FFC2-12E6-3B934459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6"/>
            <a:ext cx="12192000" cy="59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34476-6F51-6D97-A314-A9613BC8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9C429D-3527-A217-A4CA-5BEACC93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31BBA6D-5412-FBDE-ADFB-01F6FC92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4AA1F15-4D7A-7247-D3F0-1CC03A03B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DDDA8210-74FB-8712-48E8-9732352F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4D580E26-79B0-9351-6E70-57C45951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666727-3034-7EF6-6D92-B99D33513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57D3E-EEEE-A9E9-E37A-ED7CEAE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5622-954D-2E40-87CB-02A0D79A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Even Better: 	</a:t>
            </a:r>
            <a:r>
              <a:rPr lang="en-US" dirty="0" err="1"/>
              <a:t>Javascript</a:t>
            </a:r>
            <a:r>
              <a:rPr lang="en-US" dirty="0"/>
              <a:t> front end</a:t>
            </a:r>
          </a:p>
          <a:p>
            <a:pPr marL="457200" lvl="1" indent="0">
              <a:buNone/>
            </a:pPr>
            <a:r>
              <a:rPr lang="en-US" dirty="0"/>
              <a:t>			Jarvis APL backend endpoints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DFBFE53-E737-56C8-26E1-9F323CB3A2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0F536-4698-F412-8D94-BF9E227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CB9F56-BDF2-CD11-D7F5-EED32155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50C060-14EB-1C5A-1DB7-0F93F906FCC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-13653" y="130090"/>
            <a:ext cx="12204129" cy="649224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1754C00-34FC-ABEC-86CB-E5C3521F9A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2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573EF-492A-AA69-D236-228351C6C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F3CD3C-02F8-C263-F4CE-FDAC76EC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6867" y="173519"/>
            <a:ext cx="11939730" cy="563349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9713A905-C774-3858-2F49-97B2EE2BF3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BIG?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/>
              <a:t>Who is BIG and why is it a perfect use-case for APL</a:t>
            </a:r>
          </a:p>
          <a:p>
            <a:pPr lvl="1"/>
            <a:r>
              <a:rPr lang="en-US" dirty="0"/>
              <a:t>Technology stack – where does APL/Dyalog fit in?</a:t>
            </a:r>
          </a:p>
          <a:p>
            <a:pPr lvl="1"/>
            <a:r>
              <a:rPr lang="en-US" dirty="0"/>
              <a:t>New capabilities after migrating to Dyalog</a:t>
            </a:r>
          </a:p>
          <a:p>
            <a:pPr lvl="1"/>
            <a:r>
              <a:rPr lang="en-US" sz="3200" dirty="0"/>
              <a:t>New frontier: UI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0BA17-409E-5938-DDAD-FC939C56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43DB670-7D64-6F98-3D49-ABF5EC09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2FA5C11B-0C32-A6A1-4C01-5A6DF34947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21B99-C0A6-AE51-EBEF-D8EA07AE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250"/>
            <a:ext cx="12192000" cy="58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612B5-CE9D-0589-570C-59F7762D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8F16984-EC95-FF6E-35EB-0FB4BF0CE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504BAA9D-1E5E-2994-7125-6712A3959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5CCAA-E28B-56E0-36AD-21A2C761D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6404"/>
            <a:ext cx="12192000" cy="38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0B520-D04F-5887-339E-FFF934B5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878C9-6448-D952-06EC-B205CEC9C7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78867" y="71274"/>
            <a:ext cx="12034266" cy="6136852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FC01149F-10A2-03E2-1EE0-E17122FF3D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EFEAB-4BC7-4B47-ECC0-A4FF4E61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5C0A47B-F6BA-EA67-257D-5299FE943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0A37C930-CD93-CD05-03C9-BBE6014898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07FFA-7670-627A-F137-8F745ECA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4694"/>
            <a:ext cx="12192000" cy="50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D8B8D-7E30-6212-419F-E512CEF5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F738BE7-72BB-26C4-B3CD-22BCF9567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BFDFB355-BC6F-D01D-DCBB-32C62F6973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E117-008C-4AC6-7460-5685D52DE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1792"/>
            <a:ext cx="12192000" cy="49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5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89CCB-BD4C-5D09-03F3-AAB5B713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8A2277-650A-AE7F-9650-8468D8C8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C240A3F-51FE-93BE-4AA3-D5BF480F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1DC691E-9B20-20AC-46F4-04A40341B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D4D3AF31-961A-EC5F-5A2C-A97AD754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7D80469-DD38-E3D4-D405-F3A3944E2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306670-D766-4A73-A2ED-19AE1838A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B0ED9-73A7-2751-7343-5F2017E8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F6AE-FF86-16CB-B4FE-8FF760279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Another new way: 	EWC				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3D653B46-2970-70DA-2D02-07D129EC6E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45C2A-1279-BF24-031D-E2413B4D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9B9BC-B3F0-FD99-91D9-8897FA941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3CF6679-2214-9477-D6B7-1E62CFF051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26FAF-9791-720C-EF84-B0DCA713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67" y="752101"/>
            <a:ext cx="9250066" cy="5353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3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06428-0CAD-1F08-EB26-367DC482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56EBD25-8FE3-0665-D436-B745BC89C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08A26AB-CC69-4892-5A86-7BBBAC71E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F0D26-175D-CE7D-7A3F-DAF1C3F3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197" y="693828"/>
            <a:ext cx="8869013" cy="5068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84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4749-B4F9-2837-F447-77ADB710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94425EC3-3CF5-0F05-C0B9-269BCA0C40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DE166-B877-8F86-082D-C05E06BC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1218"/>
            <a:ext cx="12192000" cy="2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CB4B-D224-0B45-3B8E-38D33778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E167FE7-4F0C-C902-D6EB-97CF9B20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49734AF-A940-2BA8-4A1C-7401A24CA9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8AE57-FB8F-5E31-2D25-7A574A32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1"/>
            <a:ext cx="12192000" cy="61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DB696-6717-C9C8-C752-C816B215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31C91-0B8C-961E-6253-0F468190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3FF7595-327D-1866-1605-17E059785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32C0D2A-F76B-6FAE-B289-883589134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4B74AA6-57DC-B84B-6DE2-8CF672E3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A1F63F2-E338-05CD-E0D4-A89E4DD1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CEBFC-5564-BCBE-0B8A-CA49367DF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58A42-F299-2190-B584-C7A5450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BIG?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2E4A-816B-4AA3-A7B2-38F6A20D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15768"/>
            <a:ext cx="9708995" cy="355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BIG and why is it a perfect use-case for APL</a:t>
            </a:r>
          </a:p>
          <a:p>
            <a:r>
              <a:rPr lang="en-US" sz="2000" dirty="0"/>
              <a:t>Service consultancy in the jewelry industry</a:t>
            </a:r>
          </a:p>
          <a:p>
            <a:pPr lvl="1"/>
            <a:r>
              <a:rPr lang="en-US" sz="1800" dirty="0"/>
              <a:t>Customers: </a:t>
            </a:r>
          </a:p>
          <a:p>
            <a:pPr lvl="2"/>
            <a:r>
              <a:rPr lang="en-US" sz="1600" dirty="0"/>
              <a:t>Retail Jewelers</a:t>
            </a:r>
          </a:p>
          <a:p>
            <a:pPr lvl="2"/>
            <a:r>
              <a:rPr lang="en-US" sz="1600" dirty="0"/>
              <a:t>Jewelry Manufacturers (vendors)</a:t>
            </a:r>
          </a:p>
          <a:p>
            <a:pPr lvl="2"/>
            <a:r>
              <a:rPr lang="en-US" sz="1600" dirty="0"/>
              <a:t>Jewelry industry service companies</a:t>
            </a:r>
          </a:p>
          <a:p>
            <a:pPr lvl="1"/>
            <a:r>
              <a:rPr lang="en-US" sz="1800" dirty="0"/>
              <a:t>Services:</a:t>
            </a:r>
          </a:p>
          <a:p>
            <a:pPr lvl="2"/>
            <a:r>
              <a:rPr lang="en-US" sz="1600" dirty="0"/>
              <a:t>Inventory analysis &amp; merchandising consulting</a:t>
            </a:r>
          </a:p>
          <a:p>
            <a:pPr lvl="2"/>
            <a:r>
              <a:rPr lang="en-US" sz="1600" dirty="0"/>
              <a:t>Jewelry sales/inventory data aggregation</a:t>
            </a:r>
          </a:p>
          <a:p>
            <a:pPr lvl="1"/>
            <a:r>
              <a:rPr lang="en-US" sz="1800" dirty="0"/>
              <a:t>We provide these services by collecting accurate, timely data from 1600 retail jewelry stores using 40 different software systems, and 120 vendors.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0432DB2-58CA-1EBA-9CB1-9E3B0F18B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D5D2-6CF5-D0C0-5B28-DD9D327F8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EEB493CA-4BC9-F2EE-517A-09DA9D1DB5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E048E-4ACA-F0D6-B345-315A69D8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144"/>
            <a:ext cx="12192000" cy="50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2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B0EAB-5659-B3AD-7A23-5E5C98128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83360FD-99D2-3CBB-034D-925244117E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3" name="Graphic 2" descr="User Crown Female outline">
            <a:extLst>
              <a:ext uri="{FF2B5EF4-FFF2-40B4-BE49-F238E27FC236}">
                <a16:creationId xmlns:a16="http://schemas.microsoft.com/office/drawing/2014/main" id="{2053FEA2-DFB0-C6ED-7047-4AA66F5F4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6504" y="5029200"/>
            <a:ext cx="914400" cy="914400"/>
          </a:xfrm>
          <a:prstGeom prst="rect">
            <a:avLst/>
          </a:prstGeom>
        </p:spPr>
      </p:pic>
      <p:pic>
        <p:nvPicPr>
          <p:cNvPr id="10" name="Graphic 9" descr="Monitor outline">
            <a:extLst>
              <a:ext uri="{FF2B5EF4-FFF2-40B4-BE49-F238E27FC236}">
                <a16:creationId xmlns:a16="http://schemas.microsoft.com/office/drawing/2014/main" id="{CA463858-7E40-B883-1C77-634DEAFA6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0786" y="5029200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2B9918-8094-D235-BE44-A9C430FB2BBF}"/>
              </a:ext>
            </a:extLst>
          </p:cNvPr>
          <p:cNvSpPr/>
          <p:nvPr/>
        </p:nvSpPr>
        <p:spPr>
          <a:xfrm>
            <a:off x="7606710" y="1060869"/>
            <a:ext cx="3755732" cy="1343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Business logic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Ex: Get retailer’s sales from id and filters (material type, bracelet?)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07B0F-0A9B-0817-1961-13A5098D0B30}"/>
              </a:ext>
            </a:extLst>
          </p:cNvPr>
          <p:cNvSpPr/>
          <p:nvPr/>
        </p:nvSpPr>
        <p:spPr>
          <a:xfrm>
            <a:off x="829558" y="1333891"/>
            <a:ext cx="2818615" cy="1020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</a:t>
            </a:r>
          </a:p>
          <a:p>
            <a:pPr algn="ctr"/>
            <a:r>
              <a:rPr lang="en-US" dirty="0"/>
              <a:t>- html, </a:t>
            </a:r>
            <a:r>
              <a:rPr lang="en-US" dirty="0" err="1"/>
              <a:t>css</a:t>
            </a:r>
            <a:r>
              <a:rPr lang="en-US" dirty="0"/>
              <a:t>, </a:t>
            </a:r>
            <a:r>
              <a:rPr lang="en-US" dirty="0" err="1"/>
              <a:t>js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FACE8-45F8-9685-AEA2-463DC6C55D21}"/>
              </a:ext>
            </a:extLst>
          </p:cNvPr>
          <p:cNvSpPr/>
          <p:nvPr/>
        </p:nvSpPr>
        <p:spPr>
          <a:xfrm>
            <a:off x="4015097" y="3035432"/>
            <a:ext cx="3591613" cy="1168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 (Jarvis)</a:t>
            </a:r>
          </a:p>
          <a:p>
            <a:pPr algn="ctr"/>
            <a:r>
              <a:rPr lang="en-US" dirty="0"/>
              <a:t>- </a:t>
            </a:r>
            <a:r>
              <a:rPr lang="en-US" dirty="0" err="1"/>
              <a:t>HttpGet</a:t>
            </a:r>
            <a:r>
              <a:rPr lang="en-US" dirty="0"/>
              <a:t> Page(role)</a:t>
            </a:r>
          </a:p>
          <a:p>
            <a:pPr marL="285750" indent="-285750" algn="ctr">
              <a:buFontTx/>
              <a:buChar char="-"/>
            </a:pPr>
            <a:r>
              <a:rPr lang="en-US" dirty="0" err="1"/>
              <a:t>HttpGet</a:t>
            </a:r>
            <a:r>
              <a:rPr lang="en-US" dirty="0"/>
              <a:t> </a:t>
            </a:r>
            <a:r>
              <a:rPr lang="en-US" dirty="0" err="1"/>
              <a:t>RetailerSales</a:t>
            </a:r>
            <a:r>
              <a:rPr lang="en-US" dirty="0"/>
              <a:t>(id, filters)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1E663-8E71-B073-427E-E18EA6105B56}"/>
              </a:ext>
            </a:extLst>
          </p:cNvPr>
          <p:cNvSpPr txBox="1"/>
          <p:nvPr/>
        </p:nvSpPr>
        <p:spPr>
          <a:xfrm>
            <a:off x="150829" y="205700"/>
            <a:ext cx="798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 1: Jarvis Endpoints , MVC Pattern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2D1CB0-4B3B-A7AF-0439-34980DA8606C}"/>
              </a:ext>
            </a:extLst>
          </p:cNvPr>
          <p:cNvSpPr/>
          <p:nvPr/>
        </p:nvSpPr>
        <p:spPr>
          <a:xfrm rot="16200000">
            <a:off x="5113321" y="4432111"/>
            <a:ext cx="48076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10745E1-65D0-D416-9719-5BB9BC0D61AA}"/>
              </a:ext>
            </a:extLst>
          </p:cNvPr>
          <p:cNvSpPr/>
          <p:nvPr/>
        </p:nvSpPr>
        <p:spPr>
          <a:xfrm rot="19102822">
            <a:off x="6765933" y="2395067"/>
            <a:ext cx="527901" cy="228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0D8ED6-D445-B604-EBFE-C621CBDECA37}"/>
              </a:ext>
            </a:extLst>
          </p:cNvPr>
          <p:cNvSpPr/>
          <p:nvPr/>
        </p:nvSpPr>
        <p:spPr>
          <a:xfrm rot="8117643">
            <a:off x="7871381" y="2732054"/>
            <a:ext cx="527901" cy="228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2280E67-F84F-3F39-5CE7-A4E3A9B3025C}"/>
              </a:ext>
            </a:extLst>
          </p:cNvPr>
          <p:cNvSpPr/>
          <p:nvPr/>
        </p:nvSpPr>
        <p:spPr>
          <a:xfrm rot="5400000">
            <a:off x="6040282" y="4432112"/>
            <a:ext cx="48076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7D1CDC2-38A7-5B02-4713-49486E05C863}"/>
              </a:ext>
            </a:extLst>
          </p:cNvPr>
          <p:cNvSpPr/>
          <p:nvPr/>
        </p:nvSpPr>
        <p:spPr>
          <a:xfrm rot="13048439">
            <a:off x="3097617" y="2769998"/>
            <a:ext cx="707011" cy="238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16AE2F-0491-D9C4-66EE-491EE87F7596}"/>
              </a:ext>
            </a:extLst>
          </p:cNvPr>
          <p:cNvSpPr/>
          <p:nvPr/>
        </p:nvSpPr>
        <p:spPr>
          <a:xfrm rot="2500695">
            <a:off x="3704311" y="2376361"/>
            <a:ext cx="707011" cy="238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Web design with solid fill">
            <a:extLst>
              <a:ext uri="{FF2B5EF4-FFF2-40B4-BE49-F238E27FC236}">
                <a16:creationId xmlns:a16="http://schemas.microsoft.com/office/drawing/2014/main" id="{986DD96D-295B-D4ED-0451-1B02F1B53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4659" y="1876255"/>
            <a:ext cx="601314" cy="6013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90A45F4-0512-E8AB-4C2B-8C571EC9C4BB}"/>
              </a:ext>
            </a:extLst>
          </p:cNvPr>
          <p:cNvSpPr txBox="1"/>
          <p:nvPr/>
        </p:nvSpPr>
        <p:spPr>
          <a:xfrm rot="2291861">
            <a:off x="2864603" y="2998049"/>
            <a:ext cx="70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{role}</a:t>
            </a:r>
          </a:p>
        </p:txBody>
      </p:sp>
      <p:pic>
        <p:nvPicPr>
          <p:cNvPr id="35" name="Graphic 34" descr="Table with solid fill">
            <a:extLst>
              <a:ext uri="{FF2B5EF4-FFF2-40B4-BE49-F238E27FC236}">
                <a16:creationId xmlns:a16="http://schemas.microsoft.com/office/drawing/2014/main" id="{BC25774E-AFA9-57B6-B7CD-3D8D7EE41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5830" y="2864476"/>
            <a:ext cx="536245" cy="5362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B04F23C-5DBA-2080-9ECF-AC0CE870E6CD}"/>
              </a:ext>
            </a:extLst>
          </p:cNvPr>
          <p:cNvSpPr txBox="1"/>
          <p:nvPr/>
        </p:nvSpPr>
        <p:spPr>
          <a:xfrm rot="18959165">
            <a:off x="6100850" y="2088850"/>
            <a:ext cx="117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{id, filters}</a:t>
            </a:r>
          </a:p>
        </p:txBody>
      </p:sp>
    </p:spTree>
    <p:extLst>
      <p:ext uri="{BB962C8B-B14F-4D97-AF65-F5344CB8AC3E}">
        <p14:creationId xmlns:p14="http://schemas.microsoft.com/office/powerpoint/2010/main" val="407664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FED8F-1851-5BC6-A513-22A87864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25F35073-563C-7BB9-0D0F-B396CE99A8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3" name="Graphic 2" descr="User Crown Female outline">
            <a:extLst>
              <a:ext uri="{FF2B5EF4-FFF2-40B4-BE49-F238E27FC236}">
                <a16:creationId xmlns:a16="http://schemas.microsoft.com/office/drawing/2014/main" id="{868E1ABF-5DCB-D1E6-2BB4-350386038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6504" y="5029200"/>
            <a:ext cx="914400" cy="914400"/>
          </a:xfrm>
          <a:prstGeom prst="rect">
            <a:avLst/>
          </a:prstGeom>
        </p:spPr>
      </p:pic>
      <p:pic>
        <p:nvPicPr>
          <p:cNvPr id="10" name="Graphic 9" descr="Monitor outline">
            <a:extLst>
              <a:ext uri="{FF2B5EF4-FFF2-40B4-BE49-F238E27FC236}">
                <a16:creationId xmlns:a16="http://schemas.microsoft.com/office/drawing/2014/main" id="{A4802346-0297-8DD7-F8D7-40240BF00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0786" y="5029200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78A1C4-6FF7-1A60-D771-595028FDF86D}"/>
              </a:ext>
            </a:extLst>
          </p:cNvPr>
          <p:cNvSpPr/>
          <p:nvPr/>
        </p:nvSpPr>
        <p:spPr>
          <a:xfrm>
            <a:off x="3991838" y="575032"/>
            <a:ext cx="3755732" cy="1343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Business logic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Ex: Get retailer’s sales from id and filters (material type, bracelet?)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A251F8-71B0-4675-6772-59F0FBFF5112}"/>
              </a:ext>
            </a:extLst>
          </p:cNvPr>
          <p:cNvSpPr/>
          <p:nvPr/>
        </p:nvSpPr>
        <p:spPr>
          <a:xfrm>
            <a:off x="3991838" y="2931738"/>
            <a:ext cx="3755732" cy="1168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EWC</a:t>
            </a:r>
          </a:p>
          <a:p>
            <a:pPr algn="ctr"/>
            <a:r>
              <a:rPr lang="en-US" dirty="0"/>
              <a:t>- view, components,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4BE5A-3FFD-74D2-4C32-A7FE1CA3AEA9}"/>
              </a:ext>
            </a:extLst>
          </p:cNvPr>
          <p:cNvSpPr txBox="1"/>
          <p:nvPr/>
        </p:nvSpPr>
        <p:spPr>
          <a:xfrm>
            <a:off x="150829" y="205700"/>
            <a:ext cx="798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 2: EWC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668F328-516F-B66A-9C6E-E552B050D434}"/>
              </a:ext>
            </a:extLst>
          </p:cNvPr>
          <p:cNvSpPr/>
          <p:nvPr/>
        </p:nvSpPr>
        <p:spPr>
          <a:xfrm rot="16200000">
            <a:off x="5113321" y="4432111"/>
            <a:ext cx="48076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0B3A161-DC37-B3C1-83F0-C0749EDD55EB}"/>
              </a:ext>
            </a:extLst>
          </p:cNvPr>
          <p:cNvSpPr/>
          <p:nvPr/>
        </p:nvSpPr>
        <p:spPr>
          <a:xfrm rot="5400000">
            <a:off x="6040282" y="4432112"/>
            <a:ext cx="48076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A779691-D220-C7E6-D78A-AC7D79BDF52A}"/>
              </a:ext>
            </a:extLst>
          </p:cNvPr>
          <p:cNvSpPr/>
          <p:nvPr/>
        </p:nvSpPr>
        <p:spPr>
          <a:xfrm rot="16200000">
            <a:off x="5085079" y="2259637"/>
            <a:ext cx="583579" cy="4156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359B356-EE6E-8113-ABC5-EC9EE1AFD90D}"/>
              </a:ext>
            </a:extLst>
          </p:cNvPr>
          <p:cNvSpPr/>
          <p:nvPr/>
        </p:nvSpPr>
        <p:spPr>
          <a:xfrm rot="5400000">
            <a:off x="6035731" y="2258461"/>
            <a:ext cx="583579" cy="4156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5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D64D-2E72-80F9-B548-73A78C13B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F8189D18-70A2-CC47-2C0C-384C1A98BA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C7E36-652E-1120-F57B-E9EF90CC790F}"/>
              </a:ext>
            </a:extLst>
          </p:cNvPr>
          <p:cNvSpPr txBox="1"/>
          <p:nvPr/>
        </p:nvSpPr>
        <p:spPr>
          <a:xfrm>
            <a:off x="725863" y="328252"/>
            <a:ext cx="94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DB718-00FE-204E-DC63-838C7761735A}"/>
              </a:ext>
            </a:extLst>
          </p:cNvPr>
          <p:cNvSpPr txBox="1"/>
          <p:nvPr/>
        </p:nvSpPr>
        <p:spPr>
          <a:xfrm>
            <a:off x="3813142" y="328252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D9F22-235B-03CD-1C5A-12F6BC15CB66}"/>
              </a:ext>
            </a:extLst>
          </p:cNvPr>
          <p:cNvSpPr txBox="1"/>
          <p:nvPr/>
        </p:nvSpPr>
        <p:spPr>
          <a:xfrm>
            <a:off x="6994689" y="328252"/>
            <a:ext cx="213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1AD6-9D87-B7DD-9159-77D129C01047}"/>
              </a:ext>
            </a:extLst>
          </p:cNvPr>
          <p:cNvSpPr txBox="1"/>
          <p:nvPr/>
        </p:nvSpPr>
        <p:spPr>
          <a:xfrm>
            <a:off x="3442354" y="3429000"/>
            <a:ext cx="281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Square(int x);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2D1A4-9773-0E57-44CF-549A998DC8B4}"/>
              </a:ext>
            </a:extLst>
          </p:cNvPr>
          <p:cNvSpPr txBox="1"/>
          <p:nvPr/>
        </p:nvSpPr>
        <p:spPr>
          <a:xfrm>
            <a:off x="7202078" y="1438431"/>
            <a:ext cx="455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Square(int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return </a:t>
            </a:r>
            <a:r>
              <a:rPr lang="en-US" dirty="0" err="1"/>
              <a:t>Math.Pow</a:t>
            </a:r>
            <a:r>
              <a:rPr lang="en-US" dirty="0"/>
              <a:t>(x, 2);</a:t>
            </a:r>
          </a:p>
          <a:p>
            <a:r>
              <a:rPr lang="en-US" dirty="0"/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0F44E-2A66-1A64-D2B4-B9FDEF4889BC}"/>
              </a:ext>
            </a:extLst>
          </p:cNvPr>
          <p:cNvSpPr txBox="1"/>
          <p:nvPr/>
        </p:nvSpPr>
        <p:spPr>
          <a:xfrm>
            <a:off x="226243" y="2788657"/>
            <a:ext cx="2601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int age = 5;</a:t>
            </a:r>
          </a:p>
          <a:p>
            <a:r>
              <a:rPr lang="en-US" dirty="0"/>
              <a:t>	Square(age);</a:t>
            </a:r>
          </a:p>
          <a:p>
            <a:r>
              <a:rPr lang="en-US" dirty="0"/>
              <a:t>}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79DF44-6DAC-47D2-A946-567B356D0C83}"/>
              </a:ext>
            </a:extLst>
          </p:cNvPr>
          <p:cNvCxnSpPr/>
          <p:nvPr/>
        </p:nvCxnSpPr>
        <p:spPr>
          <a:xfrm>
            <a:off x="367645" y="917706"/>
            <a:ext cx="11510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36EC13-0B55-879C-E50D-F8D13A342F7F}"/>
              </a:ext>
            </a:extLst>
          </p:cNvPr>
          <p:cNvCxnSpPr/>
          <p:nvPr/>
        </p:nvCxnSpPr>
        <p:spPr>
          <a:xfrm>
            <a:off x="2969443" y="328252"/>
            <a:ext cx="0" cy="580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2BFF61-D764-3C55-82AC-F6B8937EFA83}"/>
              </a:ext>
            </a:extLst>
          </p:cNvPr>
          <p:cNvCxnSpPr/>
          <p:nvPr/>
        </p:nvCxnSpPr>
        <p:spPr>
          <a:xfrm>
            <a:off x="6392944" y="328251"/>
            <a:ext cx="0" cy="580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DD61EB-07E7-3A58-732C-B18ECA452884}"/>
              </a:ext>
            </a:extLst>
          </p:cNvPr>
          <p:cNvSpPr txBox="1"/>
          <p:nvPr/>
        </p:nvSpPr>
        <p:spPr>
          <a:xfrm>
            <a:off x="7167513" y="4219241"/>
            <a:ext cx="455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Square(int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return x*x;</a:t>
            </a:r>
          </a:p>
          <a:p>
            <a:r>
              <a:rPr lang="en-US" dirty="0"/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8A172-CD27-D707-8873-E20E5718D870}"/>
              </a:ext>
            </a:extLst>
          </p:cNvPr>
          <p:cNvSpPr txBox="1"/>
          <p:nvPr/>
        </p:nvSpPr>
        <p:spPr>
          <a:xfrm>
            <a:off x="8371002" y="3157989"/>
            <a:ext cx="174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week later…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7C0CDB8-2B6C-1557-8E5E-91C9DC574288}"/>
              </a:ext>
            </a:extLst>
          </p:cNvPr>
          <p:cNvSpPr/>
          <p:nvPr/>
        </p:nvSpPr>
        <p:spPr>
          <a:xfrm>
            <a:off x="2692928" y="3293252"/>
            <a:ext cx="608023" cy="505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5C43A7-14B3-F423-964D-D4BC0947C754}"/>
              </a:ext>
            </a:extLst>
          </p:cNvPr>
          <p:cNvSpPr/>
          <p:nvPr/>
        </p:nvSpPr>
        <p:spPr>
          <a:xfrm rot="20111442">
            <a:off x="5345651" y="2518083"/>
            <a:ext cx="1454551" cy="3138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E17B520-4A1B-E37C-911A-1C65638CF952}"/>
              </a:ext>
            </a:extLst>
          </p:cNvPr>
          <p:cNvSpPr/>
          <p:nvPr/>
        </p:nvSpPr>
        <p:spPr>
          <a:xfrm rot="1823090">
            <a:off x="5359538" y="3920823"/>
            <a:ext cx="1342006" cy="4143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1AFD-CDCB-AB33-E9CB-3B454673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B68F523B-77AE-45DC-80CB-EFDFEB1629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EA1C5-2D70-8E2C-D159-34DF78D88828}"/>
              </a:ext>
            </a:extLst>
          </p:cNvPr>
          <p:cNvSpPr txBox="1"/>
          <p:nvPr/>
        </p:nvSpPr>
        <p:spPr>
          <a:xfrm>
            <a:off x="725863" y="328252"/>
            <a:ext cx="94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D151A-7066-6973-BE15-3A3C24BD8A81}"/>
              </a:ext>
            </a:extLst>
          </p:cNvPr>
          <p:cNvSpPr txBox="1"/>
          <p:nvPr/>
        </p:nvSpPr>
        <p:spPr>
          <a:xfrm>
            <a:off x="3813142" y="328252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DC9B0-AAC5-6C0E-EF49-66397351EBAF}"/>
              </a:ext>
            </a:extLst>
          </p:cNvPr>
          <p:cNvSpPr txBox="1"/>
          <p:nvPr/>
        </p:nvSpPr>
        <p:spPr>
          <a:xfrm>
            <a:off x="6994689" y="328252"/>
            <a:ext cx="213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4D94B-9CAE-339A-A178-F37C40ED32C4}"/>
              </a:ext>
            </a:extLst>
          </p:cNvPr>
          <p:cNvSpPr txBox="1"/>
          <p:nvPr/>
        </p:nvSpPr>
        <p:spPr>
          <a:xfrm>
            <a:off x="3307237" y="3084127"/>
            <a:ext cx="281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o←⎕ns ‘’</a:t>
            </a:r>
          </a:p>
          <a:p>
            <a:r>
              <a:rPr lang="en-US" dirty="0" err="1"/>
              <a:t>o.c.</a:t>
            </a:r>
            <a:r>
              <a:rPr lang="en-US" dirty="0"/>
              <a:t>(title field width)←…</a:t>
            </a:r>
          </a:p>
          <a:p>
            <a:r>
              <a:rPr lang="en-US" dirty="0" err="1"/>
              <a:t>o.c.</a:t>
            </a:r>
            <a:r>
              <a:rPr lang="en-US" dirty="0"/>
              <a:t>(title field),←…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20FEB-8B1A-1327-F3E7-AA25E04A8E35}"/>
              </a:ext>
            </a:extLst>
          </p:cNvPr>
          <p:cNvSpPr txBox="1"/>
          <p:nvPr/>
        </p:nvSpPr>
        <p:spPr>
          <a:xfrm>
            <a:off x="175264" y="2731914"/>
            <a:ext cx="247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‘F1.Grid’ </a:t>
            </a:r>
            <a:r>
              <a:rPr lang="en-US" dirty="0" err="1"/>
              <a:t>eWC</a:t>
            </a:r>
            <a:r>
              <a:rPr lang="en-US" dirty="0"/>
              <a:t> ‘Grid’ ‘Options’ options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01494A-589D-E249-A298-4E76CCB49567}"/>
              </a:ext>
            </a:extLst>
          </p:cNvPr>
          <p:cNvCxnSpPr/>
          <p:nvPr/>
        </p:nvCxnSpPr>
        <p:spPr>
          <a:xfrm>
            <a:off x="367645" y="917706"/>
            <a:ext cx="11510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7007A8-3023-BE33-D6A6-7A52479C1EDE}"/>
              </a:ext>
            </a:extLst>
          </p:cNvPr>
          <p:cNvCxnSpPr/>
          <p:nvPr/>
        </p:nvCxnSpPr>
        <p:spPr>
          <a:xfrm>
            <a:off x="2969443" y="328252"/>
            <a:ext cx="0" cy="580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7D548-35C1-7FBE-AF89-44A1CBE9F189}"/>
              </a:ext>
            </a:extLst>
          </p:cNvPr>
          <p:cNvCxnSpPr/>
          <p:nvPr/>
        </p:nvCxnSpPr>
        <p:spPr>
          <a:xfrm>
            <a:off x="6392944" y="328251"/>
            <a:ext cx="0" cy="580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23175CD-75B1-3D41-A02C-AF8D60D66073}"/>
              </a:ext>
            </a:extLst>
          </p:cNvPr>
          <p:cNvSpPr/>
          <p:nvPr/>
        </p:nvSpPr>
        <p:spPr>
          <a:xfrm>
            <a:off x="2543823" y="3378245"/>
            <a:ext cx="608023" cy="3350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CB736A7-744C-41BF-C080-1168D4103F2C}"/>
              </a:ext>
            </a:extLst>
          </p:cNvPr>
          <p:cNvSpPr/>
          <p:nvPr/>
        </p:nvSpPr>
        <p:spPr>
          <a:xfrm rot="20111442">
            <a:off x="5538272" y="2444460"/>
            <a:ext cx="1454551" cy="3138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DBF0C29-222C-BFBA-AA07-74BAEDD8E7E9}"/>
              </a:ext>
            </a:extLst>
          </p:cNvPr>
          <p:cNvSpPr/>
          <p:nvPr/>
        </p:nvSpPr>
        <p:spPr>
          <a:xfrm rot="1823090">
            <a:off x="5636928" y="3977979"/>
            <a:ext cx="1342006" cy="4143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A1057-38BE-4001-8E31-3BD05F0529C0}"/>
              </a:ext>
            </a:extLst>
          </p:cNvPr>
          <p:cNvSpPr txBox="1"/>
          <p:nvPr/>
        </p:nvSpPr>
        <p:spPr>
          <a:xfrm>
            <a:off x="7151016" y="1168031"/>
            <a:ext cx="3968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const </a:t>
            </a:r>
            <a:r>
              <a:rPr lang="en-US" sz="1200" dirty="0" err="1"/>
              <a:t>KendoGrid</a:t>
            </a:r>
            <a:r>
              <a:rPr lang="en-US" sz="1200" dirty="0"/>
              <a:t> = ({ options }) =&gt; {</a:t>
            </a:r>
          </a:p>
          <a:p>
            <a:r>
              <a:rPr lang="en-US" sz="1200" dirty="0"/>
              <a:t> const { columns } = options; // =&gt; []</a:t>
            </a:r>
          </a:p>
          <a:p>
            <a:r>
              <a:rPr lang="en-US" sz="1200" dirty="0"/>
              <a:t> return &lt;Grid&gt;</a:t>
            </a:r>
          </a:p>
          <a:p>
            <a:r>
              <a:rPr lang="en-US" sz="1200" dirty="0"/>
              <a:t>    {</a:t>
            </a:r>
            <a:r>
              <a:rPr lang="en-US" sz="1200" dirty="0" err="1"/>
              <a:t>columns.map</a:t>
            </a:r>
            <a:r>
              <a:rPr lang="en-US" sz="1200" dirty="0"/>
              <a:t>(c =&gt; {</a:t>
            </a:r>
          </a:p>
          <a:p>
            <a:r>
              <a:rPr lang="en-US" sz="1200" dirty="0"/>
              <a:t>     return &lt;</a:t>
            </a:r>
            <a:r>
              <a:rPr lang="en-US" sz="1200" dirty="0" err="1"/>
              <a:t>GridColumn</a:t>
            </a:r>
            <a:endParaRPr lang="en-US" sz="1200" dirty="0"/>
          </a:p>
          <a:p>
            <a:r>
              <a:rPr lang="en-US" sz="1200" dirty="0"/>
              <a:t>         title={</a:t>
            </a:r>
            <a:r>
              <a:rPr lang="en-US" sz="1200" dirty="0" err="1"/>
              <a:t>c.title</a:t>
            </a:r>
            <a:r>
              <a:rPr lang="en-US" sz="1200" dirty="0"/>
              <a:t>}</a:t>
            </a:r>
          </a:p>
          <a:p>
            <a:r>
              <a:rPr lang="en-US" sz="1200" dirty="0"/>
              <a:t>         field={</a:t>
            </a:r>
            <a:r>
              <a:rPr lang="en-US" sz="1200" dirty="0" err="1"/>
              <a:t>c.field</a:t>
            </a:r>
            <a:r>
              <a:rPr lang="en-US" sz="1200" dirty="0"/>
              <a:t>}</a:t>
            </a:r>
          </a:p>
          <a:p>
            <a:r>
              <a:rPr lang="en-US" sz="1200" dirty="0"/>
              <a:t>         width={</a:t>
            </a:r>
            <a:r>
              <a:rPr lang="en-US" sz="1200" dirty="0" err="1"/>
              <a:t>c.width</a:t>
            </a:r>
            <a:r>
              <a:rPr lang="en-US" sz="1200" dirty="0"/>
              <a:t>} /&gt;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GridColumn</a:t>
            </a:r>
            <a:r>
              <a:rPr lang="en-US" sz="1200" dirty="0"/>
              <a:t>&gt;;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&lt;/Grid&gt;;</a:t>
            </a:r>
          </a:p>
          <a:p>
            <a:r>
              <a:rPr lang="en-US" sz="1200" dirty="0"/>
              <a:t>};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6A679-115E-1403-F69E-6DE204136C03}"/>
              </a:ext>
            </a:extLst>
          </p:cNvPr>
          <p:cNvSpPr txBox="1"/>
          <p:nvPr/>
        </p:nvSpPr>
        <p:spPr>
          <a:xfrm>
            <a:off x="7246345" y="4627785"/>
            <a:ext cx="266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r←Grid</a:t>
            </a:r>
            <a:r>
              <a:rPr lang="en-US" dirty="0"/>
              <a:t> options</a:t>
            </a:r>
          </a:p>
          <a:p>
            <a:r>
              <a:rPr lang="en-US" dirty="0"/>
              <a:t>h←’&lt;table&gt;&lt;/table&gt;’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4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New Production Environment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25" y="1719618"/>
            <a:ext cx="5674768" cy="4334629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Windows Service</a:t>
            </a:r>
          </a:p>
          <a:p>
            <a:r>
              <a:rPr lang="en-US" sz="2400">
                <a:solidFill>
                  <a:srgbClr val="FEFFFF"/>
                </a:solidFill>
              </a:rPr>
              <a:t>Code in text files</a:t>
            </a:r>
          </a:p>
          <a:p>
            <a:r>
              <a:rPr lang="en-US" sz="2400">
                <a:solidFill>
                  <a:srgbClr val="FEFFFF"/>
                </a:solidFill>
              </a:rPr>
              <a:t>Full Source Control</a:t>
            </a:r>
          </a:p>
          <a:p>
            <a:r>
              <a:rPr lang="en-US" sz="2400">
                <a:solidFill>
                  <a:srgbClr val="FEFFFF"/>
                </a:solidFill>
              </a:rPr>
              <a:t>Global file handling</a:t>
            </a:r>
          </a:p>
          <a:p>
            <a:r>
              <a:rPr lang="en-US" sz="2400">
                <a:solidFill>
                  <a:srgbClr val="FEFFFF"/>
                </a:solidFill>
              </a:rPr>
              <a:t>Global error handling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’25 – 04/07/2025</a:t>
            </a:r>
          </a:p>
          <a:p>
            <a:r>
              <a:rPr lang="en-US" dirty="0"/>
              <a:t>Mark </a:t>
            </a:r>
            <a:r>
              <a:rPr lang="en-US" dirty="0" err="1"/>
              <a:t>I.Wolfson</a:t>
            </a:r>
            <a:r>
              <a:rPr lang="en-US"/>
              <a:t> / Dexter Maldonado</a:t>
            </a:r>
            <a:endParaRPr lang="en-US" dirty="0"/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Big Business – </a:t>
            </a:r>
            <a:r>
              <a:rPr lang="en-US" sz="280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/>
              <a:t>Prior to BIG - 2005</a:t>
            </a:r>
          </a:p>
          <a:p>
            <a:pPr lvl="1"/>
            <a:r>
              <a:rPr lang="en-US" sz="2000"/>
              <a:t>Independent Jewelers – family-owned businesses</a:t>
            </a:r>
          </a:p>
          <a:p>
            <a:pPr lvl="1"/>
            <a:r>
              <a:rPr lang="en-US" sz="2000"/>
              <a:t>No POS/Inventory Management</a:t>
            </a:r>
          </a:p>
          <a:p>
            <a:pPr lvl="2"/>
            <a:r>
              <a:rPr lang="en-US"/>
              <a:t>Wrong inventory mix</a:t>
            </a:r>
          </a:p>
          <a:p>
            <a:pPr lvl="2"/>
            <a:r>
              <a:rPr lang="en-US"/>
              <a:t>Too much non-performing inventory</a:t>
            </a:r>
          </a:p>
          <a:p>
            <a:r>
              <a:rPr lang="en-US" sz="2000"/>
              <a:t>Balance to Buy - 2007</a:t>
            </a:r>
          </a:p>
          <a:p>
            <a:pPr lvl="1"/>
            <a:r>
              <a:rPr lang="en-US" sz="2000"/>
              <a:t>Improve performance by using data</a:t>
            </a:r>
          </a:p>
          <a:p>
            <a:pPr lvl="2"/>
            <a:r>
              <a:rPr lang="en-US"/>
              <a:t>Analyze prior consumer behavior</a:t>
            </a:r>
          </a:p>
          <a:p>
            <a:pPr lvl="2"/>
            <a:r>
              <a:rPr lang="en-US"/>
              <a:t>Strategies to reduce aged inventory</a:t>
            </a:r>
          </a:p>
          <a:p>
            <a:pPr lvl="2"/>
            <a:r>
              <a:rPr lang="en-US"/>
              <a:t>Budget/Plan/Buy/Manage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7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5D9E4-DE0D-AB6A-8567-B908BD582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2B785D-E1CC-94A0-BEEC-57CA87FB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F9276EA-6F0F-6ABB-347C-8CEC2C29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90F63242-D297-524E-84D6-EFA6B16B7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2E2391F0-835F-B3FD-1F80-F17D6C34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81EF6227-6962-4768-34EB-81A6D684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AF0DE1-1340-359A-1D92-2470E6AB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8B743-65E7-8359-F87F-36D0F7E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get data from retailers?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BB6B-584A-15DD-B5B6-A00E9370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Retailers with no technical capabilities</a:t>
            </a:r>
            <a:endParaRPr lang="en-US" sz="2000"/>
          </a:p>
          <a:p>
            <a:pPr lvl="1"/>
            <a:r>
              <a:rPr lang="en-US" sz="2000"/>
              <a:t>Direct user upload</a:t>
            </a:r>
          </a:p>
          <a:p>
            <a:pPr lvl="1"/>
            <a:r>
              <a:rPr lang="en-US" sz="2000"/>
              <a:t>Emailed reports</a:t>
            </a:r>
          </a:p>
          <a:p>
            <a:pPr lvl="1"/>
            <a:r>
              <a:rPr lang="en-US" sz="2000"/>
              <a:t>Monthly data</a:t>
            </a:r>
          </a:p>
          <a:p>
            <a:r>
              <a:rPr lang="en-US" sz="2000"/>
              <a:t>Direct POS Integration</a:t>
            </a:r>
          </a:p>
          <a:p>
            <a:pPr lvl="1"/>
            <a:r>
              <a:rPr lang="en-US" sz="2000"/>
              <a:t>Daily transmissions</a:t>
            </a:r>
          </a:p>
          <a:p>
            <a:pPr lvl="1"/>
            <a:r>
              <a:rPr lang="en-US" sz="2000"/>
              <a:t>With and without cooperation from software companies</a:t>
            </a:r>
          </a:p>
          <a:p>
            <a:pPr lvl="1"/>
            <a:r>
              <a:rPr lang="en-US" sz="2000"/>
              <a:t>The Applet – a big ask</a:t>
            </a:r>
            <a:endParaRPr lang="en-US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1D0C346D-BB33-8F15-1A45-1AB09F3515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Retailer Data – A HOT MESS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Integration with dozens of systems</a:t>
            </a:r>
          </a:p>
          <a:p>
            <a:pPr lvl="1"/>
            <a:r>
              <a:rPr lang="en-US" sz="2000"/>
              <a:t>Varying number of files even for the same system</a:t>
            </a:r>
          </a:p>
          <a:p>
            <a:pPr lvl="1"/>
            <a:r>
              <a:rPr lang="en-US" sz="2000"/>
              <a:t>Different formats</a:t>
            </a:r>
          </a:p>
          <a:p>
            <a:pPr lvl="2"/>
            <a:r>
              <a:rPr lang="en-US" sz="1600"/>
              <a:t>Flavors of CSV</a:t>
            </a:r>
          </a:p>
          <a:p>
            <a:pPr lvl="2"/>
            <a:r>
              <a:rPr lang="en-US" sz="1600"/>
              <a:t>Text files</a:t>
            </a:r>
          </a:p>
          <a:p>
            <a:pPr lvl="2"/>
            <a:r>
              <a:rPr lang="en-US" sz="1600"/>
              <a:t>Excel</a:t>
            </a:r>
          </a:p>
          <a:p>
            <a:pPr lvl="2"/>
            <a:r>
              <a:rPr lang="en-US" sz="1600"/>
              <a:t>XML</a:t>
            </a:r>
          </a:p>
          <a:p>
            <a:pPr lvl="2"/>
            <a:r>
              <a:rPr lang="en-US" sz="1600"/>
              <a:t>JSON</a:t>
            </a:r>
          </a:p>
          <a:p>
            <a:pPr lvl="1"/>
            <a:r>
              <a:rPr lang="en-US" sz="2000"/>
              <a:t>Different content</a:t>
            </a:r>
          </a:p>
          <a:p>
            <a:pPr lvl="2"/>
            <a:r>
              <a:rPr lang="en-US" sz="1600"/>
              <a:t>Variations in content between retailers using the same system</a:t>
            </a:r>
          </a:p>
          <a:p>
            <a:pPr lvl="2"/>
            <a:r>
              <a:rPr lang="en-US" sz="1600"/>
              <a:t>Variations within a retailer depending on who’s entering the data</a:t>
            </a:r>
          </a:p>
          <a:p>
            <a:pPr lvl="2"/>
            <a:r>
              <a:rPr lang="en-US" sz="160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931549" y="2454810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338416" y="2534938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9" ma:contentTypeDescription="Create a new document." ma:contentTypeScope="" ma:versionID="e6353b518d99de652157bf2a43713ad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8f79d365c99f84eddfe1148aa2fc6dfc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4C43D-07E0-4935-8FD5-45D90B47E2F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0e97dbfc-2c19-4e26-8326-5a5e0844ffda"/>
    <ds:schemaRef ds:uri="9f3243e8-e460-470f-909b-f301b21e7dd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4DA58B-5A55-493F-BB2C-41F456B54192}">
  <ds:schemaRefs>
    <ds:schemaRef ds:uri="0e97dbfc-2c19-4e26-8326-5a5e0844ffda"/>
    <ds:schemaRef ds:uri="9f3243e8-e460-470f-909b-f301b21e7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1321</Words>
  <Application>Microsoft Office PowerPoint</Application>
  <PresentationFormat>Widescreen</PresentationFormat>
  <Paragraphs>283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Poppins Medium</vt:lpstr>
      <vt:lpstr>Abadi</vt:lpstr>
      <vt:lpstr>Roboto</vt:lpstr>
      <vt:lpstr>Calibri Light</vt:lpstr>
      <vt:lpstr>Arial</vt:lpstr>
      <vt:lpstr>Calibri</vt:lpstr>
      <vt:lpstr>Montserrat</vt:lpstr>
      <vt:lpstr>Office Theme</vt:lpstr>
      <vt:lpstr>2_Office Theme</vt:lpstr>
      <vt:lpstr>Streamlining a complex development environment using Dyalog</vt:lpstr>
      <vt:lpstr>Who is BIG?</vt:lpstr>
      <vt:lpstr>Who is BIG?</vt:lpstr>
      <vt:lpstr>Big Business – Disrupting the Jewelry Industry</vt:lpstr>
      <vt:lpstr>PowerPoint Presentation</vt:lpstr>
      <vt:lpstr>How to get data from retailers?</vt:lpstr>
      <vt:lpstr>Retailer Data – A HOT MESS</vt:lpstr>
      <vt:lpstr>PowerPoint Presentation</vt:lpstr>
      <vt:lpstr>PowerPoint Presentation</vt:lpstr>
      <vt:lpstr>PowerPoint Presentation</vt:lpstr>
      <vt:lpstr>PowerPoint Presentation</vt:lpstr>
      <vt:lpstr>How to create great web pages fast!</vt:lpstr>
      <vt:lpstr>Creating web pages:</vt:lpstr>
      <vt:lpstr>PowerPoint Presentation</vt:lpstr>
      <vt:lpstr>Creating web pages better:</vt:lpstr>
      <vt:lpstr>PowerPoint Presentation</vt:lpstr>
      <vt:lpstr>How to create great web pages fast!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create great web pages fast!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Production Environment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Mark Wolfson</cp:lastModifiedBy>
  <cp:revision>1</cp:revision>
  <dcterms:created xsi:type="dcterms:W3CDTF">2020-04-14T00:54:25Z</dcterms:created>
  <dcterms:modified xsi:type="dcterms:W3CDTF">2025-04-07T15:07:42Z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</Properties>
</file>